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1"/>
  </p:notesMasterIdLst>
  <p:sldIdLst>
    <p:sldId id="256" r:id="rId2"/>
    <p:sldId id="257" r:id="rId3"/>
    <p:sldId id="277" r:id="rId4"/>
    <p:sldId id="258" r:id="rId5"/>
    <p:sldId id="276" r:id="rId6"/>
    <p:sldId id="274" r:id="rId7"/>
    <p:sldId id="272" r:id="rId8"/>
    <p:sldId id="275" r:id="rId9"/>
    <p:sldId id="260" r:id="rId10"/>
    <p:sldId id="270" r:id="rId11"/>
    <p:sldId id="261" r:id="rId12"/>
    <p:sldId id="269" r:id="rId13"/>
    <p:sldId id="262" r:id="rId14"/>
    <p:sldId id="263" r:id="rId15"/>
    <p:sldId id="264" r:id="rId16"/>
    <p:sldId id="266" r:id="rId17"/>
    <p:sldId id="267" r:id="rId18"/>
    <p:sldId id="268" r:id="rId19"/>
    <p:sldId id="265" r:id="rId20"/>
  </p:sldIdLst>
  <p:sldSz cx="12192000" cy="6858000"/>
  <p:notesSz cx="9144000" cy="6858000"/>
  <p:embeddedFontLst>
    <p:embeddedFont>
      <p:font typeface="Century Gothic" panose="020B0502020202020204" pitchFamily="34" charset="0"/>
      <p:regular r:id="rId22"/>
      <p:bold r:id="rId23"/>
      <p:italic r:id="rId24"/>
      <p:boldItalic r:id="rId25"/>
    </p:embeddedFont>
    <p:embeddedFont>
      <p:font typeface="Exo" panose="020B0604020202020204" charset="0"/>
      <p:regular r:id="rId26"/>
      <p:bold r:id="rId27"/>
      <p:italic r:id="rId28"/>
      <p:boldItalic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0" roundtripDataSignature="AMtx7mgY2+DM/rwO2HkSTRKEfJ3qJmWL/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notesMaster" Target="notesMasters/notesMaster1.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font" Target="fonts/font7.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font" Target="fonts/font6.fntdata"/><Relationship Id="rId30" Type="http://customschemas.google.com/relationships/presentationmetadata" Target="metadata"/><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962400" cy="34409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179484" y="0"/>
            <a:ext cx="3962400" cy="344091"/>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513910"/>
            <a:ext cx="3962400" cy="34409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179484" y="6513910"/>
            <a:ext cx="3962400" cy="34409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
        <p:cNvGrpSpPr/>
        <p:nvPr/>
      </p:nvGrpSpPr>
      <p:grpSpPr>
        <a:xfrm>
          <a:off x="0" y="0"/>
          <a:ext cx="0" cy="0"/>
          <a:chOff x="0" y="0"/>
          <a:chExt cx="0" cy="0"/>
        </a:xfrm>
      </p:grpSpPr>
      <p:sp>
        <p:nvSpPr>
          <p:cNvPr id="37" name="Google Shape;37;p1: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8" name="Google Shape;38;p1: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a:extLst>
            <a:ext uri="{FF2B5EF4-FFF2-40B4-BE49-F238E27FC236}">
              <a16:creationId xmlns:a16="http://schemas.microsoft.com/office/drawing/2014/main" id="{3EF185B3-16AE-8B68-9CA3-5A0080EB0C60}"/>
            </a:ext>
          </a:extLst>
        </p:cNvPr>
        <p:cNvGrpSpPr/>
        <p:nvPr/>
      </p:nvGrpSpPr>
      <p:grpSpPr>
        <a:xfrm>
          <a:off x="0" y="0"/>
          <a:ext cx="0" cy="0"/>
          <a:chOff x="0" y="0"/>
          <a:chExt cx="0" cy="0"/>
        </a:xfrm>
      </p:grpSpPr>
      <p:sp>
        <p:nvSpPr>
          <p:cNvPr id="67" name="Google Shape;67;g104f7abbb21_0_70:notes">
            <a:extLst>
              <a:ext uri="{FF2B5EF4-FFF2-40B4-BE49-F238E27FC236}">
                <a16:creationId xmlns:a16="http://schemas.microsoft.com/office/drawing/2014/main" id="{85E98371-6D2B-E0E2-527D-4D2FA2BC855C}"/>
              </a:ext>
            </a:extLst>
          </p:cNvPr>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8" name="Google Shape;68;g104f7abbb21_0_70:notes">
            <a:extLst>
              <a:ext uri="{FF2B5EF4-FFF2-40B4-BE49-F238E27FC236}">
                <a16:creationId xmlns:a16="http://schemas.microsoft.com/office/drawing/2014/main" id="{49C77CEC-46D7-6CF2-6D64-9B7C4CD756AE}"/>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373278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104f7abbb21_0_0: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4" name="Google Shape;74;g104f7abbb21_0_0:notes"/>
          <p:cNvSpPr txBox="1">
            <a:spLocks noGrp="1"/>
          </p:cNvSpPr>
          <p:nvPr>
            <p:ph type="body" idx="1"/>
          </p:nvPr>
        </p:nvSpPr>
        <p:spPr>
          <a:xfrm>
            <a:off x="914400" y="3300412"/>
            <a:ext cx="7315200" cy="27003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5" name="Google Shape;75;g104f7abbb21_0_0:notes"/>
          <p:cNvSpPr txBox="1">
            <a:spLocks noGrp="1"/>
          </p:cNvSpPr>
          <p:nvPr>
            <p:ph type="sldNum" idx="12"/>
          </p:nvPr>
        </p:nvSpPr>
        <p:spPr>
          <a:xfrm>
            <a:off x="5179484" y="6513910"/>
            <a:ext cx="3962400" cy="3441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13</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104f7abbb21_0_315: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1" name="Google Shape;81;g104f7abbb21_0_315: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104f7abbb21_0_61: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g104f7abbb21_0_61: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a:extLst>
            <a:ext uri="{FF2B5EF4-FFF2-40B4-BE49-F238E27FC236}">
              <a16:creationId xmlns:a16="http://schemas.microsoft.com/office/drawing/2014/main" id="{03FBFD7B-F48E-BC02-C074-C81655D52B24}"/>
            </a:ext>
          </a:extLst>
        </p:cNvPr>
        <p:cNvGrpSpPr/>
        <p:nvPr/>
      </p:nvGrpSpPr>
      <p:grpSpPr>
        <a:xfrm>
          <a:off x="0" y="0"/>
          <a:ext cx="0" cy="0"/>
          <a:chOff x="0" y="0"/>
          <a:chExt cx="0" cy="0"/>
        </a:xfrm>
      </p:grpSpPr>
      <p:sp>
        <p:nvSpPr>
          <p:cNvPr id="86" name="Google Shape;86;g104f7abbb21_0_61:notes">
            <a:extLst>
              <a:ext uri="{FF2B5EF4-FFF2-40B4-BE49-F238E27FC236}">
                <a16:creationId xmlns:a16="http://schemas.microsoft.com/office/drawing/2014/main" id="{9E4BC575-9442-DB37-4D4A-068A2A139AAC}"/>
              </a:ext>
            </a:extLst>
          </p:cNvPr>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g104f7abbb21_0_61:notes">
            <a:extLst>
              <a:ext uri="{FF2B5EF4-FFF2-40B4-BE49-F238E27FC236}">
                <a16:creationId xmlns:a16="http://schemas.microsoft.com/office/drawing/2014/main" id="{BFDBD374-5319-6173-D20E-7E2CADD17E3E}"/>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989935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a:extLst>
            <a:ext uri="{FF2B5EF4-FFF2-40B4-BE49-F238E27FC236}">
              <a16:creationId xmlns:a16="http://schemas.microsoft.com/office/drawing/2014/main" id="{065C1002-BD6D-BF78-CB35-98E785E4F3C0}"/>
            </a:ext>
          </a:extLst>
        </p:cNvPr>
        <p:cNvGrpSpPr/>
        <p:nvPr/>
      </p:nvGrpSpPr>
      <p:grpSpPr>
        <a:xfrm>
          <a:off x="0" y="0"/>
          <a:ext cx="0" cy="0"/>
          <a:chOff x="0" y="0"/>
          <a:chExt cx="0" cy="0"/>
        </a:xfrm>
      </p:grpSpPr>
      <p:sp>
        <p:nvSpPr>
          <p:cNvPr id="86" name="Google Shape;86;g104f7abbb21_0_61:notes">
            <a:extLst>
              <a:ext uri="{FF2B5EF4-FFF2-40B4-BE49-F238E27FC236}">
                <a16:creationId xmlns:a16="http://schemas.microsoft.com/office/drawing/2014/main" id="{732A60CE-5ABB-33D5-360A-4AB5830F40C0}"/>
              </a:ext>
            </a:extLst>
          </p:cNvPr>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g104f7abbb21_0_61:notes">
            <a:extLst>
              <a:ext uri="{FF2B5EF4-FFF2-40B4-BE49-F238E27FC236}">
                <a16:creationId xmlns:a16="http://schemas.microsoft.com/office/drawing/2014/main" id="{70CA411E-420D-E1B7-9CB0-EBC332D4AD68}"/>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566423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a:extLst>
            <a:ext uri="{FF2B5EF4-FFF2-40B4-BE49-F238E27FC236}">
              <a16:creationId xmlns:a16="http://schemas.microsoft.com/office/drawing/2014/main" id="{7BA588D4-8CE4-28CC-B7FD-BFD79DB84C5C}"/>
            </a:ext>
          </a:extLst>
        </p:cNvPr>
        <p:cNvGrpSpPr/>
        <p:nvPr/>
      </p:nvGrpSpPr>
      <p:grpSpPr>
        <a:xfrm>
          <a:off x="0" y="0"/>
          <a:ext cx="0" cy="0"/>
          <a:chOff x="0" y="0"/>
          <a:chExt cx="0" cy="0"/>
        </a:xfrm>
      </p:grpSpPr>
      <p:sp>
        <p:nvSpPr>
          <p:cNvPr id="86" name="Google Shape;86;g104f7abbb21_0_61:notes">
            <a:extLst>
              <a:ext uri="{FF2B5EF4-FFF2-40B4-BE49-F238E27FC236}">
                <a16:creationId xmlns:a16="http://schemas.microsoft.com/office/drawing/2014/main" id="{20A75F7D-B8D1-2E25-05E2-2167CADFCC63}"/>
              </a:ext>
            </a:extLst>
          </p:cNvPr>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g104f7abbb21_0_61:notes">
            <a:extLst>
              <a:ext uri="{FF2B5EF4-FFF2-40B4-BE49-F238E27FC236}">
                <a16:creationId xmlns:a16="http://schemas.microsoft.com/office/drawing/2014/main" id="{D8F9351C-CB65-7ADA-950E-6F20BBEA15CC}"/>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948075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104f7abbb21_0_95: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3" name="Google Shape;93;g104f7abbb21_0_95: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g104f7abbb21_0_30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a:extLst>
            <a:ext uri="{FF2B5EF4-FFF2-40B4-BE49-F238E27FC236}">
              <a16:creationId xmlns:a16="http://schemas.microsoft.com/office/drawing/2014/main" id="{97614910-3940-E23A-FA37-A5544461C094}"/>
            </a:ext>
          </a:extLst>
        </p:cNvPr>
        <p:cNvGrpSpPr/>
        <p:nvPr/>
      </p:nvGrpSpPr>
      <p:grpSpPr>
        <a:xfrm>
          <a:off x="0" y="0"/>
          <a:ext cx="0" cy="0"/>
          <a:chOff x="0" y="0"/>
          <a:chExt cx="0" cy="0"/>
        </a:xfrm>
      </p:grpSpPr>
      <p:sp>
        <p:nvSpPr>
          <p:cNvPr id="43" name="Google Shape;43;g104f7abbb21_0_309:notes">
            <a:extLst>
              <a:ext uri="{FF2B5EF4-FFF2-40B4-BE49-F238E27FC236}">
                <a16:creationId xmlns:a16="http://schemas.microsoft.com/office/drawing/2014/main" id="{5ED2C098-15DA-E4A0-9882-70D5528EC087}"/>
              </a:ext>
            </a:extLst>
          </p:cNvPr>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a:extLst>
              <a:ext uri="{FF2B5EF4-FFF2-40B4-BE49-F238E27FC236}">
                <a16:creationId xmlns:a16="http://schemas.microsoft.com/office/drawing/2014/main" id="{C1330584-D2D7-DFD4-F71F-B4B5D7FF79FF}"/>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038476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g104f7abbb21_0_297: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0" name="Google Shape;50;g104f7abbb21_0_297:notes"/>
          <p:cNvSpPr txBox="1">
            <a:spLocks noGrp="1"/>
          </p:cNvSpPr>
          <p:nvPr>
            <p:ph type="body" idx="1"/>
          </p:nvPr>
        </p:nvSpPr>
        <p:spPr>
          <a:xfrm>
            <a:off x="914400" y="3300412"/>
            <a:ext cx="7315200" cy="27003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1" name="Google Shape;51;g104f7abbb21_0_297:notes"/>
          <p:cNvSpPr txBox="1">
            <a:spLocks noGrp="1"/>
          </p:cNvSpPr>
          <p:nvPr>
            <p:ph type="sldNum" idx="12"/>
          </p:nvPr>
        </p:nvSpPr>
        <p:spPr>
          <a:xfrm>
            <a:off x="5179484" y="6513910"/>
            <a:ext cx="3962400" cy="3441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g104f7abbb21_0_297: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0" name="Google Shape;50;g104f7abbb21_0_297:notes"/>
          <p:cNvSpPr txBox="1">
            <a:spLocks noGrp="1"/>
          </p:cNvSpPr>
          <p:nvPr>
            <p:ph type="body" idx="1"/>
          </p:nvPr>
        </p:nvSpPr>
        <p:spPr>
          <a:xfrm>
            <a:off x="914400" y="3300412"/>
            <a:ext cx="7315200" cy="27003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1" name="Google Shape;51;g104f7abbb21_0_297:notes"/>
          <p:cNvSpPr txBox="1">
            <a:spLocks noGrp="1"/>
          </p:cNvSpPr>
          <p:nvPr>
            <p:ph type="sldNum" idx="12"/>
          </p:nvPr>
        </p:nvSpPr>
        <p:spPr>
          <a:xfrm>
            <a:off x="5179484" y="6513910"/>
            <a:ext cx="3962400" cy="3441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g104f7abbb21_0_303: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6" name="Google Shape;56;g104f7abbb21_0_303: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104f7abbb21_0_3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2" name="Google Shape;62;g104f7abbb21_0_3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a:extLst>
            <a:ext uri="{FF2B5EF4-FFF2-40B4-BE49-F238E27FC236}">
              <a16:creationId xmlns:a16="http://schemas.microsoft.com/office/drawing/2014/main" id="{1917A288-318E-6940-5933-6DF0BAAD395F}"/>
            </a:ext>
          </a:extLst>
        </p:cNvPr>
        <p:cNvGrpSpPr/>
        <p:nvPr/>
      </p:nvGrpSpPr>
      <p:grpSpPr>
        <a:xfrm>
          <a:off x="0" y="0"/>
          <a:ext cx="0" cy="0"/>
          <a:chOff x="0" y="0"/>
          <a:chExt cx="0" cy="0"/>
        </a:xfrm>
      </p:grpSpPr>
      <p:sp>
        <p:nvSpPr>
          <p:cNvPr id="61" name="Google Shape;61;g104f7abbb21_0_39:notes">
            <a:extLst>
              <a:ext uri="{FF2B5EF4-FFF2-40B4-BE49-F238E27FC236}">
                <a16:creationId xmlns:a16="http://schemas.microsoft.com/office/drawing/2014/main" id="{877C0F24-A8C8-62DA-058C-70E20D8649DF}"/>
              </a:ext>
            </a:extLst>
          </p:cNvPr>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62" name="Google Shape;62;g104f7abbb21_0_39:notes">
            <a:extLst>
              <a:ext uri="{FF2B5EF4-FFF2-40B4-BE49-F238E27FC236}">
                <a16:creationId xmlns:a16="http://schemas.microsoft.com/office/drawing/2014/main" id="{37ED5952-B869-29D0-18D5-8F4D0872EF16}"/>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580225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104f7abbb21_0_70: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8" name="Google Shape;68;g104f7abbb21_0_70: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rgbClr val="0A2246"/>
            </a:gs>
            <a:gs pos="100000">
              <a:srgbClr val="1D4886"/>
            </a:gs>
          </a:gsLst>
          <a:lin ang="5400000" scaled="0"/>
        </a:gradFill>
        <a:effectLst/>
      </p:bgPr>
    </p:bg>
    <p:spTree>
      <p:nvGrpSpPr>
        <p:cNvPr id="1" name="Shape 15"/>
        <p:cNvGrpSpPr/>
        <p:nvPr/>
      </p:nvGrpSpPr>
      <p:grpSpPr>
        <a:xfrm>
          <a:off x="0" y="0"/>
          <a:ext cx="0" cy="0"/>
          <a:chOff x="0" y="0"/>
          <a:chExt cx="0" cy="0"/>
        </a:xfrm>
      </p:grpSpPr>
      <p:pic>
        <p:nvPicPr>
          <p:cNvPr id="16" name="Google Shape;16;p25"/>
          <p:cNvPicPr preferRelativeResize="0"/>
          <p:nvPr/>
        </p:nvPicPr>
        <p:blipFill rotWithShape="1">
          <a:blip r:embed="rId2">
            <a:alphaModFix amt="60000"/>
          </a:blip>
          <a:srcRect l="46601" t="2654" r="7599"/>
          <a:stretch/>
        </p:blipFill>
        <p:spPr>
          <a:xfrm>
            <a:off x="-1" y="3509963"/>
            <a:ext cx="3146679" cy="3358083"/>
          </a:xfrm>
          <a:prstGeom prst="rect">
            <a:avLst/>
          </a:prstGeom>
          <a:noFill/>
          <a:ln>
            <a:noFill/>
          </a:ln>
        </p:spPr>
      </p:pic>
      <p:pic>
        <p:nvPicPr>
          <p:cNvPr id="17" name="Google Shape;17;p25"/>
          <p:cNvPicPr preferRelativeResize="0"/>
          <p:nvPr/>
        </p:nvPicPr>
        <p:blipFill rotWithShape="1">
          <a:blip r:embed="rId3">
            <a:alphaModFix/>
          </a:blip>
          <a:srcRect l="21878" t="94162" r="21683" b="1155"/>
          <a:stretch/>
        </p:blipFill>
        <p:spPr>
          <a:xfrm>
            <a:off x="3510723" y="6456981"/>
            <a:ext cx="5170554" cy="321506"/>
          </a:xfrm>
          <a:prstGeom prst="rect">
            <a:avLst/>
          </a:prstGeom>
          <a:noFill/>
          <a:ln>
            <a:noFill/>
          </a:ln>
        </p:spPr>
      </p:pic>
      <p:sp>
        <p:nvSpPr>
          <p:cNvPr id="18" name="Google Shape;18;p25"/>
          <p:cNvSpPr txBox="1">
            <a:spLocks noGrp="1"/>
          </p:cNvSpPr>
          <p:nvPr>
            <p:ph type="ctrTitle"/>
          </p:nvPr>
        </p:nvSpPr>
        <p:spPr>
          <a:xfrm>
            <a:off x="914400" y="1537252"/>
            <a:ext cx="10363200" cy="197271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6000"/>
              <a:buFont typeface="Exo"/>
              <a:buNone/>
              <a:defRPr sz="6000">
                <a:solidFill>
                  <a:schemeClr val="lt1"/>
                </a:solidFill>
                <a:latin typeface="Exo"/>
                <a:ea typeface="Exo"/>
                <a:cs typeface="Exo"/>
                <a:sym typeface="Ex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5"/>
          <p:cNvSpPr txBox="1">
            <a:spLocks noGrp="1"/>
          </p:cNvSpPr>
          <p:nvPr>
            <p:ph type="subTitle" idx="1"/>
          </p:nvPr>
        </p:nvSpPr>
        <p:spPr>
          <a:xfrm>
            <a:off x="1524000" y="3750365"/>
            <a:ext cx="9144000" cy="1507435"/>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lt1"/>
              </a:buClr>
              <a:buSzPts val="2400"/>
              <a:buNone/>
              <a:defRPr sz="2400">
                <a:solidFill>
                  <a:schemeClr val="lt1"/>
                </a:solidFill>
                <a:latin typeface="Exo"/>
                <a:ea typeface="Exo"/>
                <a:cs typeface="Exo"/>
                <a:sym typeface="Exo"/>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25"/>
          <p:cNvSpPr txBox="1">
            <a:spLocks noGrp="1"/>
          </p:cNvSpPr>
          <p:nvPr>
            <p:ph type="dt" idx="10"/>
          </p:nvPr>
        </p:nvSpPr>
        <p:spPr>
          <a:xfrm>
            <a:off x="767523" y="5653019"/>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25"/>
          <p:cNvSpPr txBox="1">
            <a:spLocks noGrp="1"/>
          </p:cNvSpPr>
          <p:nvPr>
            <p:ph type="ftr" idx="11"/>
          </p:nvPr>
        </p:nvSpPr>
        <p:spPr>
          <a:xfrm>
            <a:off x="4038600" y="5653019"/>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25"/>
          <p:cNvSpPr txBox="1">
            <a:spLocks noGrp="1"/>
          </p:cNvSpPr>
          <p:nvPr>
            <p:ph type="sldNum" idx="12"/>
          </p:nvPr>
        </p:nvSpPr>
        <p:spPr>
          <a:xfrm>
            <a:off x="8681277" y="5653019"/>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23" name="Google Shape;23;p25"/>
          <p:cNvSpPr txBox="1"/>
          <p:nvPr/>
        </p:nvSpPr>
        <p:spPr>
          <a:xfrm>
            <a:off x="6852481" y="465853"/>
            <a:ext cx="2419627" cy="830997"/>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a:solidFill>
                  <a:srgbClr val="FFC000"/>
                </a:solidFill>
                <a:latin typeface="Exo"/>
                <a:ea typeface="Exo"/>
                <a:cs typeface="Exo"/>
                <a:sym typeface="Exo"/>
              </a:rPr>
              <a:t>UNIVERSITAS MUHAMMADIYAH SIDOARJO</a:t>
            </a:r>
            <a:endParaRPr sz="1400" b="0" i="0" u="none" strike="noStrike" cap="none">
              <a:solidFill>
                <a:srgbClr val="000000"/>
              </a:solidFill>
              <a:latin typeface="Arial"/>
              <a:ea typeface="Arial"/>
              <a:cs typeface="Arial"/>
              <a:sym typeface="Arial"/>
            </a:endParaRPr>
          </a:p>
        </p:txBody>
      </p:sp>
      <p:pic>
        <p:nvPicPr>
          <p:cNvPr id="24" name="Google Shape;24;p25"/>
          <p:cNvPicPr preferRelativeResize="0"/>
          <p:nvPr/>
        </p:nvPicPr>
        <p:blipFill rotWithShape="1">
          <a:blip r:embed="rId4">
            <a:alphaModFix/>
          </a:blip>
          <a:srcRect/>
          <a:stretch/>
        </p:blipFill>
        <p:spPr>
          <a:xfrm>
            <a:off x="9575247" y="226794"/>
            <a:ext cx="2187844" cy="1005222"/>
          </a:xfrm>
          <a:prstGeom prst="rect">
            <a:avLst/>
          </a:prstGeom>
          <a:noFill/>
          <a:ln>
            <a:noFill/>
          </a:ln>
        </p:spPr>
      </p:pic>
      <p:cxnSp>
        <p:nvCxnSpPr>
          <p:cNvPr id="25" name="Google Shape;25;p25"/>
          <p:cNvCxnSpPr/>
          <p:nvPr/>
        </p:nvCxnSpPr>
        <p:spPr>
          <a:xfrm>
            <a:off x="9372600" y="465853"/>
            <a:ext cx="0" cy="830997"/>
          </a:xfrm>
          <a:prstGeom prst="straightConnector1">
            <a:avLst/>
          </a:prstGeom>
          <a:noFill/>
          <a:ln w="28575" cap="flat" cmpd="sng">
            <a:solidFill>
              <a:srgbClr val="FFC000"/>
            </a:solidFill>
            <a:prstDash val="solid"/>
            <a:miter lim="800000"/>
            <a:headEnd type="none" w="sm" len="sm"/>
            <a:tailEnd type="none" w="sm" len="sm"/>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6"/>
        <p:cNvGrpSpPr/>
        <p:nvPr/>
      </p:nvGrpSpPr>
      <p:grpSpPr>
        <a:xfrm>
          <a:off x="0" y="0"/>
          <a:ext cx="0" cy="0"/>
          <a:chOff x="0" y="0"/>
          <a:chExt cx="0" cy="0"/>
        </a:xfrm>
      </p:grpSpPr>
      <p:pic>
        <p:nvPicPr>
          <p:cNvPr id="27" name="Google Shape;27;p26"/>
          <p:cNvPicPr preferRelativeResize="0"/>
          <p:nvPr/>
        </p:nvPicPr>
        <p:blipFill rotWithShape="1">
          <a:blip r:embed="rId2">
            <a:alphaModFix/>
          </a:blip>
          <a:srcRect t="23661"/>
          <a:stretch/>
        </p:blipFill>
        <p:spPr>
          <a:xfrm>
            <a:off x="144674" y="314231"/>
            <a:ext cx="11830877" cy="6466395"/>
          </a:xfrm>
          <a:prstGeom prst="rect">
            <a:avLst/>
          </a:prstGeom>
          <a:noFill/>
          <a:ln>
            <a:noFill/>
          </a:ln>
        </p:spPr>
      </p:pic>
      <p:sp>
        <p:nvSpPr>
          <p:cNvPr id="28" name="Google Shape;28;p26"/>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4400"/>
              <a:buFont typeface="Exo"/>
              <a:buNone/>
              <a:defRPr>
                <a:solidFill>
                  <a:schemeClr val="lt1"/>
                </a:solidFill>
                <a:latin typeface="Exo"/>
                <a:ea typeface="Exo"/>
                <a:cs typeface="Exo"/>
                <a:sym typeface="Ex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6"/>
          <p:cNvSpPr txBox="1">
            <a:spLocks noGrp="1"/>
          </p:cNvSpPr>
          <p:nvPr>
            <p:ph type="dt" idx="10"/>
          </p:nvPr>
        </p:nvSpPr>
        <p:spPr>
          <a:xfrm>
            <a:off x="10323511" y="6341719"/>
            <a:ext cx="117937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26"/>
          <p:cNvSpPr txBox="1">
            <a:spLocks noGrp="1"/>
          </p:cNvSpPr>
          <p:nvPr>
            <p:ph type="ftr" idx="11"/>
          </p:nvPr>
        </p:nvSpPr>
        <p:spPr>
          <a:xfrm>
            <a:off x="4024796" y="596334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6"/>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a:latin typeface="Century Gothic"/>
                <a:ea typeface="Century Gothic"/>
                <a:cs typeface="Century Gothic"/>
                <a:sym typeface="Century Gothic"/>
              </a:defRPr>
            </a:lvl1pPr>
            <a:lvl2pPr marL="914400" lvl="1" indent="-381000" algn="l">
              <a:lnSpc>
                <a:spcPct val="90000"/>
              </a:lnSpc>
              <a:spcBef>
                <a:spcPts val="500"/>
              </a:spcBef>
              <a:spcAft>
                <a:spcPts val="0"/>
              </a:spcAft>
              <a:buClr>
                <a:schemeClr val="dk1"/>
              </a:buClr>
              <a:buSzPts val="2400"/>
              <a:buChar char="•"/>
              <a:defRPr>
                <a:latin typeface="Century Gothic"/>
                <a:ea typeface="Century Gothic"/>
                <a:cs typeface="Century Gothic"/>
                <a:sym typeface="Century Gothic"/>
              </a:defRPr>
            </a:lvl2pPr>
            <a:lvl3pPr marL="1371600" lvl="2" indent="-355600" algn="l">
              <a:lnSpc>
                <a:spcPct val="90000"/>
              </a:lnSpc>
              <a:spcBef>
                <a:spcPts val="500"/>
              </a:spcBef>
              <a:spcAft>
                <a:spcPts val="0"/>
              </a:spcAft>
              <a:buClr>
                <a:schemeClr val="dk1"/>
              </a:buClr>
              <a:buSzPts val="2000"/>
              <a:buChar char="•"/>
              <a:defRPr>
                <a:latin typeface="Century Gothic"/>
                <a:ea typeface="Century Gothic"/>
                <a:cs typeface="Century Gothic"/>
                <a:sym typeface="Century Gothic"/>
              </a:defRPr>
            </a:lvl3pPr>
            <a:lvl4pPr marL="1828800" lvl="3" indent="-342900" algn="l">
              <a:lnSpc>
                <a:spcPct val="90000"/>
              </a:lnSpc>
              <a:spcBef>
                <a:spcPts val="500"/>
              </a:spcBef>
              <a:spcAft>
                <a:spcPts val="0"/>
              </a:spcAft>
              <a:buClr>
                <a:schemeClr val="dk1"/>
              </a:buClr>
              <a:buSzPts val="1800"/>
              <a:buChar char="•"/>
              <a:defRPr>
                <a:latin typeface="Century Gothic"/>
                <a:ea typeface="Century Gothic"/>
                <a:cs typeface="Century Gothic"/>
                <a:sym typeface="Century Gothic"/>
              </a:defRPr>
            </a:lvl4pPr>
            <a:lvl5pPr marL="2286000" lvl="4" indent="-342900" algn="l">
              <a:lnSpc>
                <a:spcPct val="90000"/>
              </a:lnSpc>
              <a:spcBef>
                <a:spcPts val="500"/>
              </a:spcBef>
              <a:spcAft>
                <a:spcPts val="0"/>
              </a:spcAft>
              <a:buClr>
                <a:schemeClr val="dk1"/>
              </a:buClr>
              <a:buSzPts val="1800"/>
              <a:buChar char="•"/>
              <a:defRPr>
                <a:latin typeface="Century Gothic"/>
                <a:ea typeface="Century Gothic"/>
                <a:cs typeface="Century Gothic"/>
                <a:sym typeface="Century Gothic"/>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26"/>
          <p:cNvSpPr txBox="1"/>
          <p:nvPr/>
        </p:nvSpPr>
        <p:spPr>
          <a:xfrm>
            <a:off x="11427239" y="6332228"/>
            <a:ext cx="522356"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888888"/>
                </a:solidFill>
                <a:latin typeface="Calibri"/>
                <a:ea typeface="Calibri"/>
                <a:cs typeface="Calibri"/>
                <a:sym typeface="Calibri"/>
              </a:rPr>
              <a:t>‹#›</a:t>
            </a:fld>
            <a:endParaRPr sz="1200" b="0" i="0" u="none" strike="noStrike" cap="none">
              <a:solidFill>
                <a:srgbClr val="888888"/>
              </a:solidFill>
              <a:latin typeface="Calibri"/>
              <a:ea typeface="Calibri"/>
              <a:cs typeface="Calibri"/>
              <a:sym typeface="Calibri"/>
            </a:endParaRPr>
          </a:p>
        </p:txBody>
      </p:sp>
      <p:pic>
        <p:nvPicPr>
          <p:cNvPr id="33" name="Google Shape;33;p26"/>
          <p:cNvPicPr preferRelativeResize="0"/>
          <p:nvPr/>
        </p:nvPicPr>
        <p:blipFill rotWithShape="1">
          <a:blip r:embed="rId3">
            <a:alphaModFix/>
          </a:blip>
          <a:srcRect l="47997" t="2654" r="7599"/>
          <a:stretch/>
        </p:blipFill>
        <p:spPr>
          <a:xfrm flipH="1">
            <a:off x="10198953" y="4248292"/>
            <a:ext cx="1993047" cy="2538961"/>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ustom Layout">
  <p:cSld name="Custom Layout">
    <p:bg>
      <p:bgPr>
        <a:solidFill>
          <a:srgbClr val="0A2246"/>
        </a:solidFill>
        <a:effectLst/>
      </p:bgPr>
    </p:bg>
    <p:spTree>
      <p:nvGrpSpPr>
        <p:cNvPr id="1" name="Shape 34"/>
        <p:cNvGrpSpPr/>
        <p:nvPr/>
      </p:nvGrpSpPr>
      <p:grpSpPr>
        <a:xfrm>
          <a:off x="0" y="0"/>
          <a:ext cx="0" cy="0"/>
          <a:chOff x="0" y="0"/>
          <a:chExt cx="0" cy="0"/>
        </a:xfrm>
      </p:grpSpPr>
      <p:pic>
        <p:nvPicPr>
          <p:cNvPr id="35" name="Google Shape;35;p27"/>
          <p:cNvPicPr preferRelativeResize="0"/>
          <p:nvPr/>
        </p:nvPicPr>
        <p:blipFill rotWithShape="1">
          <a:blip r:embed="rId2">
            <a:alphaModFix/>
          </a:blip>
          <a:srcRect/>
          <a:stretch/>
        </p:blipFill>
        <p:spPr>
          <a:xfrm>
            <a:off x="4106779" y="2515037"/>
            <a:ext cx="3978442" cy="182792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4"/>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Exo"/>
              <a:buNone/>
              <a:defRPr sz="4400" b="0" i="0" u="none" strike="noStrike" cap="none">
                <a:solidFill>
                  <a:schemeClr val="dk1"/>
                </a:solidFill>
                <a:latin typeface="Exo"/>
                <a:ea typeface="Exo"/>
                <a:cs typeface="Exo"/>
                <a:sym typeface="Exo"/>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24"/>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4"/>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4"/>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0A2246"/>
            </a:gs>
            <a:gs pos="31000">
              <a:srgbClr val="0A2246"/>
            </a:gs>
            <a:gs pos="100000">
              <a:srgbClr val="1B4685"/>
            </a:gs>
          </a:gsLst>
          <a:lin ang="5400000" scaled="0"/>
        </a:gradFill>
        <a:effectLst/>
      </p:bgPr>
    </p:bg>
    <p:spTree>
      <p:nvGrpSpPr>
        <p:cNvPr id="1" name="Shape 39"/>
        <p:cNvGrpSpPr/>
        <p:nvPr/>
      </p:nvGrpSpPr>
      <p:grpSpPr>
        <a:xfrm>
          <a:off x="0" y="0"/>
          <a:ext cx="0" cy="0"/>
          <a:chOff x="0" y="0"/>
          <a:chExt cx="0" cy="0"/>
        </a:xfrm>
      </p:grpSpPr>
      <p:sp>
        <p:nvSpPr>
          <p:cNvPr id="40" name="Google Shape;40;p1"/>
          <p:cNvSpPr txBox="1">
            <a:spLocks noGrp="1"/>
          </p:cNvSpPr>
          <p:nvPr>
            <p:ph type="ctrTitle"/>
          </p:nvPr>
        </p:nvSpPr>
        <p:spPr>
          <a:xfrm>
            <a:off x="727522" y="965200"/>
            <a:ext cx="10736956" cy="2489009"/>
          </a:xfrm>
          <a:prstGeom prst="rect">
            <a:avLst/>
          </a:prstGeom>
          <a:noFill/>
          <a:ln>
            <a:noFill/>
          </a:ln>
        </p:spPr>
        <p:txBody>
          <a:bodyPr spcFirstLastPara="1" wrap="square" lIns="91425" tIns="45700" rIns="91425" bIns="45700" anchor="b" anchorCtr="0">
            <a:noAutofit/>
          </a:bodyPr>
          <a:lstStyle/>
          <a:p>
            <a:pPr marL="0" marR="12700" algn="ctr"/>
            <a:r>
              <a:rPr lang="en-US" sz="3200" b="1" dirty="0" err="1">
                <a:effectLst/>
                <a:latin typeface="Exo" panose="020B0604020202020204" charset="0"/>
                <a:ea typeface="Arial" panose="020B0604020202020204" pitchFamily="34" charset="0"/>
              </a:rPr>
              <a:t>Komparasi</a:t>
            </a:r>
            <a:r>
              <a:rPr lang="en-US" sz="3200" b="1" dirty="0">
                <a:effectLst/>
                <a:latin typeface="Exo" panose="020B0604020202020204" charset="0"/>
                <a:ea typeface="Arial" panose="020B0604020202020204" pitchFamily="34" charset="0"/>
              </a:rPr>
              <a:t> </a:t>
            </a:r>
            <a:r>
              <a:rPr lang="en-US" sz="3200" b="1" dirty="0" err="1">
                <a:effectLst/>
                <a:latin typeface="Exo" panose="020B0604020202020204" charset="0"/>
                <a:ea typeface="Arial" panose="020B0604020202020204" pitchFamily="34" charset="0"/>
              </a:rPr>
              <a:t>Efisiensi</a:t>
            </a:r>
            <a:r>
              <a:rPr lang="en-US" sz="3200" b="1" dirty="0">
                <a:effectLst/>
                <a:latin typeface="Exo" panose="020B0604020202020204" charset="0"/>
                <a:ea typeface="Arial" panose="020B0604020202020204" pitchFamily="34" charset="0"/>
              </a:rPr>
              <a:t> Bank </a:t>
            </a:r>
            <a:r>
              <a:rPr lang="en-US" sz="3200" b="1" dirty="0" err="1">
                <a:effectLst/>
                <a:latin typeface="Exo" panose="020B0604020202020204" charset="0"/>
                <a:ea typeface="Arial" panose="020B0604020202020204" pitchFamily="34" charset="0"/>
              </a:rPr>
              <a:t>Bjb</a:t>
            </a:r>
            <a:r>
              <a:rPr lang="en-US" sz="3200" b="1" dirty="0">
                <a:effectLst/>
                <a:latin typeface="Exo" panose="020B0604020202020204" charset="0"/>
                <a:ea typeface="Arial" panose="020B0604020202020204" pitchFamily="34" charset="0"/>
              </a:rPr>
              <a:t> Syariah Dan Bank </a:t>
            </a:r>
            <a:r>
              <a:rPr lang="en-US" sz="3200" b="1" dirty="0" err="1">
                <a:effectLst/>
                <a:latin typeface="Exo" panose="020B0604020202020204" charset="0"/>
                <a:ea typeface="Arial" panose="020B0604020202020204" pitchFamily="34" charset="0"/>
              </a:rPr>
              <a:t>Bjb</a:t>
            </a:r>
            <a:r>
              <a:rPr lang="en-US" sz="3200" b="1" dirty="0">
                <a:effectLst/>
                <a:latin typeface="Exo" panose="020B0604020202020204" charset="0"/>
                <a:ea typeface="Arial" panose="020B0604020202020204" pitchFamily="34" charset="0"/>
              </a:rPr>
              <a:t> </a:t>
            </a:r>
            <a:r>
              <a:rPr lang="en-US" sz="3200" b="1" dirty="0" err="1">
                <a:effectLst/>
                <a:latin typeface="Exo" panose="020B0604020202020204" charset="0"/>
                <a:ea typeface="Arial" panose="020B0604020202020204" pitchFamily="34" charset="0"/>
              </a:rPr>
              <a:t>Konvensional</a:t>
            </a:r>
            <a:r>
              <a:rPr lang="en-US" sz="3200" b="1" dirty="0">
                <a:effectLst/>
                <a:latin typeface="Exo" panose="020B0604020202020204" charset="0"/>
                <a:ea typeface="Arial" panose="020B0604020202020204" pitchFamily="34" charset="0"/>
              </a:rPr>
              <a:t> </a:t>
            </a:r>
            <a:r>
              <a:rPr lang="en-US" sz="3200" b="1" dirty="0" err="1">
                <a:effectLst/>
                <a:latin typeface="Exo" panose="020B0604020202020204" charset="0"/>
                <a:ea typeface="Arial" panose="020B0604020202020204" pitchFamily="34" charset="0"/>
              </a:rPr>
              <a:t>Sebelum</a:t>
            </a:r>
            <a:r>
              <a:rPr lang="en-US" sz="3200" b="1" dirty="0">
                <a:effectLst/>
                <a:latin typeface="Exo" panose="020B0604020202020204" charset="0"/>
                <a:ea typeface="Arial" panose="020B0604020202020204" pitchFamily="34" charset="0"/>
              </a:rPr>
              <a:t> Dan </a:t>
            </a:r>
            <a:r>
              <a:rPr lang="en-US" sz="3200" b="1" dirty="0" err="1">
                <a:effectLst/>
                <a:latin typeface="Exo" panose="020B0604020202020204" charset="0"/>
                <a:ea typeface="Arial" panose="020B0604020202020204" pitchFamily="34" charset="0"/>
              </a:rPr>
              <a:t>Selama</a:t>
            </a:r>
            <a:r>
              <a:rPr lang="en-US" sz="3200" b="1" dirty="0">
                <a:effectLst/>
                <a:latin typeface="Exo" panose="020B0604020202020204" charset="0"/>
                <a:ea typeface="Arial" panose="020B0604020202020204" pitchFamily="34" charset="0"/>
              </a:rPr>
              <a:t> </a:t>
            </a:r>
            <a:r>
              <a:rPr lang="en-US" sz="3200" b="1" dirty="0" err="1">
                <a:effectLst/>
                <a:latin typeface="Exo" panose="020B0604020202020204" charset="0"/>
                <a:ea typeface="Arial" panose="020B0604020202020204" pitchFamily="34" charset="0"/>
              </a:rPr>
              <a:t>Pandemi</a:t>
            </a:r>
            <a:r>
              <a:rPr lang="en-US" sz="3200" b="1" dirty="0">
                <a:effectLst/>
                <a:latin typeface="Exo" panose="020B0604020202020204" charset="0"/>
                <a:ea typeface="Arial" panose="020B0604020202020204" pitchFamily="34" charset="0"/>
              </a:rPr>
              <a:t> Covid-19  </a:t>
            </a:r>
            <a:endParaRPr lang="id-ID" sz="3200" dirty="0">
              <a:effectLst/>
              <a:latin typeface="Exo" panose="020B0604020202020204" charset="0"/>
              <a:ea typeface="Times New Roman" panose="02020603050405020304" pitchFamily="18" charset="0"/>
            </a:endParaRPr>
          </a:p>
        </p:txBody>
      </p:sp>
      <p:sp>
        <p:nvSpPr>
          <p:cNvPr id="41" name="Google Shape;41;p1"/>
          <p:cNvSpPr txBox="1">
            <a:spLocks noGrp="1"/>
          </p:cNvSpPr>
          <p:nvPr>
            <p:ph type="subTitle" idx="1"/>
          </p:nvPr>
        </p:nvSpPr>
        <p:spPr>
          <a:xfrm>
            <a:off x="1714500" y="4031153"/>
            <a:ext cx="8763000" cy="1085044"/>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rgbClr val="F2F2F2"/>
              </a:buClr>
              <a:buSzPts val="2400"/>
              <a:buNone/>
            </a:pPr>
            <a:r>
              <a:rPr lang="en-US" dirty="0">
                <a:solidFill>
                  <a:srgbClr val="F2F2F2"/>
                </a:solidFill>
                <a:latin typeface="Exo"/>
                <a:ea typeface="Exo"/>
                <a:cs typeface="Exo"/>
                <a:sym typeface="Exo"/>
              </a:rPr>
              <a:t>Oleh:</a:t>
            </a:r>
            <a:endParaRPr dirty="0"/>
          </a:p>
          <a:p>
            <a:pPr marL="0" lvl="0" indent="0" algn="ctr" rtl="0">
              <a:lnSpc>
                <a:spcPct val="90000"/>
              </a:lnSpc>
              <a:spcBef>
                <a:spcPts val="1000"/>
              </a:spcBef>
              <a:spcAft>
                <a:spcPts val="0"/>
              </a:spcAft>
              <a:buClr>
                <a:schemeClr val="lt1"/>
              </a:buClr>
              <a:buSzPts val="2400"/>
              <a:buNone/>
            </a:pPr>
            <a:r>
              <a:rPr lang="en-US" dirty="0"/>
              <a:t>Nurul </a:t>
            </a:r>
            <a:r>
              <a:rPr lang="en-US" dirty="0" err="1"/>
              <a:t>Fadilah</a:t>
            </a:r>
            <a:r>
              <a:rPr lang="en-US" dirty="0"/>
              <a:t>, </a:t>
            </a:r>
            <a:r>
              <a:rPr lang="en-US" dirty="0" err="1"/>
              <a:t>Ninda</a:t>
            </a:r>
            <a:r>
              <a:rPr lang="en-US" dirty="0"/>
              <a:t> </a:t>
            </a:r>
            <a:r>
              <a:rPr lang="en-US" dirty="0" err="1"/>
              <a:t>Ardiani</a:t>
            </a:r>
            <a:endParaRPr dirty="0"/>
          </a:p>
          <a:p>
            <a:pPr marL="0" lvl="0" indent="0" algn="ctr" rtl="0">
              <a:lnSpc>
                <a:spcPct val="90000"/>
              </a:lnSpc>
              <a:spcBef>
                <a:spcPts val="1000"/>
              </a:spcBef>
              <a:spcAft>
                <a:spcPts val="0"/>
              </a:spcAft>
              <a:buClr>
                <a:schemeClr val="lt1"/>
              </a:buClr>
              <a:buSzPts val="2400"/>
              <a:buNone/>
            </a:pPr>
            <a:r>
              <a:rPr lang="en-US" dirty="0" err="1"/>
              <a:t>Perbankan</a:t>
            </a:r>
            <a:r>
              <a:rPr lang="en-US" dirty="0"/>
              <a:t> Syariah</a:t>
            </a:r>
            <a:endParaRPr dirty="0"/>
          </a:p>
          <a:p>
            <a:pPr marL="0" lvl="0" indent="0" algn="ctr" rtl="0">
              <a:lnSpc>
                <a:spcPct val="90000"/>
              </a:lnSpc>
              <a:spcBef>
                <a:spcPts val="1000"/>
              </a:spcBef>
              <a:spcAft>
                <a:spcPts val="0"/>
              </a:spcAft>
              <a:buClr>
                <a:srgbClr val="F2F2F2"/>
              </a:buClr>
              <a:buSzPts val="2400"/>
              <a:buNone/>
            </a:pPr>
            <a:r>
              <a:rPr lang="en-US" dirty="0">
                <a:solidFill>
                  <a:srgbClr val="F2F2F2"/>
                </a:solidFill>
                <a:latin typeface="Exo"/>
                <a:ea typeface="Exo"/>
                <a:cs typeface="Exo"/>
                <a:sym typeface="Exo"/>
              </a:rPr>
              <a:t>Universitas Muhammadiyah </a:t>
            </a:r>
            <a:r>
              <a:rPr lang="en-US" dirty="0" err="1">
                <a:solidFill>
                  <a:srgbClr val="F2F2F2"/>
                </a:solidFill>
                <a:latin typeface="Exo"/>
                <a:ea typeface="Exo"/>
                <a:cs typeface="Exo"/>
                <a:sym typeface="Exo"/>
              </a:rPr>
              <a:t>Sidoarjo</a:t>
            </a:r>
            <a:r>
              <a:rPr lang="en-US" dirty="0">
                <a:solidFill>
                  <a:srgbClr val="F2F2F2"/>
                </a:solidFill>
                <a:latin typeface="Exo"/>
                <a:ea typeface="Exo"/>
                <a:cs typeface="Exo"/>
                <a:sym typeface="Exo"/>
              </a:rPr>
              <a:t> </a:t>
            </a:r>
            <a:endParaRPr dirty="0">
              <a:solidFill>
                <a:srgbClr val="F2F2F2"/>
              </a:solidFill>
              <a:latin typeface="Exo"/>
              <a:ea typeface="Exo"/>
              <a:cs typeface="Exo"/>
              <a:sym typeface="Exo"/>
            </a:endParaRPr>
          </a:p>
          <a:p>
            <a:pPr marL="0" lvl="0" indent="0" algn="ctr" rtl="0">
              <a:lnSpc>
                <a:spcPct val="90000"/>
              </a:lnSpc>
              <a:spcBef>
                <a:spcPts val="1000"/>
              </a:spcBef>
              <a:spcAft>
                <a:spcPts val="0"/>
              </a:spcAft>
              <a:buClr>
                <a:srgbClr val="F2F2F2"/>
              </a:buClr>
              <a:buSzPts val="2400"/>
              <a:buNone/>
            </a:pPr>
            <a:r>
              <a:rPr lang="en-US" dirty="0" err="1">
                <a:solidFill>
                  <a:srgbClr val="F2F2F2"/>
                </a:solidFill>
              </a:rPr>
              <a:t>Februari</a:t>
            </a:r>
            <a:r>
              <a:rPr lang="en-US" dirty="0">
                <a:solidFill>
                  <a:srgbClr val="F2F2F2"/>
                </a:solidFill>
              </a:rPr>
              <a:t>, 2025</a:t>
            </a:r>
            <a:endParaRPr dirty="0">
              <a:solidFill>
                <a:srgbClr val="F2F2F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3">
          <a:extLst>
            <a:ext uri="{FF2B5EF4-FFF2-40B4-BE49-F238E27FC236}">
              <a16:creationId xmlns:a16="http://schemas.microsoft.com/office/drawing/2014/main" id="{F78B7396-15F5-BA23-A0C8-51295B30C031}"/>
            </a:ext>
          </a:extLst>
        </p:cNvPr>
        <p:cNvGrpSpPr/>
        <p:nvPr/>
      </p:nvGrpSpPr>
      <p:grpSpPr>
        <a:xfrm>
          <a:off x="0" y="0"/>
          <a:ext cx="0" cy="0"/>
          <a:chOff x="0" y="0"/>
          <a:chExt cx="0" cy="0"/>
        </a:xfrm>
      </p:grpSpPr>
      <p:sp>
        <p:nvSpPr>
          <p:cNvPr id="64" name="Google Shape;64;g104f7abbb21_0_39">
            <a:extLst>
              <a:ext uri="{FF2B5EF4-FFF2-40B4-BE49-F238E27FC236}">
                <a16:creationId xmlns:a16="http://schemas.microsoft.com/office/drawing/2014/main" id="{FD76442D-8A68-C84B-86C4-B8C799ED4942}"/>
              </a:ext>
            </a:extLst>
          </p:cNvPr>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Hasil</a:t>
            </a:r>
            <a:endParaRPr/>
          </a:p>
        </p:txBody>
      </p:sp>
      <p:sp>
        <p:nvSpPr>
          <p:cNvPr id="65" name="Google Shape;65;g104f7abbb21_0_39">
            <a:extLst>
              <a:ext uri="{FF2B5EF4-FFF2-40B4-BE49-F238E27FC236}">
                <a16:creationId xmlns:a16="http://schemas.microsoft.com/office/drawing/2014/main" id="{DAB64828-49BD-6F3E-FE3D-C0DB23EF6FCE}"/>
              </a:ext>
            </a:extLst>
          </p:cNvPr>
          <p:cNvSpPr txBox="1">
            <a:spLocks noGrp="1"/>
          </p:cNvSpPr>
          <p:nvPr>
            <p:ph type="body" idx="1"/>
          </p:nvPr>
        </p:nvSpPr>
        <p:spPr>
          <a:xfrm>
            <a:off x="166759" y="1238732"/>
            <a:ext cx="10653642" cy="3736039"/>
          </a:xfrm>
          <a:prstGeom prst="rect">
            <a:avLst/>
          </a:prstGeom>
          <a:noFill/>
          <a:ln>
            <a:noFill/>
          </a:ln>
        </p:spPr>
        <p:txBody>
          <a:bodyPr spcFirstLastPara="1" wrap="square" lIns="91425" tIns="45700" rIns="91425" bIns="45700" anchor="t" anchorCtr="0">
            <a:normAutofit fontScale="62500" lnSpcReduction="20000"/>
          </a:bodyPr>
          <a:lstStyle/>
          <a:p>
            <a:pPr algn="just"/>
            <a:r>
              <a:rPr lang="id-ID" dirty="0"/>
              <a:t>Selama pandemi COVID-19 (2020-2022), efisiensi kinerja Bank BJB Syariah dan Bank BJB Konvensional mengalami fluktuasi. Pada awal pandemi (2020), kedua bank masih efisien di kuartal 1 dan 2, tetapi mengalami inefisiensi di kuartal 3 dan 4 akibat ketidakstabilan ekonomi. Inefisiensi ini terutama disebabkan oleh ketidakseimbangan dalam penggunaan Dana Pihak Ketiga (DPK) dan Beban Operasional terhadap penyaluran Kredit/Pembiayaan dan Pendapatan Operasional.</a:t>
            </a:r>
          </a:p>
          <a:p>
            <a:pPr algn="just"/>
            <a:r>
              <a:rPr lang="id-ID" dirty="0"/>
              <a:t>Pada 2021, Bank BJB Konvensional mampu mencapai efisiensi penuh, sementara Bank BJB Syariah masih menghadapi tantangan di kuartal 3 dan 4. Tahun 2022 menjadi momentum pemulihan, di mana Bank BJB Konvensional sepenuhnya efisien, sedangkan Bank BJB Syariah hanya mengalami sedikit inefisiensi di kuartal 2.</a:t>
            </a:r>
          </a:p>
          <a:p>
            <a:pPr algn="just"/>
            <a:r>
              <a:rPr lang="id-ID" dirty="0"/>
              <a:t>Agar lebih efisien, kedua bank perlu mengoptimalkan DPK dan Beban Operasional serta menyesuaikan strategi dalam penyaluran Kredit/Pembiayaan dan Pendapatan Operasional. Optimalisasi ini akan membantu mereka mencapai efisiensi penuh dan meningkatkan daya saing di sektor perbankan </a:t>
            </a:r>
            <a:r>
              <a:rPr lang="id-ID" dirty="0" err="1"/>
              <a:t>pascapandemi</a:t>
            </a:r>
            <a:r>
              <a:rPr lang="id-ID" dirty="0"/>
              <a:t>.</a:t>
            </a:r>
          </a:p>
          <a:p>
            <a:pPr marL="457200" lvl="0" indent="-228600" algn="l" rtl="0">
              <a:lnSpc>
                <a:spcPct val="90000"/>
              </a:lnSpc>
              <a:spcBef>
                <a:spcPts val="1000"/>
              </a:spcBef>
              <a:spcAft>
                <a:spcPts val="0"/>
              </a:spcAft>
              <a:buClr>
                <a:schemeClr val="dk1"/>
              </a:buClr>
              <a:buSzPts val="2800"/>
              <a:buNone/>
            </a:pPr>
            <a:endParaRPr dirty="0"/>
          </a:p>
        </p:txBody>
      </p:sp>
    </p:spTree>
    <p:extLst>
      <p:ext uri="{BB962C8B-B14F-4D97-AF65-F5344CB8AC3E}">
        <p14:creationId xmlns:p14="http://schemas.microsoft.com/office/powerpoint/2010/main" val="6372709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g104f7abbb21_0_70"/>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Pembahasan</a:t>
            </a:r>
            <a:endParaRPr/>
          </a:p>
        </p:txBody>
      </p:sp>
      <p:sp>
        <p:nvSpPr>
          <p:cNvPr id="71" name="Google Shape;71;g104f7abbb21_0_70"/>
          <p:cNvSpPr txBox="1">
            <a:spLocks noGrp="1"/>
          </p:cNvSpPr>
          <p:nvPr>
            <p:ph type="body" idx="1"/>
          </p:nvPr>
        </p:nvSpPr>
        <p:spPr>
          <a:xfrm>
            <a:off x="166758" y="1238732"/>
            <a:ext cx="10871355" cy="3681611"/>
          </a:xfrm>
          <a:prstGeom prst="rect">
            <a:avLst/>
          </a:prstGeom>
          <a:noFill/>
          <a:ln>
            <a:noFill/>
          </a:ln>
        </p:spPr>
        <p:txBody>
          <a:bodyPr spcFirstLastPara="1" wrap="square" lIns="91425" tIns="45700" rIns="91425" bIns="45700" anchor="t" anchorCtr="0">
            <a:normAutofit fontScale="70000" lnSpcReduction="20000"/>
          </a:bodyPr>
          <a:lstStyle/>
          <a:p>
            <a:pPr marL="457200" lvl="0" indent="-228600" algn="just" rtl="0">
              <a:lnSpc>
                <a:spcPct val="90000"/>
              </a:lnSpc>
              <a:spcBef>
                <a:spcPts val="1000"/>
              </a:spcBef>
              <a:spcAft>
                <a:spcPts val="0"/>
              </a:spcAft>
              <a:buClr>
                <a:schemeClr val="dk1"/>
              </a:buClr>
              <a:buSzPts val="2800"/>
              <a:buNone/>
            </a:pPr>
            <a:r>
              <a:rPr lang="en-US" dirty="0"/>
              <a:t>		</a:t>
            </a:r>
            <a:r>
              <a:rPr lang="id-ID" dirty="0"/>
              <a:t>Bank BJB Syariah dan Bank BJB Konvensional memiliki peran penting dalam meningkatkan kesejahteraan masyarakat melalui fungsi intermediasi keuangan. Efisiensi bank menjadi indikator utama dalam menilai kinerja yang optimal, di mana bank harus mampu mengelola </a:t>
            </a:r>
            <a:r>
              <a:rPr lang="id-ID" dirty="0" err="1"/>
              <a:t>input</a:t>
            </a:r>
            <a:r>
              <a:rPr lang="id-ID" dirty="0"/>
              <a:t> secara minimal untuk menghasilkan </a:t>
            </a:r>
            <a:r>
              <a:rPr lang="id-ID" dirty="0" err="1"/>
              <a:t>output</a:t>
            </a:r>
            <a:r>
              <a:rPr lang="id-ID" dirty="0"/>
              <a:t> yang maksimal. Salah satu faktor utama yang memengaruhi efisiensi adalah Dana Pihak Ketiga (DPK), yang berperan sebagai sumber dana utama dalam penyaluran kredit atau pembiayaan. Namun, kedua bank sering mengalami inefisiensi dalam penghimpunan DPK, sementara penyaluran kredit/pembiayaan melebihi kapasitas yang ditargetkan, terutama sebelum dan saat pandemi Covid-19. Selain itu, beban operasional yang mencakup biaya promosi, administrasi, dan gaji pegawai juga menjadi faktor penting dalam efisiensi operasional. Bank yang tidak efisien dalam mengelola biaya operasional akan mengalami kesulitan bersaing, terutama di era digitalisasi yang menuntut inovasi dalam layanan perbankan. Oleh karena itu, peningkatan DPK serta pengelolaan biaya operasional yang efektif perlu dilakukan agar bank dapat mencapai efisiensi yang lebih baik.</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9">
          <a:extLst>
            <a:ext uri="{FF2B5EF4-FFF2-40B4-BE49-F238E27FC236}">
              <a16:creationId xmlns:a16="http://schemas.microsoft.com/office/drawing/2014/main" id="{D107B7C1-960D-BA1C-30A1-27BBDBFD6897}"/>
            </a:ext>
          </a:extLst>
        </p:cNvPr>
        <p:cNvGrpSpPr/>
        <p:nvPr/>
      </p:nvGrpSpPr>
      <p:grpSpPr>
        <a:xfrm>
          <a:off x="0" y="0"/>
          <a:ext cx="0" cy="0"/>
          <a:chOff x="0" y="0"/>
          <a:chExt cx="0" cy="0"/>
        </a:xfrm>
      </p:grpSpPr>
      <p:sp>
        <p:nvSpPr>
          <p:cNvPr id="70" name="Google Shape;70;g104f7abbb21_0_70">
            <a:extLst>
              <a:ext uri="{FF2B5EF4-FFF2-40B4-BE49-F238E27FC236}">
                <a16:creationId xmlns:a16="http://schemas.microsoft.com/office/drawing/2014/main" id="{94D5FADC-090D-6B77-34DF-E5613D0B19CF}"/>
              </a:ext>
            </a:extLst>
          </p:cNvPr>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Pembahasan</a:t>
            </a:r>
            <a:endParaRPr/>
          </a:p>
        </p:txBody>
      </p:sp>
      <p:sp>
        <p:nvSpPr>
          <p:cNvPr id="71" name="Google Shape;71;g104f7abbb21_0_70">
            <a:extLst>
              <a:ext uri="{FF2B5EF4-FFF2-40B4-BE49-F238E27FC236}">
                <a16:creationId xmlns:a16="http://schemas.microsoft.com/office/drawing/2014/main" id="{51BB2D61-F9FB-AB02-ABD4-18DE41774747}"/>
              </a:ext>
            </a:extLst>
          </p:cNvPr>
          <p:cNvSpPr txBox="1">
            <a:spLocks noGrp="1"/>
          </p:cNvSpPr>
          <p:nvPr>
            <p:ph type="body" idx="1"/>
          </p:nvPr>
        </p:nvSpPr>
        <p:spPr>
          <a:xfrm>
            <a:off x="0" y="1244482"/>
            <a:ext cx="11353800" cy="3436376"/>
          </a:xfrm>
          <a:prstGeom prst="rect">
            <a:avLst/>
          </a:prstGeom>
          <a:noFill/>
          <a:ln>
            <a:noFill/>
          </a:ln>
        </p:spPr>
        <p:txBody>
          <a:bodyPr spcFirstLastPara="1" wrap="square" lIns="91425" tIns="45700" rIns="91425" bIns="45700" anchor="t" anchorCtr="0">
            <a:normAutofit fontScale="70000" lnSpcReduction="20000"/>
          </a:bodyPr>
          <a:lstStyle/>
          <a:p>
            <a:pPr marL="457200" lvl="0" indent="-228600" algn="just" rtl="0">
              <a:lnSpc>
                <a:spcPct val="90000"/>
              </a:lnSpc>
              <a:spcBef>
                <a:spcPts val="1000"/>
              </a:spcBef>
              <a:spcAft>
                <a:spcPts val="0"/>
              </a:spcAft>
              <a:buClr>
                <a:schemeClr val="dk1"/>
              </a:buClr>
              <a:buSzPts val="2800"/>
              <a:buNone/>
            </a:pPr>
            <a:r>
              <a:rPr lang="en-US" dirty="0"/>
              <a:t>		</a:t>
            </a:r>
            <a:r>
              <a:rPr lang="id-ID" dirty="0"/>
              <a:t>Hasil penelitian menunjukkan bahwa kedua bank mengalami inefisiensi dalam beberapa periode, baik sebelum maupun selama pandemi Covid-19. Fluktuasi tingkat efisiensi terjadi akibat kurang optimalnya penghimpunan DPK serta pengelolaan beban operasional yang tidak sebanding dengan peningkatan pembiayaan/kredit dan pendapatan operasional. Meski pada awal pandemi terjadi tekanan ekonomi, pada tahun 2022 Bank BJB Konvensional berhasil mencapai efisiensi secara keseluruhan, sementara Bank BJB Syariah mendekati tingkat efisiensi sempurna dengan nilai 99,89%. Untuk meningkatkan efisiensi, bank perlu menyesuaikan penggunaan </a:t>
            </a:r>
            <a:r>
              <a:rPr lang="id-ID" dirty="0" err="1"/>
              <a:t>input</a:t>
            </a:r>
            <a:r>
              <a:rPr lang="id-ID" dirty="0"/>
              <a:t> dan </a:t>
            </a:r>
            <a:r>
              <a:rPr lang="id-ID" dirty="0" err="1"/>
              <a:t>output</a:t>
            </a:r>
            <a:r>
              <a:rPr lang="id-ID" dirty="0"/>
              <a:t> secara proporsional, termasuk mengelola kredit/pembiayaan agar tidak berlebihan demi menjaga likuiditas dan kepercayaan nasabah. Efisiensi yang optimal tidak hanya meningkatkan daya saing bank, tetapi juga menjaga stabilitas sektor perbankan dan memberikan dampak positif bagi perekonomian nasional. Oleh karena itu, bank harus lebih kreatif dan inovatif dalam mencapai target kinerja yang telah ditetapkan guna </a:t>
            </a:r>
            <a:r>
              <a:rPr lang="id-ID" dirty="0" err="1"/>
              <a:t>meminimalisir</a:t>
            </a:r>
            <a:r>
              <a:rPr lang="id-ID" dirty="0"/>
              <a:t> terjadinya inefisiensi.</a:t>
            </a:r>
            <a:endParaRPr dirty="0"/>
          </a:p>
        </p:txBody>
      </p:sp>
    </p:spTree>
    <p:extLst>
      <p:ext uri="{BB962C8B-B14F-4D97-AF65-F5344CB8AC3E}">
        <p14:creationId xmlns:p14="http://schemas.microsoft.com/office/powerpoint/2010/main" val="4273720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g104f7abbb21_0_0"/>
          <p:cNvSpPr txBox="1">
            <a:spLocks noGrp="1"/>
          </p:cNvSpPr>
          <p:nvPr>
            <p:ph type="title"/>
          </p:nvPr>
        </p:nvSpPr>
        <p:spPr>
          <a:xfrm>
            <a:off x="166758" y="113336"/>
            <a:ext cx="11830800" cy="1042200"/>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4400"/>
              <a:buNone/>
            </a:pPr>
            <a:r>
              <a:rPr lang="en-US"/>
              <a:t>Temuan Penting Penelitian</a:t>
            </a:r>
            <a:endParaRPr/>
          </a:p>
        </p:txBody>
      </p:sp>
      <p:sp>
        <p:nvSpPr>
          <p:cNvPr id="78" name="Google Shape;78;g104f7abbb21_0_0"/>
          <p:cNvSpPr txBox="1">
            <a:spLocks noGrp="1"/>
          </p:cNvSpPr>
          <p:nvPr>
            <p:ph type="body" idx="1"/>
          </p:nvPr>
        </p:nvSpPr>
        <p:spPr>
          <a:xfrm>
            <a:off x="504215" y="1260503"/>
            <a:ext cx="10348842" cy="3496554"/>
          </a:xfrm>
          <a:prstGeom prst="rect">
            <a:avLst/>
          </a:prstGeom>
          <a:noFill/>
          <a:ln>
            <a:noFill/>
          </a:ln>
        </p:spPr>
        <p:txBody>
          <a:bodyPr spcFirstLastPara="1" wrap="square" lIns="91425" tIns="45700" rIns="91425" bIns="45700" anchor="t" anchorCtr="0">
            <a:normAutofit fontScale="70000" lnSpcReduction="20000"/>
          </a:bodyPr>
          <a:lstStyle/>
          <a:p>
            <a:pPr algn="just"/>
            <a:r>
              <a:rPr lang="id-ID" dirty="0"/>
              <a:t>Inefisiensi dalam perbankan dapat terjadi akibat pengaturan </a:t>
            </a:r>
            <a:r>
              <a:rPr lang="id-ID" dirty="0" err="1"/>
              <a:t>input</a:t>
            </a:r>
            <a:r>
              <a:rPr lang="id-ID" dirty="0"/>
              <a:t> yang kurang optimal, yang berdampak pada kinerja operasional bank. Hal ini juga dialami oleh </a:t>
            </a:r>
            <a:r>
              <a:rPr lang="id-ID" b="1" dirty="0"/>
              <a:t>Bank BJB Syariah dan Bank BJB Konvensional</a:t>
            </a:r>
            <a:r>
              <a:rPr lang="id-ID" dirty="0"/>
              <a:t>, di mana beberapa variabel seperti </a:t>
            </a:r>
            <a:r>
              <a:rPr lang="id-ID" b="1" dirty="0"/>
              <a:t>DPK, Beban Operasional, Kredit/Pembiayaan, dan Pendapatan Operasional</a:t>
            </a:r>
            <a:r>
              <a:rPr lang="id-ID" dirty="0"/>
              <a:t> sering mengalami fluktuasi, menyebabkan inefisiensi pada beberapa kuartal.</a:t>
            </a:r>
          </a:p>
          <a:p>
            <a:pPr algn="just"/>
            <a:r>
              <a:rPr lang="id-ID" dirty="0"/>
              <a:t>Pada periode </a:t>
            </a:r>
            <a:r>
              <a:rPr lang="id-ID" b="1" dirty="0"/>
              <a:t>2017-2019</a:t>
            </a:r>
            <a:r>
              <a:rPr lang="id-ID" dirty="0"/>
              <a:t>, </a:t>
            </a:r>
            <a:r>
              <a:rPr lang="id-ID" b="1" dirty="0"/>
              <a:t>Bank BJB Syariah</a:t>
            </a:r>
            <a:r>
              <a:rPr lang="id-ID" dirty="0"/>
              <a:t> sering mengalami inefisiensi, sementara </a:t>
            </a:r>
            <a:r>
              <a:rPr lang="id-ID" b="1" dirty="0"/>
              <a:t>Bank BJB Konvensional</a:t>
            </a:r>
            <a:r>
              <a:rPr lang="id-ID" dirty="0"/>
              <a:t> lebih efisien meskipun masih ada variabel yang kurang optimal. Selama pandemi </a:t>
            </a:r>
            <a:r>
              <a:rPr lang="id-ID" b="1" dirty="0"/>
              <a:t>(2020-2022)</a:t>
            </a:r>
            <a:r>
              <a:rPr lang="id-ID" dirty="0"/>
              <a:t>, kedua bank menunjukkan peningkatan efisiensi, terutama </a:t>
            </a:r>
            <a:r>
              <a:rPr lang="id-ID" b="1" dirty="0"/>
              <a:t>Bank BJB Konvensional</a:t>
            </a:r>
            <a:r>
              <a:rPr lang="id-ID" dirty="0"/>
              <a:t>, yang mencapai efisiensi penuh pada </a:t>
            </a:r>
            <a:r>
              <a:rPr lang="id-ID" b="1" dirty="0"/>
              <a:t>2022</a:t>
            </a:r>
            <a:r>
              <a:rPr lang="id-ID" dirty="0"/>
              <a:t>. </a:t>
            </a:r>
            <a:r>
              <a:rPr lang="id-ID" b="1" dirty="0"/>
              <a:t>Bank BJB Syariah</a:t>
            </a:r>
            <a:r>
              <a:rPr lang="id-ID" dirty="0"/>
              <a:t> juga hampir mencapai efisiensi, meski pada kuartal kedua masih mengalami sedikit inefisiensi </a:t>
            </a:r>
            <a:r>
              <a:rPr lang="id-ID" b="1" dirty="0"/>
              <a:t>(99,89%)</a:t>
            </a:r>
            <a:r>
              <a:rPr lang="id-ID" dirty="0"/>
              <a:t>. Peningkatan ini menunjukkan bahwa kedua bank mampu beradaptasi dan memperbaiki efisiensi operasional mereka selama pandemi.</a:t>
            </a:r>
          </a:p>
          <a:p>
            <a:pPr marL="0" lvl="0" indent="0" algn="l" rtl="0">
              <a:lnSpc>
                <a:spcPct val="90000"/>
              </a:lnSpc>
              <a:spcBef>
                <a:spcPts val="1000"/>
              </a:spcBef>
              <a:spcAft>
                <a:spcPts val="0"/>
              </a:spcAft>
              <a:buSzPts val="2800"/>
              <a:buNone/>
            </a:pP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g104f7abbb21_0_315"/>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Manfaat Penelitian</a:t>
            </a:r>
            <a:endParaRPr/>
          </a:p>
        </p:txBody>
      </p:sp>
      <p:sp>
        <p:nvSpPr>
          <p:cNvPr id="84" name="Google Shape;84;g104f7abbb21_0_315"/>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marL="685800" indent="-457200"/>
            <a:r>
              <a:rPr lang="en-US" sz="1800" dirty="0" err="1">
                <a:latin typeface="Century Gothic" panose="020B0502020202020204" pitchFamily="34" charset="0"/>
                <a:ea typeface="Calibri" panose="020F0502020204030204" pitchFamily="34" charset="0"/>
              </a:rPr>
              <a:t>Dapat</a:t>
            </a:r>
            <a:r>
              <a:rPr lang="en-US" sz="1800" dirty="0">
                <a:latin typeface="Century Gothic" panose="020B0502020202020204" pitchFamily="34" charset="0"/>
                <a:ea typeface="Calibri" panose="020F0502020204030204" pitchFamily="34" charset="0"/>
              </a:rPr>
              <a:t> </a:t>
            </a:r>
            <a:r>
              <a:rPr lang="en-US" sz="1800" dirty="0" err="1">
                <a:latin typeface="Century Gothic" panose="020B0502020202020204" pitchFamily="34" charset="0"/>
                <a:ea typeface="Calibri" panose="020F0502020204030204" pitchFamily="34" charset="0"/>
              </a:rPr>
              <a:t>mengetahui</a:t>
            </a:r>
            <a:r>
              <a:rPr lang="en-US" sz="1800" dirty="0">
                <a:latin typeface="Century Gothic" panose="020B0502020202020204" pitchFamily="34" charset="0"/>
                <a:ea typeface="Calibri" panose="020F0502020204030204" pitchFamily="34" charset="0"/>
              </a:rPr>
              <a:t> </a:t>
            </a:r>
            <a:r>
              <a:rPr lang="en-US" sz="1800" dirty="0" err="1">
                <a:latin typeface="Century Gothic" panose="020B0502020202020204" pitchFamily="34" charset="0"/>
                <a:ea typeface="Calibri" panose="020F0502020204030204" pitchFamily="34" charset="0"/>
              </a:rPr>
              <a:t>hasil</a:t>
            </a:r>
            <a:r>
              <a:rPr lang="en-US" sz="1800" dirty="0">
                <a:latin typeface="Century Gothic" panose="020B0502020202020204" pitchFamily="34" charset="0"/>
                <a:ea typeface="Calibri" panose="020F0502020204030204" pitchFamily="34" charset="0"/>
              </a:rPr>
              <a:t> </a:t>
            </a:r>
            <a:r>
              <a:rPr lang="en-US" sz="1800" dirty="0" err="1">
                <a:effectLst/>
                <a:latin typeface="Century Gothic" panose="020B0502020202020204" pitchFamily="34" charset="0"/>
                <a:ea typeface="Calibri" panose="020F0502020204030204" pitchFamily="34" charset="0"/>
              </a:rPr>
              <a:t>pengukuran</a:t>
            </a:r>
            <a:r>
              <a:rPr lang="en-US" sz="1800" dirty="0">
                <a:effectLst/>
                <a:latin typeface="Century Gothic" panose="020B0502020202020204" pitchFamily="34" charset="0"/>
                <a:ea typeface="Calibri" panose="020F0502020204030204" pitchFamily="34" charset="0"/>
              </a:rPr>
              <a:t> </a:t>
            </a:r>
            <a:r>
              <a:rPr lang="en-US" sz="1800" dirty="0" err="1">
                <a:effectLst/>
                <a:latin typeface="Century Gothic" panose="020B0502020202020204" pitchFamily="34" charset="0"/>
                <a:ea typeface="Calibri" panose="020F0502020204030204" pitchFamily="34" charset="0"/>
              </a:rPr>
              <a:t>efisiensi</a:t>
            </a:r>
            <a:r>
              <a:rPr lang="en-US" sz="1800" dirty="0">
                <a:effectLst/>
                <a:latin typeface="Century Gothic" panose="020B0502020202020204" pitchFamily="34" charset="0"/>
                <a:ea typeface="Calibri" panose="020F0502020204030204" pitchFamily="34" charset="0"/>
              </a:rPr>
              <a:t> dan </a:t>
            </a:r>
            <a:r>
              <a:rPr lang="en-US" sz="1800" dirty="0" err="1">
                <a:effectLst/>
                <a:latin typeface="Century Gothic" panose="020B0502020202020204" pitchFamily="34" charset="0"/>
                <a:ea typeface="Calibri" panose="020F0502020204030204" pitchFamily="34" charset="0"/>
              </a:rPr>
              <a:t>komparasi</a:t>
            </a:r>
            <a:r>
              <a:rPr lang="en-US" sz="1800" dirty="0">
                <a:effectLst/>
                <a:latin typeface="Century Gothic" panose="020B0502020202020204" pitchFamily="34" charset="0"/>
                <a:ea typeface="Calibri" panose="020F0502020204030204" pitchFamily="34" charset="0"/>
              </a:rPr>
              <a:t> </a:t>
            </a:r>
            <a:r>
              <a:rPr lang="en-US" sz="1800" dirty="0" err="1">
                <a:effectLst/>
                <a:latin typeface="Century Gothic" panose="020B0502020202020204" pitchFamily="34" charset="0"/>
                <a:ea typeface="Calibri" panose="020F0502020204030204" pitchFamily="34" charset="0"/>
              </a:rPr>
              <a:t>hanya</a:t>
            </a:r>
            <a:r>
              <a:rPr lang="en-US" sz="1800" dirty="0">
                <a:effectLst/>
                <a:latin typeface="Century Gothic" panose="020B0502020202020204" pitchFamily="34" charset="0"/>
                <a:ea typeface="Calibri" panose="020F0502020204030204" pitchFamily="34" charset="0"/>
              </a:rPr>
              <a:t> </a:t>
            </a:r>
            <a:r>
              <a:rPr lang="en-US" sz="1800" dirty="0" err="1">
                <a:effectLst/>
                <a:latin typeface="Century Gothic" panose="020B0502020202020204" pitchFamily="34" charset="0"/>
                <a:ea typeface="Calibri" panose="020F0502020204030204" pitchFamily="34" charset="0"/>
              </a:rPr>
              <a:t>melalui</a:t>
            </a:r>
            <a:r>
              <a:rPr lang="en-US" sz="1800" dirty="0">
                <a:effectLst/>
                <a:latin typeface="Century Gothic" panose="020B0502020202020204" pitchFamily="34" charset="0"/>
                <a:ea typeface="Calibri" panose="020F0502020204030204" pitchFamily="34" charset="0"/>
              </a:rPr>
              <a:t> </a:t>
            </a:r>
            <a:r>
              <a:rPr lang="en-US" sz="1800" dirty="0" err="1">
                <a:effectLst/>
                <a:latin typeface="Century Gothic" panose="020B0502020202020204" pitchFamily="34" charset="0"/>
                <a:ea typeface="Calibri" panose="020F0502020204030204" pitchFamily="34" charset="0"/>
              </a:rPr>
              <a:t>kinerja</a:t>
            </a:r>
            <a:r>
              <a:rPr lang="en-US" sz="1800" dirty="0">
                <a:effectLst/>
                <a:latin typeface="Century Gothic" panose="020B0502020202020204" pitchFamily="34" charset="0"/>
                <a:ea typeface="Calibri" panose="020F0502020204030204" pitchFamily="34" charset="0"/>
              </a:rPr>
              <a:t> dua bank BPD yang </a:t>
            </a:r>
            <a:r>
              <a:rPr lang="en-US" sz="1800" dirty="0" err="1">
                <a:effectLst/>
                <a:latin typeface="Century Gothic" panose="020B0502020202020204" pitchFamily="34" charset="0"/>
                <a:ea typeface="Calibri" panose="020F0502020204030204" pitchFamily="34" charset="0"/>
              </a:rPr>
              <a:t>berada</a:t>
            </a:r>
            <a:r>
              <a:rPr lang="en-US" sz="1800" dirty="0">
                <a:effectLst/>
                <a:latin typeface="Century Gothic" panose="020B0502020202020204" pitchFamily="34" charset="0"/>
                <a:ea typeface="Calibri" panose="020F0502020204030204" pitchFamily="34" charset="0"/>
              </a:rPr>
              <a:t> </a:t>
            </a:r>
            <a:r>
              <a:rPr lang="en-US" sz="1800" dirty="0" err="1">
                <a:effectLst/>
                <a:latin typeface="Century Gothic" panose="020B0502020202020204" pitchFamily="34" charset="0"/>
                <a:ea typeface="Calibri" panose="020F0502020204030204" pitchFamily="34" charset="0"/>
              </a:rPr>
              <a:t>dalam</a:t>
            </a:r>
            <a:r>
              <a:rPr lang="en-US" sz="1800" dirty="0">
                <a:effectLst/>
                <a:latin typeface="Century Gothic" panose="020B0502020202020204" pitchFamily="34" charset="0"/>
                <a:ea typeface="Calibri" panose="020F0502020204030204" pitchFamily="34" charset="0"/>
              </a:rPr>
              <a:t> </a:t>
            </a:r>
            <a:r>
              <a:rPr lang="en-US" sz="1800" dirty="0" err="1">
                <a:effectLst/>
                <a:latin typeface="Century Gothic" panose="020B0502020202020204" pitchFamily="34" charset="0"/>
                <a:ea typeface="Calibri" panose="020F0502020204030204" pitchFamily="34" charset="0"/>
              </a:rPr>
              <a:t>satu</a:t>
            </a:r>
            <a:r>
              <a:rPr lang="en-US" sz="1800" dirty="0">
                <a:effectLst/>
                <a:latin typeface="Century Gothic" panose="020B0502020202020204" pitchFamily="34" charset="0"/>
                <a:ea typeface="Calibri" panose="020F0502020204030204" pitchFamily="34" charset="0"/>
              </a:rPr>
              <a:t> </a:t>
            </a:r>
            <a:r>
              <a:rPr lang="en-US" sz="1800" dirty="0" err="1">
                <a:effectLst/>
                <a:latin typeface="Century Gothic" panose="020B0502020202020204" pitchFamily="34" charset="0"/>
                <a:ea typeface="Calibri" panose="020F0502020204030204" pitchFamily="34" charset="0"/>
              </a:rPr>
              <a:t>induk</a:t>
            </a:r>
            <a:r>
              <a:rPr lang="en-US" sz="1800" dirty="0">
                <a:effectLst/>
                <a:latin typeface="Century Gothic" panose="020B0502020202020204" pitchFamily="34" charset="0"/>
                <a:ea typeface="Calibri" panose="020F0502020204030204" pitchFamily="34" charset="0"/>
              </a:rPr>
              <a:t> Perusahaan </a:t>
            </a:r>
            <a:r>
              <a:rPr lang="en-US" sz="1800" dirty="0" err="1">
                <a:effectLst/>
                <a:latin typeface="Century Gothic" panose="020B0502020202020204" pitchFamily="34" charset="0"/>
                <a:ea typeface="Calibri" panose="020F0502020204030204" pitchFamily="34" charset="0"/>
              </a:rPr>
              <a:t>yaitu</a:t>
            </a:r>
            <a:r>
              <a:rPr lang="en-US" sz="1800" dirty="0">
                <a:effectLst/>
                <a:latin typeface="Century Gothic" panose="020B0502020202020204" pitchFamily="34" charset="0"/>
                <a:ea typeface="Calibri" panose="020F0502020204030204" pitchFamily="34" charset="0"/>
              </a:rPr>
              <a:t> PT Bank BJB </a:t>
            </a:r>
            <a:r>
              <a:rPr lang="en-US" sz="1800" dirty="0" err="1">
                <a:effectLst/>
                <a:latin typeface="Century Gothic" panose="020B0502020202020204" pitchFamily="34" charset="0"/>
                <a:ea typeface="Calibri" panose="020F0502020204030204" pitchFamily="34" charset="0"/>
              </a:rPr>
              <a:t>Tbk</a:t>
            </a:r>
            <a:r>
              <a:rPr lang="en-US" sz="1800" dirty="0">
                <a:effectLst/>
                <a:latin typeface="Century Gothic" panose="020B0502020202020204" pitchFamily="34" charset="0"/>
                <a:ea typeface="Calibri" panose="020F0502020204030204" pitchFamily="34" charset="0"/>
              </a:rPr>
              <a:t>.</a:t>
            </a:r>
          </a:p>
          <a:p>
            <a:pPr marL="685800" indent="-457200"/>
            <a:r>
              <a:rPr lang="en-US" sz="1800" dirty="0" err="1">
                <a:latin typeface="Century Gothic" panose="020B0502020202020204" pitchFamily="34" charset="0"/>
                <a:ea typeface="Calibri" panose="020F0502020204030204" pitchFamily="34" charset="0"/>
              </a:rPr>
              <a:t>Pembaruan</a:t>
            </a:r>
            <a:r>
              <a:rPr lang="en-US" sz="1800" dirty="0">
                <a:latin typeface="Century Gothic" panose="020B0502020202020204" pitchFamily="34" charset="0"/>
                <a:ea typeface="Calibri" panose="020F0502020204030204" pitchFamily="34" charset="0"/>
              </a:rPr>
              <a:t> </a:t>
            </a:r>
            <a:r>
              <a:rPr lang="en-US" sz="1800" dirty="0" err="1">
                <a:latin typeface="Century Gothic" panose="020B0502020202020204" pitchFamily="34" charset="0"/>
                <a:ea typeface="Calibri" panose="020F0502020204030204" pitchFamily="34" charset="0"/>
              </a:rPr>
              <a:t>penelitian</a:t>
            </a:r>
            <a:r>
              <a:rPr lang="en-US" sz="1800" dirty="0">
                <a:latin typeface="Century Gothic" panose="020B0502020202020204" pitchFamily="34" charset="0"/>
                <a:ea typeface="Calibri" panose="020F0502020204030204" pitchFamily="34" charset="0"/>
              </a:rPr>
              <a:t> </a:t>
            </a:r>
            <a:r>
              <a:rPr lang="en-US" sz="1800" dirty="0" err="1">
                <a:latin typeface="Century Gothic" panose="020B0502020202020204" pitchFamily="34" charset="0"/>
                <a:ea typeface="Calibri" panose="020F0502020204030204" pitchFamily="34" charset="0"/>
              </a:rPr>
              <a:t>hanya</a:t>
            </a:r>
            <a:r>
              <a:rPr lang="en-US" sz="1800" dirty="0">
                <a:latin typeface="Century Gothic" panose="020B0502020202020204" pitchFamily="34" charset="0"/>
                <a:ea typeface="Calibri" panose="020F0502020204030204" pitchFamily="34" charset="0"/>
              </a:rPr>
              <a:t> </a:t>
            </a:r>
            <a:r>
              <a:rPr lang="en-US" sz="1800" dirty="0" err="1">
                <a:latin typeface="Century Gothic" panose="020B0502020202020204" pitchFamily="34" charset="0"/>
                <a:ea typeface="Calibri" panose="020F0502020204030204" pitchFamily="34" charset="0"/>
              </a:rPr>
              <a:t>dengan</a:t>
            </a:r>
            <a:r>
              <a:rPr lang="en-US" sz="1800" dirty="0">
                <a:latin typeface="Century Gothic" panose="020B0502020202020204" pitchFamily="34" charset="0"/>
                <a:ea typeface="Calibri" panose="020F0502020204030204" pitchFamily="34" charset="0"/>
              </a:rPr>
              <a:t> </a:t>
            </a:r>
            <a:r>
              <a:rPr lang="en-US" sz="1800" dirty="0" err="1">
                <a:latin typeface="Century Gothic" panose="020B0502020202020204" pitchFamily="34" charset="0"/>
                <a:ea typeface="Calibri" panose="020F0502020204030204" pitchFamily="34" charset="0"/>
              </a:rPr>
              <a:t>membandingkan</a:t>
            </a:r>
            <a:r>
              <a:rPr lang="en-US" sz="1800" dirty="0">
                <a:latin typeface="Century Gothic" panose="020B0502020202020204" pitchFamily="34" charset="0"/>
                <a:ea typeface="Calibri" panose="020F0502020204030204" pitchFamily="34" charset="0"/>
              </a:rPr>
              <a:t> 2 Bank Pembangunan Daerah (BPD)</a:t>
            </a:r>
          </a:p>
          <a:p>
            <a:pPr marL="685800" indent="-457200"/>
            <a:r>
              <a:rPr lang="en-US" sz="1800" dirty="0" err="1">
                <a:latin typeface="Century Gothic" panose="020B0502020202020204" pitchFamily="34" charset="0"/>
                <a:ea typeface="Calibri" panose="020F0502020204030204" pitchFamily="34" charset="0"/>
              </a:rPr>
              <a:t>M</a:t>
            </a:r>
            <a:r>
              <a:rPr lang="en-US" sz="1800" dirty="0" err="1">
                <a:effectLst/>
                <a:latin typeface="Century Gothic" panose="020B0502020202020204" pitchFamily="34" charset="0"/>
                <a:ea typeface="Calibri" panose="020F0502020204030204" pitchFamily="34" charset="0"/>
              </a:rPr>
              <a:t>engetahui</a:t>
            </a:r>
            <a:r>
              <a:rPr lang="en-US" sz="1800" dirty="0">
                <a:effectLst/>
                <a:latin typeface="Century Gothic" panose="020B0502020202020204" pitchFamily="34" charset="0"/>
                <a:ea typeface="Calibri" panose="020F0502020204030204" pitchFamily="34" charset="0"/>
              </a:rPr>
              <a:t> </a:t>
            </a:r>
            <a:r>
              <a:rPr lang="en-US" sz="1800" dirty="0" err="1">
                <a:effectLst/>
                <a:latin typeface="Century Gothic" panose="020B0502020202020204" pitchFamily="34" charset="0"/>
                <a:ea typeface="Calibri" panose="020F0502020204030204" pitchFamily="34" charset="0"/>
              </a:rPr>
              <a:t>dapak</a:t>
            </a:r>
            <a:r>
              <a:rPr lang="en-US" sz="1800" dirty="0">
                <a:effectLst/>
                <a:latin typeface="Century Gothic" panose="020B0502020202020204" pitchFamily="34" charset="0"/>
                <a:ea typeface="Calibri" panose="020F0502020204030204" pitchFamily="34" charset="0"/>
              </a:rPr>
              <a:t> yang </a:t>
            </a:r>
            <a:r>
              <a:rPr lang="en-US" sz="1800" dirty="0" err="1">
                <a:effectLst/>
                <a:latin typeface="Century Gothic" panose="020B0502020202020204" pitchFamily="34" charset="0"/>
                <a:ea typeface="Calibri" panose="020F0502020204030204" pitchFamily="34" charset="0"/>
              </a:rPr>
              <a:t>ditimbulkan</a:t>
            </a:r>
            <a:r>
              <a:rPr lang="en-US" sz="1800" dirty="0">
                <a:effectLst/>
                <a:latin typeface="Century Gothic" panose="020B0502020202020204" pitchFamily="34" charset="0"/>
                <a:ea typeface="Calibri" panose="020F0502020204030204" pitchFamily="34" charset="0"/>
              </a:rPr>
              <a:t> </a:t>
            </a:r>
            <a:r>
              <a:rPr lang="en-US" sz="1800" dirty="0" err="1">
                <a:effectLst/>
                <a:latin typeface="Century Gothic" panose="020B0502020202020204" pitchFamily="34" charset="0"/>
                <a:ea typeface="Calibri" panose="020F0502020204030204" pitchFamily="34" charset="0"/>
              </a:rPr>
              <a:t>pandemi</a:t>
            </a:r>
            <a:r>
              <a:rPr lang="en-US" sz="1800" dirty="0">
                <a:effectLst/>
                <a:latin typeface="Century Gothic" panose="020B0502020202020204" pitchFamily="34" charset="0"/>
                <a:ea typeface="Calibri" panose="020F0502020204030204" pitchFamily="34" charset="0"/>
              </a:rPr>
              <a:t> Covid-19 </a:t>
            </a:r>
            <a:r>
              <a:rPr lang="en-US" sz="1800" dirty="0" err="1">
                <a:effectLst/>
                <a:latin typeface="Century Gothic" panose="020B0502020202020204" pitchFamily="34" charset="0"/>
                <a:ea typeface="Calibri" panose="020F0502020204030204" pitchFamily="34" charset="0"/>
              </a:rPr>
              <a:t>terhadap</a:t>
            </a:r>
            <a:r>
              <a:rPr lang="en-US" sz="1800" dirty="0">
                <a:effectLst/>
                <a:latin typeface="Century Gothic" panose="020B0502020202020204" pitchFamily="34" charset="0"/>
                <a:ea typeface="Calibri" panose="020F0502020204030204" pitchFamily="34" charset="0"/>
              </a:rPr>
              <a:t> </a:t>
            </a:r>
            <a:r>
              <a:rPr lang="en-US" sz="1800" dirty="0" err="1">
                <a:effectLst/>
                <a:latin typeface="Century Gothic" panose="020B0502020202020204" pitchFamily="34" charset="0"/>
                <a:ea typeface="Calibri" panose="020F0502020204030204" pitchFamily="34" charset="0"/>
              </a:rPr>
              <a:t>sistem</a:t>
            </a:r>
            <a:r>
              <a:rPr lang="en-US" sz="1800" dirty="0">
                <a:effectLst/>
                <a:latin typeface="Century Gothic" panose="020B0502020202020204" pitchFamily="34" charset="0"/>
                <a:ea typeface="Calibri" panose="020F0502020204030204" pitchFamily="34" charset="0"/>
              </a:rPr>
              <a:t> dua bank. </a:t>
            </a:r>
          </a:p>
          <a:p>
            <a:pPr marL="685800" indent="-457200"/>
            <a:r>
              <a:rPr lang="en-US" sz="1800" dirty="0" err="1">
                <a:latin typeface="Century Gothic" panose="020B0502020202020204" pitchFamily="34" charset="0"/>
                <a:ea typeface="Calibri" panose="020F0502020204030204" pitchFamily="34" charset="0"/>
              </a:rPr>
              <a:t>M</a:t>
            </a:r>
            <a:r>
              <a:rPr lang="en-US" sz="1800" dirty="0" err="1">
                <a:effectLst/>
                <a:latin typeface="Century Gothic" panose="020B0502020202020204" pitchFamily="34" charset="0"/>
                <a:ea typeface="Calibri" panose="020F0502020204030204" pitchFamily="34" charset="0"/>
              </a:rPr>
              <a:t>emberikan</a:t>
            </a:r>
            <a:r>
              <a:rPr lang="en-US" sz="1800" dirty="0">
                <a:effectLst/>
                <a:latin typeface="Century Gothic" panose="020B0502020202020204" pitchFamily="34" charset="0"/>
                <a:ea typeface="Calibri" panose="020F0502020204030204" pitchFamily="34" charset="0"/>
              </a:rPr>
              <a:t> </a:t>
            </a:r>
            <a:r>
              <a:rPr lang="en-US" sz="1800" dirty="0" err="1">
                <a:effectLst/>
                <a:latin typeface="Century Gothic" panose="020B0502020202020204" pitchFamily="34" charset="0"/>
                <a:ea typeface="Calibri" panose="020F0502020204030204" pitchFamily="34" charset="0"/>
              </a:rPr>
              <a:t>kontribusi</a:t>
            </a:r>
            <a:r>
              <a:rPr lang="en-US" sz="1800" dirty="0">
                <a:effectLst/>
                <a:latin typeface="Century Gothic" panose="020B0502020202020204" pitchFamily="34" charset="0"/>
                <a:ea typeface="Calibri" panose="020F0502020204030204" pitchFamily="34" charset="0"/>
              </a:rPr>
              <a:t> </a:t>
            </a:r>
            <a:r>
              <a:rPr lang="en-US" sz="1800" dirty="0" err="1">
                <a:effectLst/>
                <a:latin typeface="Century Gothic" panose="020B0502020202020204" pitchFamily="34" charset="0"/>
                <a:ea typeface="Calibri" panose="020F0502020204030204" pitchFamily="34" charset="0"/>
              </a:rPr>
              <a:t>terhadap</a:t>
            </a:r>
            <a:r>
              <a:rPr lang="en-US" sz="1800" dirty="0">
                <a:effectLst/>
                <a:latin typeface="Century Gothic" panose="020B0502020202020204" pitchFamily="34" charset="0"/>
                <a:ea typeface="Calibri" panose="020F0502020204030204" pitchFamily="34" charset="0"/>
              </a:rPr>
              <a:t> </a:t>
            </a:r>
            <a:r>
              <a:rPr lang="en-US" sz="1800" dirty="0" err="1">
                <a:effectLst/>
                <a:latin typeface="Century Gothic" panose="020B0502020202020204" pitchFamily="34" charset="0"/>
                <a:ea typeface="Calibri" panose="020F0502020204030204" pitchFamily="34" charset="0"/>
              </a:rPr>
              <a:t>literatur</a:t>
            </a:r>
            <a:r>
              <a:rPr lang="en-US" sz="1800" dirty="0">
                <a:effectLst/>
                <a:latin typeface="Century Gothic" panose="020B0502020202020204" pitchFamily="34" charset="0"/>
                <a:ea typeface="Calibri" panose="020F0502020204030204" pitchFamily="34" charset="0"/>
              </a:rPr>
              <a:t> </a:t>
            </a:r>
            <a:r>
              <a:rPr lang="en-US" sz="1800" dirty="0" err="1">
                <a:effectLst/>
                <a:latin typeface="Century Gothic" panose="020B0502020202020204" pitchFamily="34" charset="0"/>
                <a:ea typeface="Calibri" panose="020F0502020204030204" pitchFamily="34" charset="0"/>
              </a:rPr>
              <a:t>dengan</a:t>
            </a:r>
            <a:r>
              <a:rPr lang="en-US" sz="1800" dirty="0">
                <a:effectLst/>
                <a:latin typeface="Century Gothic" panose="020B0502020202020204" pitchFamily="34" charset="0"/>
                <a:ea typeface="Calibri" panose="020F0502020204030204" pitchFamily="34" charset="0"/>
              </a:rPr>
              <a:t> </a:t>
            </a:r>
            <a:r>
              <a:rPr lang="en-US" sz="1800" dirty="0" err="1">
                <a:effectLst/>
                <a:latin typeface="Century Gothic" panose="020B0502020202020204" pitchFamily="34" charset="0"/>
                <a:ea typeface="Calibri" panose="020F0502020204030204" pitchFamily="34" charset="0"/>
              </a:rPr>
              <a:t>memperdalam</a:t>
            </a:r>
            <a:r>
              <a:rPr lang="en-US" sz="1800" dirty="0">
                <a:effectLst/>
                <a:latin typeface="Century Gothic" panose="020B0502020202020204" pitchFamily="34" charset="0"/>
                <a:ea typeface="Calibri" panose="020F0502020204030204" pitchFamily="34" charset="0"/>
              </a:rPr>
              <a:t> </a:t>
            </a:r>
            <a:r>
              <a:rPr lang="en-US" sz="1800" dirty="0" err="1">
                <a:effectLst/>
                <a:latin typeface="Century Gothic" panose="020B0502020202020204" pitchFamily="34" charset="0"/>
                <a:ea typeface="Calibri" panose="020F0502020204030204" pitchFamily="34" charset="0"/>
              </a:rPr>
              <a:t>pemahaman</a:t>
            </a:r>
            <a:r>
              <a:rPr lang="en-US" sz="1800" dirty="0">
                <a:effectLst/>
                <a:latin typeface="Century Gothic" panose="020B0502020202020204" pitchFamily="34" charset="0"/>
                <a:ea typeface="Calibri" panose="020F0502020204030204" pitchFamily="34" charset="0"/>
              </a:rPr>
              <a:t> </a:t>
            </a:r>
            <a:r>
              <a:rPr lang="en-US" sz="1800" dirty="0" err="1">
                <a:effectLst/>
                <a:latin typeface="Century Gothic" panose="020B0502020202020204" pitchFamily="34" charset="0"/>
                <a:ea typeface="Calibri" panose="020F0502020204030204" pitchFamily="34" charset="0"/>
              </a:rPr>
              <a:t>masyarakat</a:t>
            </a:r>
            <a:r>
              <a:rPr lang="en-US" sz="1800" dirty="0">
                <a:effectLst/>
                <a:latin typeface="Century Gothic" panose="020B0502020202020204" pitchFamily="34" charset="0"/>
                <a:ea typeface="Calibri" panose="020F0502020204030204" pitchFamily="34" charset="0"/>
              </a:rPr>
              <a:t> </a:t>
            </a:r>
            <a:r>
              <a:rPr lang="en-US" sz="1800" dirty="0" err="1">
                <a:effectLst/>
                <a:latin typeface="Century Gothic" panose="020B0502020202020204" pitchFamily="34" charset="0"/>
                <a:ea typeface="Calibri" panose="020F0502020204030204" pitchFamily="34" charset="0"/>
              </a:rPr>
              <a:t>mengenai</a:t>
            </a:r>
            <a:r>
              <a:rPr lang="en-US" sz="1800" dirty="0">
                <a:effectLst/>
                <a:latin typeface="Century Gothic" panose="020B0502020202020204" pitchFamily="34" charset="0"/>
                <a:ea typeface="Calibri" panose="020F0502020204030204" pitchFamily="34" charset="0"/>
              </a:rPr>
              <a:t> </a:t>
            </a:r>
            <a:r>
              <a:rPr lang="en-US" sz="1800" dirty="0" err="1">
                <a:effectLst/>
                <a:latin typeface="Century Gothic" panose="020B0502020202020204" pitchFamily="34" charset="0"/>
                <a:ea typeface="Calibri" panose="020F0502020204030204" pitchFamily="34" charset="0"/>
              </a:rPr>
              <a:t>kinerja</a:t>
            </a:r>
            <a:r>
              <a:rPr lang="en-US" sz="1800" dirty="0">
                <a:effectLst/>
                <a:latin typeface="Century Gothic" panose="020B0502020202020204" pitchFamily="34" charset="0"/>
                <a:ea typeface="Calibri" panose="020F0502020204030204" pitchFamily="34" charset="0"/>
              </a:rPr>
              <a:t> bank syariah</a:t>
            </a:r>
            <a:endParaRPr sz="1800" dirty="0">
              <a:latin typeface="Century Gothic" panose="020B0502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g104f7abbb21_0_61"/>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Referensi</a:t>
            </a:r>
            <a:endParaRPr/>
          </a:p>
        </p:txBody>
      </p:sp>
      <p:sp>
        <p:nvSpPr>
          <p:cNvPr id="90" name="Google Shape;90;g104f7abbb21_0_61"/>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fontScale="62500" lnSpcReduction="20000"/>
          </a:bodyPr>
          <a:lstStyle/>
          <a:p>
            <a:pPr marL="304800" marR="0" indent="-304800" algn="just">
              <a:lnSpc>
                <a:spcPct val="107000"/>
              </a:lnSpc>
              <a:spcAft>
                <a:spcPts val="8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Andriansyah</a:t>
            </a:r>
            <a:r>
              <a:rPr lang="en-US" sz="1800" dirty="0">
                <a:effectLst/>
                <a:latin typeface="Times New Roman" panose="02020603050405020304" pitchFamily="18" charset="0"/>
                <a:ea typeface="Calibri" panose="020F0502020204030204" pitchFamily="34" charset="0"/>
                <a:cs typeface="Arial" panose="020B0604020202020204" pitchFamily="34" charset="0"/>
              </a:rPr>
              <a:t>, F. (2023). Efficiency of commercial banks in Indonesia after the covid-19 pandemic.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Jurnal</a:t>
            </a:r>
            <a:r>
              <a:rPr lang="en-US" sz="1800" i="1"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Keuangan</a:t>
            </a:r>
            <a:r>
              <a:rPr lang="en-US" sz="1800" i="1" dirty="0">
                <a:effectLst/>
                <a:latin typeface="Times New Roman" panose="02020603050405020304" pitchFamily="18" charset="0"/>
                <a:ea typeface="Calibri" panose="020F0502020204030204" pitchFamily="34" charset="0"/>
                <a:cs typeface="Arial" panose="020B0604020202020204" pitchFamily="34" charset="0"/>
              </a:rPr>
              <a:t> Dan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Perbankan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27</a:t>
            </a:r>
            <a:r>
              <a:rPr lang="en-US" sz="1800" dirty="0">
                <a:effectLst/>
                <a:latin typeface="Times New Roman" panose="02020603050405020304" pitchFamily="18" charset="0"/>
                <a:ea typeface="Calibri" panose="020F0502020204030204" pitchFamily="34" charset="0"/>
                <a:cs typeface="Arial" panose="020B0604020202020204" pitchFamily="34" charset="0"/>
              </a:rPr>
              <a:t>(2), 249–262. https://doi.org/10.26905/jkdp.v27i2.9776</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Ardiani</a:t>
            </a:r>
            <a:r>
              <a:rPr lang="en-US" sz="1800" dirty="0">
                <a:effectLst/>
                <a:latin typeface="Times New Roman" panose="02020603050405020304" pitchFamily="18" charset="0"/>
                <a:ea typeface="Calibri" panose="020F0502020204030204" pitchFamily="34" charset="0"/>
                <a:cs typeface="Arial" panose="020B0604020202020204" pitchFamily="34" charset="0"/>
              </a:rPr>
              <a:t>, N. (2019). The efficiency of zakat collection and distribution: evidence from data envelopment analysis. </a:t>
            </a:r>
            <a:r>
              <a:rPr lang="en-US" sz="1800" i="1" dirty="0">
                <a:effectLst/>
                <a:latin typeface="Times New Roman" panose="02020603050405020304" pitchFamily="18" charset="0"/>
                <a:ea typeface="Calibri" panose="020F0502020204030204" pitchFamily="34" charset="0"/>
                <a:cs typeface="Arial" panose="020B0604020202020204" pitchFamily="34" charset="0"/>
              </a:rPr>
              <a:t>Al-</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Uqud</a:t>
            </a:r>
            <a:r>
              <a:rPr lang="en-US" sz="1800" i="1" dirty="0">
                <a:effectLst/>
                <a:latin typeface="Times New Roman" panose="02020603050405020304" pitchFamily="18" charset="0"/>
                <a:ea typeface="Calibri" panose="020F0502020204030204" pitchFamily="34" charset="0"/>
                <a:cs typeface="Arial" panose="020B0604020202020204" pitchFamily="34" charset="0"/>
              </a:rPr>
              <a:t> : Journal of Islamic Economics</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3</a:t>
            </a:r>
            <a:r>
              <a:rPr lang="en-US" sz="1800" dirty="0">
                <a:effectLst/>
                <a:latin typeface="Times New Roman" panose="02020603050405020304" pitchFamily="18" charset="0"/>
                <a:ea typeface="Calibri" panose="020F0502020204030204" pitchFamily="34" charset="0"/>
                <a:cs typeface="Arial" panose="020B0604020202020204" pitchFamily="34" charset="0"/>
              </a:rPr>
              <a:t>(1), 54. https://doi.org/10.26740/al-uqud.v3n1.p54-69</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Asbanda</a:t>
            </a:r>
            <a:r>
              <a:rPr lang="en-US" sz="1800" dirty="0">
                <a:effectLst/>
                <a:latin typeface="Times New Roman" panose="02020603050405020304" pitchFamily="18" charset="0"/>
                <a:ea typeface="Calibri" panose="020F0502020204030204" pitchFamily="34" charset="0"/>
                <a:cs typeface="Arial" panose="020B0604020202020204" pitchFamily="34" charset="0"/>
              </a:rPr>
              <a:t>. (2021, Maret 31). </a:t>
            </a:r>
            <a:r>
              <a:rPr lang="en-US" sz="1800" i="1" dirty="0">
                <a:effectLst/>
                <a:latin typeface="Times New Roman" panose="02020603050405020304" pitchFamily="18" charset="0"/>
                <a:ea typeface="Calibri" panose="020F0502020204030204" pitchFamily="34" charset="0"/>
                <a:cs typeface="Arial" panose="020B0604020202020204" pitchFamily="34" charset="0"/>
              </a:rPr>
              <a:t>Bank bpd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catatkan</a:t>
            </a:r>
            <a:r>
              <a:rPr lang="en-US" sz="1800" i="1"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kenaikan</a:t>
            </a:r>
            <a:r>
              <a:rPr lang="en-US" sz="1800" i="1"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laba</a:t>
            </a:r>
            <a:r>
              <a:rPr lang="en-US" sz="1800" i="1" dirty="0">
                <a:effectLst/>
                <a:latin typeface="Times New Roman" panose="02020603050405020304" pitchFamily="18" charset="0"/>
                <a:ea typeface="Calibri" panose="020F0502020204030204" pitchFamily="34" charset="0"/>
                <a:cs typeface="Arial" panose="020B0604020202020204" pitchFamily="34" charset="0"/>
              </a:rPr>
              <a:t> 6,64%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menjadi</a:t>
            </a:r>
            <a:r>
              <a:rPr lang="en-US" sz="1800" i="1" dirty="0">
                <a:effectLst/>
                <a:latin typeface="Times New Roman" panose="02020603050405020304" pitchFamily="18" charset="0"/>
                <a:ea typeface="Calibri" panose="020F0502020204030204" pitchFamily="34" charset="0"/>
                <a:cs typeface="Arial" panose="020B0604020202020204" pitchFamily="34" charset="0"/>
              </a:rPr>
              <a:t> Rp 12,07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triliun</a:t>
            </a:r>
            <a:r>
              <a:rPr lang="en-US" sz="1800" i="1"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sepanjang</a:t>
            </a:r>
            <a:r>
              <a:rPr lang="en-US" sz="1800" i="1" dirty="0">
                <a:effectLst/>
                <a:latin typeface="Times New Roman" panose="02020603050405020304" pitchFamily="18" charset="0"/>
                <a:ea typeface="Calibri" panose="020F0502020204030204" pitchFamily="34" charset="0"/>
                <a:cs typeface="Arial" panose="020B0604020202020204" pitchFamily="34" charset="0"/>
              </a:rPr>
              <a:t> 2020</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Asbanda</a:t>
            </a:r>
            <a:r>
              <a:rPr lang="en-US" sz="1800" dirty="0">
                <a:effectLst/>
                <a:latin typeface="Times New Roman" panose="02020603050405020304" pitchFamily="18" charset="0"/>
                <a:ea typeface="Calibri" panose="020F0502020204030204" pitchFamily="34" charset="0"/>
                <a:cs typeface="Arial" panose="020B0604020202020204" pitchFamily="34" charset="0"/>
              </a:rPr>
              <a:t>. https://asbanda.co.id/view/bank-bpd-catatkan-kenaikan-laba-6-64--menjadi-rp-12-07-triliun-sepanjang-2020/</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Awaluddin</a:t>
            </a:r>
            <a:r>
              <a:rPr lang="en-US" sz="1800" dirty="0">
                <a:effectLst/>
                <a:latin typeface="Times New Roman" panose="02020603050405020304" pitchFamily="18" charset="0"/>
                <a:ea typeface="Calibri" panose="020F0502020204030204" pitchFamily="34" charset="0"/>
                <a:cs typeface="Arial" panose="020B0604020202020204" pitchFamily="34" charset="0"/>
              </a:rPr>
              <a:t>, M.,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Mutmainna</a:t>
            </a:r>
            <a:r>
              <a:rPr lang="en-US" sz="1800" dirty="0">
                <a:effectLst/>
                <a:latin typeface="Times New Roman" panose="02020603050405020304" pitchFamily="18" charset="0"/>
                <a:ea typeface="Calibri" panose="020F0502020204030204" pitchFamily="34" charset="0"/>
                <a:cs typeface="Arial" panose="020B0604020202020204" pitchFamily="34" charset="0"/>
              </a:rPr>
              <a:t>, A., &amp;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Wardhani</a:t>
            </a:r>
            <a:r>
              <a:rPr lang="en-US" sz="1800" dirty="0">
                <a:effectLst/>
                <a:latin typeface="Times New Roman" panose="02020603050405020304" pitchFamily="18" charset="0"/>
                <a:ea typeface="Calibri" panose="020F0502020204030204" pitchFamily="34" charset="0"/>
                <a:cs typeface="Arial" panose="020B0604020202020204" pitchFamily="34" charset="0"/>
              </a:rPr>
              <a:t>, R. S. (2019).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Komparasi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efisiensi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penyaluran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kredit</a:t>
            </a:r>
            <a:r>
              <a:rPr lang="en-US" sz="1800" dirty="0">
                <a:effectLst/>
                <a:latin typeface="Times New Roman" panose="02020603050405020304" pitchFamily="18" charset="0"/>
                <a:ea typeface="Calibri" panose="020F0502020204030204" pitchFamily="34" charset="0"/>
                <a:cs typeface="Arial" panose="020B0604020202020204" pitchFamily="34" charset="0"/>
              </a:rPr>
              <a:t> pada bank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umum</a:t>
            </a:r>
            <a:r>
              <a:rPr lang="en-US" sz="1800" dirty="0">
                <a:effectLst/>
                <a:latin typeface="Times New Roman" panose="02020603050405020304" pitchFamily="18" charset="0"/>
                <a:ea typeface="Calibri" panose="020F0502020204030204" pitchFamily="34" charset="0"/>
                <a:cs typeface="Arial" panose="020B0604020202020204" pitchFamily="34" charset="0"/>
              </a:rPr>
              <a:t> syariah (bus)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antara</a:t>
            </a:r>
            <a:r>
              <a:rPr lang="en-US" sz="1800" dirty="0">
                <a:effectLst/>
                <a:latin typeface="Times New Roman" panose="02020603050405020304" pitchFamily="18" charset="0"/>
                <a:ea typeface="Calibri" panose="020F0502020204030204" pitchFamily="34" charset="0"/>
                <a:cs typeface="Arial" panose="020B0604020202020204" pitchFamily="34" charset="0"/>
              </a:rPr>
              <a:t> bank mega syariah dan bank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cimb</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niaga</a:t>
            </a:r>
            <a:r>
              <a:rPr lang="en-US" sz="1800" dirty="0">
                <a:effectLst/>
                <a:latin typeface="Times New Roman" panose="02020603050405020304" pitchFamily="18" charset="0"/>
                <a:ea typeface="Calibri" panose="020F0502020204030204" pitchFamily="34" charset="0"/>
                <a:cs typeface="Arial" panose="020B0604020202020204" pitchFamily="34" charset="0"/>
              </a:rPr>
              <a:t> syariah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dengan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pendekatan</a:t>
            </a:r>
            <a:r>
              <a:rPr lang="en-US" sz="1800" dirty="0">
                <a:effectLst/>
                <a:latin typeface="Times New Roman" panose="02020603050405020304" pitchFamily="18" charset="0"/>
                <a:ea typeface="Calibri" panose="020F0502020204030204" pitchFamily="34" charset="0"/>
                <a:cs typeface="Arial" panose="020B0604020202020204" pitchFamily="34" charset="0"/>
              </a:rPr>
              <a:t> data envelopment analysis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dea</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Al-</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Mashrafiyah</a:t>
            </a:r>
            <a:r>
              <a:rPr lang="en-US" sz="1800" i="1"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Jurnal</a:t>
            </a:r>
            <a:r>
              <a:rPr lang="en-US" sz="1800" i="1" dirty="0">
                <a:effectLst/>
                <a:latin typeface="Times New Roman" panose="02020603050405020304" pitchFamily="18" charset="0"/>
                <a:ea typeface="Calibri" panose="020F0502020204030204" pitchFamily="34" charset="0"/>
                <a:cs typeface="Arial" panose="020B0604020202020204" pitchFamily="34" charset="0"/>
              </a:rPr>
              <a:t> Ekonomi,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Keuangan</a:t>
            </a:r>
            <a:r>
              <a:rPr lang="en-US" sz="1800" i="1" dirty="0">
                <a:effectLst/>
                <a:latin typeface="Times New Roman" panose="02020603050405020304" pitchFamily="18" charset="0"/>
                <a:ea typeface="Calibri" panose="020F0502020204030204" pitchFamily="34" charset="0"/>
                <a:cs typeface="Arial" panose="020B0604020202020204" pitchFamily="34" charset="0"/>
              </a:rPr>
              <a:t>, Dan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Perbankan</a:t>
            </a:r>
            <a:r>
              <a:rPr lang="en-US" sz="1800" i="1" dirty="0">
                <a:effectLst/>
                <a:latin typeface="Times New Roman" panose="02020603050405020304" pitchFamily="18" charset="0"/>
                <a:ea typeface="Calibri" panose="020F0502020204030204" pitchFamily="34" charset="0"/>
                <a:cs typeface="Arial" panose="020B0604020202020204" pitchFamily="34" charset="0"/>
              </a:rPr>
              <a:t> Syariah</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3</a:t>
            </a:r>
            <a:r>
              <a:rPr lang="en-US" sz="1800" dirty="0">
                <a:effectLst/>
                <a:latin typeface="Times New Roman" panose="02020603050405020304" pitchFamily="18" charset="0"/>
                <a:ea typeface="Calibri" panose="020F0502020204030204" pitchFamily="34" charset="0"/>
                <a:cs typeface="Arial" panose="020B0604020202020204" pitchFamily="34" charset="0"/>
              </a:rPr>
              <a:t>(2), 95. https://doi.org/10.24252/al-mashrafiyah.v3i2.9273</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a:effectLst/>
                <a:latin typeface="Times New Roman" panose="02020603050405020304" pitchFamily="18" charset="0"/>
                <a:ea typeface="Calibri" panose="020F0502020204030204" pitchFamily="34" charset="0"/>
                <a:cs typeface="Arial" panose="020B0604020202020204" pitchFamily="34" charset="0"/>
              </a:rPr>
              <a:t>Badan Pusat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Statistik</a:t>
            </a:r>
            <a:r>
              <a:rPr lang="en-US" sz="1800" dirty="0">
                <a:effectLst/>
                <a:latin typeface="Times New Roman" panose="02020603050405020304" pitchFamily="18" charset="0"/>
                <a:ea typeface="Calibri" panose="020F0502020204030204" pitchFamily="34" charset="0"/>
                <a:cs typeface="Arial" panose="020B0604020202020204" pitchFamily="34" charset="0"/>
              </a:rPr>
              <a:t>. (n.d.).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Pertumbuhan</a:t>
            </a:r>
            <a:r>
              <a:rPr lang="en-US" sz="1800" i="1"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ekonomi</a:t>
            </a:r>
            <a:r>
              <a:rPr lang="en-US" sz="1800" i="1" dirty="0">
                <a:effectLst/>
                <a:latin typeface="Times New Roman" panose="02020603050405020304" pitchFamily="18" charset="0"/>
                <a:ea typeface="Calibri" panose="020F0502020204030204" pitchFamily="34" charset="0"/>
                <a:cs typeface="Arial" panose="020B0604020202020204" pitchFamily="34" charset="0"/>
              </a:rPr>
              <a:t> Indonesia</a:t>
            </a:r>
            <a:r>
              <a:rPr lang="en-US" sz="1800" dirty="0">
                <a:effectLst/>
                <a:latin typeface="Times New Roman" panose="02020603050405020304" pitchFamily="18" charset="0"/>
                <a:ea typeface="Calibri" panose="020F0502020204030204" pitchFamily="34" charset="0"/>
                <a:cs typeface="Arial" panose="020B0604020202020204" pitchFamily="34" charset="0"/>
              </a:rPr>
              <a:t>. badan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pusat</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statistik</a:t>
            </a:r>
            <a:r>
              <a:rPr lang="en-US" sz="1800" dirty="0">
                <a:effectLst/>
                <a:latin typeface="Times New Roman" panose="02020603050405020304" pitchFamily="18" charset="0"/>
                <a:ea typeface="Calibri" panose="020F0502020204030204" pitchFamily="34" charset="0"/>
                <a:cs typeface="Arial" panose="020B0604020202020204" pitchFamily="34" charset="0"/>
              </a:rPr>
              <a:t> Indonesia. Retrieved June 12, 2024, from https://www.bps.go.id/id/pressrelease/2023/02/06/1997/ekonomi-indonesia-tahun-2022-tumbuh-5-31-persen.html</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Badruzaman</a:t>
            </a:r>
            <a:r>
              <a:rPr lang="en-US" sz="1800" dirty="0">
                <a:effectLst/>
                <a:latin typeface="Times New Roman" panose="02020603050405020304" pitchFamily="18" charset="0"/>
                <a:ea typeface="Calibri" panose="020F0502020204030204" pitchFamily="34" charset="0"/>
                <a:cs typeface="Arial" panose="020B0604020202020204" pitchFamily="34" charset="0"/>
              </a:rPr>
              <a:t>, J. (2020).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Analisis</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efiensi</a:t>
            </a:r>
            <a:r>
              <a:rPr lang="en-US" sz="1800" dirty="0">
                <a:effectLst/>
                <a:latin typeface="Times New Roman" panose="02020603050405020304" pitchFamily="18" charset="0"/>
                <a:ea typeface="Calibri" panose="020F0502020204030204" pitchFamily="34" charset="0"/>
                <a:cs typeface="Arial" panose="020B0604020202020204" pitchFamily="34" charset="0"/>
              </a:rPr>
              <a:t> dan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kinerja</a:t>
            </a:r>
            <a:r>
              <a:rPr lang="en-US" sz="1800" dirty="0">
                <a:effectLst/>
                <a:latin typeface="Times New Roman" panose="02020603050405020304" pitchFamily="18" charset="0"/>
                <a:ea typeface="Calibri" panose="020F0502020204030204" pitchFamily="34" charset="0"/>
                <a:cs typeface="Arial" panose="020B0604020202020204" pitchFamily="34" charset="0"/>
              </a:rPr>
              <a:t> bank syariah di Indonesia.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Jurnal</a:t>
            </a:r>
            <a:r>
              <a:rPr lang="en-US" sz="1800" i="1"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Akuntansi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15</a:t>
            </a:r>
            <a:r>
              <a:rPr lang="en-US" sz="1800" dirty="0">
                <a:effectLst/>
                <a:latin typeface="Times New Roman" panose="02020603050405020304" pitchFamily="18" charset="0"/>
                <a:ea typeface="Calibri" panose="020F0502020204030204" pitchFamily="34" charset="0"/>
                <a:cs typeface="Arial" panose="020B0604020202020204" pitchFamily="34" charset="0"/>
              </a:rPr>
              <a:t>(1), 20–27. https://doi.org/10.37058/jak.v15i1.1812</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a:effectLst/>
                <a:latin typeface="Times New Roman" panose="02020603050405020304" pitchFamily="18" charset="0"/>
                <a:ea typeface="Calibri" panose="020F0502020204030204" pitchFamily="34" charset="0"/>
                <a:cs typeface="Arial" panose="020B0604020202020204" pitchFamily="34" charset="0"/>
              </a:rPr>
              <a:t>Devi, A., &amp;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Firmansyah</a:t>
            </a:r>
            <a:r>
              <a:rPr lang="en-US" sz="1800" dirty="0">
                <a:effectLst/>
                <a:latin typeface="Times New Roman" panose="02020603050405020304" pitchFamily="18" charset="0"/>
                <a:ea typeface="Calibri" panose="020F0502020204030204" pitchFamily="34" charset="0"/>
                <a:cs typeface="Arial" panose="020B0604020202020204" pitchFamily="34" charset="0"/>
              </a:rPr>
              <a:t>, I. (2020). Eﬃciency determinant analysis in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islamic</a:t>
            </a:r>
            <a:r>
              <a:rPr lang="en-US" sz="1800" dirty="0">
                <a:effectLst/>
                <a:latin typeface="Times New Roman" panose="02020603050405020304" pitchFamily="18" charset="0"/>
                <a:ea typeface="Calibri" panose="020F0502020204030204" pitchFamily="34" charset="0"/>
                <a:cs typeface="Arial" panose="020B0604020202020204" pitchFamily="34" charset="0"/>
              </a:rPr>
              <a:t> bank in Indonesia.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Muqtasid</a:t>
            </a:r>
            <a:r>
              <a:rPr lang="en-US" sz="1800" i="1"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Jurnal</a:t>
            </a:r>
            <a:r>
              <a:rPr lang="en-US" sz="1800" i="1" dirty="0">
                <a:effectLst/>
                <a:latin typeface="Times New Roman" panose="02020603050405020304" pitchFamily="18" charset="0"/>
                <a:ea typeface="Calibri" panose="020F0502020204030204" pitchFamily="34" charset="0"/>
                <a:cs typeface="Arial" panose="020B0604020202020204" pitchFamily="34" charset="0"/>
              </a:rPr>
              <a:t> Ekonomi Dan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Perbankan</a:t>
            </a:r>
            <a:r>
              <a:rPr lang="en-US" sz="1800" i="1" dirty="0">
                <a:effectLst/>
                <a:latin typeface="Times New Roman" panose="02020603050405020304" pitchFamily="18" charset="0"/>
                <a:ea typeface="Calibri" panose="020F0502020204030204" pitchFamily="34" charset="0"/>
                <a:cs typeface="Arial" panose="020B0604020202020204" pitchFamily="34" charset="0"/>
              </a:rPr>
              <a:t> Syariah</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11</a:t>
            </a:r>
            <a:r>
              <a:rPr lang="en-US" sz="1800" dirty="0">
                <a:effectLst/>
                <a:latin typeface="Times New Roman" panose="02020603050405020304" pitchFamily="18" charset="0"/>
                <a:ea typeface="Calibri" panose="020F0502020204030204" pitchFamily="34" charset="0"/>
                <a:cs typeface="Arial" panose="020B0604020202020204" pitchFamily="34" charset="0"/>
              </a:rPr>
              <a:t>(2), 104–116. https://doi.org/10.18326/muqtasid.v11i2.104-116</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Dewantara</a:t>
            </a:r>
            <a:r>
              <a:rPr lang="en-US" sz="1800" dirty="0">
                <a:effectLst/>
                <a:latin typeface="Times New Roman" panose="02020603050405020304" pitchFamily="18" charset="0"/>
                <a:ea typeface="Calibri" panose="020F0502020204030204" pitchFamily="34" charset="0"/>
                <a:cs typeface="Arial" panose="020B0604020202020204" pitchFamily="34" charset="0"/>
              </a:rPr>
              <a:t>, R., &amp;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Nufitasari</a:t>
            </a:r>
            <a:r>
              <a:rPr lang="en-US" sz="1800" dirty="0">
                <a:effectLst/>
                <a:latin typeface="Times New Roman" panose="02020603050405020304" pitchFamily="18" charset="0"/>
                <a:ea typeface="Calibri" panose="020F0502020204030204" pitchFamily="34" charset="0"/>
                <a:cs typeface="Arial" panose="020B0604020202020204" pitchFamily="34" charset="0"/>
              </a:rPr>
              <a:t>, D. (2021).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Politik</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hukum</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pengaturan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mengenai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tindakan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pencegahan</a:t>
            </a:r>
            <a:r>
              <a:rPr lang="en-US" sz="1800" dirty="0">
                <a:effectLst/>
                <a:latin typeface="Times New Roman" panose="02020603050405020304" pitchFamily="18" charset="0"/>
                <a:ea typeface="Calibri" panose="020F0502020204030204" pitchFamily="34" charset="0"/>
                <a:cs typeface="Arial" panose="020B0604020202020204" pitchFamily="34" charset="0"/>
              </a:rPr>
              <a:t> non performing loan pada bank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dalam</a:t>
            </a:r>
            <a:r>
              <a:rPr lang="en-US" sz="1800" dirty="0">
                <a:effectLst/>
                <a:latin typeface="Times New Roman" panose="02020603050405020304" pitchFamily="18" charset="0"/>
                <a:ea typeface="Calibri" panose="020F0502020204030204" pitchFamily="34" charset="0"/>
                <a:cs typeface="Arial" panose="020B0604020202020204" pitchFamily="34" charset="0"/>
              </a:rPr>
              <a:t> masa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pandemik</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dengan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pendekatan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konsep</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bifurkasi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hukum</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Jurnal</a:t>
            </a:r>
            <a:r>
              <a:rPr lang="en-US" sz="1800" i="1" dirty="0">
                <a:effectLst/>
                <a:latin typeface="Times New Roman" panose="02020603050405020304" pitchFamily="18" charset="0"/>
                <a:ea typeface="Calibri" panose="020F0502020204030204" pitchFamily="34" charset="0"/>
                <a:cs typeface="Arial" panose="020B0604020202020204" pitchFamily="34" charset="0"/>
              </a:rPr>
              <a:t> Bina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Mulia</a:t>
            </a:r>
            <a:r>
              <a:rPr lang="en-US" sz="1800" i="1" dirty="0">
                <a:effectLst/>
                <a:latin typeface="Times New Roman" panose="02020603050405020304" pitchFamily="18" charset="0"/>
                <a:ea typeface="Calibri" panose="020F0502020204030204" pitchFamily="34" charset="0"/>
                <a:cs typeface="Arial" panose="020B0604020202020204" pitchFamily="34" charset="0"/>
              </a:rPr>
              <a:t> Hukum</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6</a:t>
            </a:r>
            <a:r>
              <a:rPr lang="en-US" sz="1800" dirty="0">
                <a:effectLst/>
                <a:latin typeface="Times New Roman" panose="02020603050405020304" pitchFamily="18" charset="0"/>
                <a:ea typeface="Calibri" panose="020F0502020204030204" pitchFamily="34" charset="0"/>
                <a:cs typeface="Arial" panose="020B0604020202020204" pitchFamily="34" charset="0"/>
              </a:rPr>
              <a:t>(1), 66–83. https://doi.org/10.23920/jbmh.v6i1.176</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Duwimustaroh</a:t>
            </a:r>
            <a:r>
              <a:rPr lang="en-US" sz="1800" dirty="0">
                <a:effectLst/>
                <a:latin typeface="Times New Roman" panose="02020603050405020304" pitchFamily="18" charset="0"/>
                <a:ea typeface="Calibri" panose="020F0502020204030204" pitchFamily="34" charset="0"/>
                <a:cs typeface="Arial" panose="020B0604020202020204" pitchFamily="34" charset="0"/>
              </a:rPr>
              <a:t>, S. (2016). Performance analysis of cashew (anacardium occidentale linn) supply chain using data envelopment analysis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dea</a:t>
            </a:r>
            <a:r>
              <a:rPr lang="en-US" sz="1800" dirty="0">
                <a:effectLst/>
                <a:latin typeface="Times New Roman" panose="02020603050405020304" pitchFamily="18" charset="0"/>
                <a:ea typeface="Calibri" panose="020F0502020204030204" pitchFamily="34" charset="0"/>
                <a:cs typeface="Arial" panose="020B0604020202020204" pitchFamily="34" charset="0"/>
              </a:rPr>
              <a:t>) at pt supa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surya</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niaga</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gedangan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sidoarjo</a:t>
            </a:r>
            <a:r>
              <a:rPr lang="en-US" sz="1800" dirty="0">
                <a:effectLst/>
                <a:latin typeface="Times New Roman" panose="02020603050405020304" pitchFamily="18" charset="0"/>
                <a:ea typeface="Calibri" panose="020F0502020204030204" pitchFamily="34" charset="0"/>
                <a:cs typeface="Arial" panose="020B0604020202020204" pitchFamily="34" charset="0"/>
              </a:rPr>
              <a:t>, east java. </a:t>
            </a:r>
            <a:r>
              <a:rPr lang="en-US" sz="1800" i="1" dirty="0">
                <a:effectLst/>
                <a:latin typeface="Times New Roman" panose="02020603050405020304" pitchFamily="18" charset="0"/>
                <a:ea typeface="Calibri" panose="020F0502020204030204" pitchFamily="34" charset="0"/>
                <a:cs typeface="Arial" panose="020B0604020202020204" pitchFamily="34" charset="0"/>
              </a:rPr>
              <a:t>Industria: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Jurnal</a:t>
            </a:r>
            <a:r>
              <a:rPr lang="en-US" sz="1800" i="1"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Teknologi</a:t>
            </a:r>
            <a:r>
              <a:rPr lang="en-US" sz="1800" i="1" dirty="0">
                <a:effectLst/>
                <a:latin typeface="Times New Roman" panose="02020603050405020304" pitchFamily="18" charset="0"/>
                <a:ea typeface="Calibri" panose="020F0502020204030204" pitchFamily="34" charset="0"/>
                <a:cs typeface="Arial" panose="020B0604020202020204" pitchFamily="34" charset="0"/>
              </a:rPr>
              <a:t> Dan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Manajemen</a:t>
            </a:r>
            <a:r>
              <a:rPr lang="en-US" sz="1800" i="1" dirty="0">
                <a:effectLst/>
                <a:latin typeface="Times New Roman" panose="02020603050405020304" pitchFamily="18" charset="0"/>
                <a:ea typeface="Calibri" panose="020F0502020204030204" pitchFamily="34" charset="0"/>
                <a:cs typeface="Arial" panose="020B0604020202020204" pitchFamily="34" charset="0"/>
              </a:rPr>
              <a:t> Agroindustri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5</a:t>
            </a:r>
            <a:r>
              <a:rPr lang="en-US" sz="1800" dirty="0">
                <a:effectLst/>
                <a:latin typeface="Times New Roman" panose="02020603050405020304" pitchFamily="18" charset="0"/>
                <a:ea typeface="Calibri" panose="020F0502020204030204" pitchFamily="34" charset="0"/>
                <a:cs typeface="Arial" panose="020B0604020202020204" pitchFamily="34" charset="0"/>
              </a:rPr>
              <a:t>(3), 169–180. https://doi.org/10.21776/ub.industria.2016.005.03.7</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Fitriani</a:t>
            </a:r>
            <a:r>
              <a:rPr lang="en-US" sz="1800" dirty="0">
                <a:effectLst/>
                <a:latin typeface="Times New Roman" panose="02020603050405020304" pitchFamily="18" charset="0"/>
                <a:ea typeface="Calibri" panose="020F0502020204030204" pitchFamily="34" charset="0"/>
                <a:cs typeface="Arial" panose="020B0604020202020204" pitchFamily="34" charset="0"/>
              </a:rPr>
              <a:t>, R. N., &amp;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Danisworo</a:t>
            </a:r>
            <a:r>
              <a:rPr lang="en-US" sz="1800" dirty="0">
                <a:effectLst/>
                <a:latin typeface="Times New Roman" panose="02020603050405020304" pitchFamily="18" charset="0"/>
                <a:ea typeface="Calibri" panose="020F0502020204030204" pitchFamily="34" charset="0"/>
                <a:cs typeface="Arial" panose="020B0604020202020204" pitchFamily="34" charset="0"/>
              </a:rPr>
              <a:t>, D. S. (2020).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Analisis</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faktor-faktor</a:t>
            </a:r>
            <a:r>
              <a:rPr lang="en-US" sz="1800" dirty="0">
                <a:effectLst/>
                <a:latin typeface="Times New Roman" panose="02020603050405020304" pitchFamily="18" charset="0"/>
                <a:ea typeface="Calibri" panose="020F0502020204030204" pitchFamily="34" charset="0"/>
                <a:cs typeface="Arial" panose="020B0604020202020204" pitchFamily="34" charset="0"/>
              </a:rPr>
              <a:t> yang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memengaruhi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risiko</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likuiditas</a:t>
            </a:r>
            <a:r>
              <a:rPr lang="en-US" sz="1800" dirty="0">
                <a:effectLst/>
                <a:latin typeface="Times New Roman" panose="02020603050405020304" pitchFamily="18" charset="0"/>
                <a:ea typeface="Calibri" panose="020F0502020204030204" pitchFamily="34" charset="0"/>
                <a:cs typeface="Arial" panose="020B0604020202020204" pitchFamily="34" charset="0"/>
              </a:rPr>
              <a:t> pada bank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umum</a:t>
            </a:r>
            <a:r>
              <a:rPr lang="en-US" sz="1800" dirty="0">
                <a:effectLst/>
                <a:latin typeface="Times New Roman" panose="02020603050405020304" pitchFamily="18" charset="0"/>
                <a:ea typeface="Calibri" panose="020F0502020204030204" pitchFamily="34" charset="0"/>
                <a:cs typeface="Arial" panose="020B0604020202020204" pitchFamily="34" charset="0"/>
              </a:rPr>
              <a:t> syariah di Indonesia. </a:t>
            </a:r>
            <a:r>
              <a:rPr lang="en-US" sz="1800" i="1" dirty="0">
                <a:effectLst/>
                <a:latin typeface="Times New Roman" panose="02020603050405020304" pitchFamily="18" charset="0"/>
                <a:ea typeface="Calibri" panose="020F0502020204030204" pitchFamily="34" charset="0"/>
                <a:cs typeface="Arial" panose="020B0604020202020204" pitchFamily="34" charset="0"/>
              </a:rPr>
              <a:t>Journal of Applied Islamic Economics and Finance</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1</a:t>
            </a:r>
            <a:r>
              <a:rPr lang="en-US" sz="1800" dirty="0">
                <a:effectLst/>
                <a:latin typeface="Times New Roman" panose="02020603050405020304" pitchFamily="18" charset="0"/>
                <a:ea typeface="Calibri" panose="020F0502020204030204" pitchFamily="34" charset="0"/>
                <a:cs typeface="Arial" panose="020B0604020202020204" pitchFamily="34" charset="0"/>
              </a:rPr>
              <a:t>(1), 71–84. https://doi.org/10.35313/jaief.v1i1.2393</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457200" lvl="0" indent="-228600" algn="l" rtl="0">
              <a:lnSpc>
                <a:spcPct val="90000"/>
              </a:lnSpc>
              <a:spcBef>
                <a:spcPts val="1000"/>
              </a:spcBef>
              <a:spcAft>
                <a:spcPts val="0"/>
              </a:spcAft>
              <a:buClr>
                <a:schemeClr val="dk1"/>
              </a:buClr>
              <a:buSzPts val="2800"/>
              <a:buNone/>
            </a:pPr>
            <a:endParaRPr lang="id-ID"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8">
          <a:extLst>
            <a:ext uri="{FF2B5EF4-FFF2-40B4-BE49-F238E27FC236}">
              <a16:creationId xmlns:a16="http://schemas.microsoft.com/office/drawing/2014/main" id="{A2EE5A9A-0D23-70B0-AAC4-D9477B9BE9A1}"/>
            </a:ext>
          </a:extLst>
        </p:cNvPr>
        <p:cNvGrpSpPr/>
        <p:nvPr/>
      </p:nvGrpSpPr>
      <p:grpSpPr>
        <a:xfrm>
          <a:off x="0" y="0"/>
          <a:ext cx="0" cy="0"/>
          <a:chOff x="0" y="0"/>
          <a:chExt cx="0" cy="0"/>
        </a:xfrm>
      </p:grpSpPr>
      <p:sp>
        <p:nvSpPr>
          <p:cNvPr id="89" name="Google Shape;89;g104f7abbb21_0_61">
            <a:extLst>
              <a:ext uri="{FF2B5EF4-FFF2-40B4-BE49-F238E27FC236}">
                <a16:creationId xmlns:a16="http://schemas.microsoft.com/office/drawing/2014/main" id="{6594121B-B040-FDCA-FF46-55078D33FBB0}"/>
              </a:ext>
            </a:extLst>
          </p:cNvPr>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Referensi</a:t>
            </a:r>
            <a:endParaRPr/>
          </a:p>
        </p:txBody>
      </p:sp>
      <p:sp>
        <p:nvSpPr>
          <p:cNvPr id="90" name="Google Shape;90;g104f7abbb21_0_61">
            <a:extLst>
              <a:ext uri="{FF2B5EF4-FFF2-40B4-BE49-F238E27FC236}">
                <a16:creationId xmlns:a16="http://schemas.microsoft.com/office/drawing/2014/main" id="{0166083D-63A4-B3E3-4C0F-409D9D27F53C}"/>
              </a:ext>
            </a:extLst>
          </p:cNvPr>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fontScale="77500" lnSpcReduction="20000"/>
          </a:bodyPr>
          <a:lstStyle/>
          <a:p>
            <a:pPr marL="304800" marR="0" indent="-304800" algn="just">
              <a:lnSpc>
                <a:spcPct val="107000"/>
              </a:lnSpc>
              <a:spcAft>
                <a:spcPts val="8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Harianto</a:t>
            </a:r>
            <a:r>
              <a:rPr lang="en-US" sz="1800" dirty="0">
                <a:effectLst/>
                <a:latin typeface="Times New Roman" panose="02020603050405020304" pitchFamily="18" charset="0"/>
                <a:ea typeface="Calibri" panose="020F0502020204030204" pitchFamily="34" charset="0"/>
                <a:cs typeface="Arial" panose="020B0604020202020204" pitchFamily="34" charset="0"/>
              </a:rPr>
              <a:t>, S.,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Siregar</a:t>
            </a:r>
            <a:r>
              <a:rPr lang="en-US" sz="1800" dirty="0">
                <a:effectLst/>
                <a:latin typeface="Times New Roman" panose="02020603050405020304" pitchFamily="18" charset="0"/>
                <a:ea typeface="Calibri" panose="020F0502020204030204" pitchFamily="34" charset="0"/>
                <a:cs typeface="Arial" panose="020B0604020202020204" pitchFamily="34" charset="0"/>
              </a:rPr>
              <a:t>, S., &amp; Sugianto. (2022).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Analisis</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pengaruh</a:t>
            </a:r>
            <a:r>
              <a:rPr lang="en-US" sz="1800" dirty="0">
                <a:effectLst/>
                <a:latin typeface="Times New Roman" panose="02020603050405020304" pitchFamily="18" charset="0"/>
                <a:ea typeface="Calibri" panose="020F0502020204030204" pitchFamily="34" charset="0"/>
                <a:cs typeface="Arial" panose="020B0604020202020204" pitchFamily="34" charset="0"/>
              </a:rPr>
              <a:t> dana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pihak</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ketiga</a:t>
            </a:r>
            <a:r>
              <a:rPr lang="en-US" sz="1800" dirty="0">
                <a:effectLst/>
                <a:latin typeface="Times New Roman" panose="02020603050405020304" pitchFamily="18" charset="0"/>
                <a:ea typeface="Calibri" panose="020F0502020204030204" pitchFamily="34" charset="0"/>
                <a:cs typeface="Arial" panose="020B0604020202020204" pitchFamily="34" charset="0"/>
              </a:rPr>
              <a:t>, total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aset</a:t>
            </a:r>
            <a:r>
              <a:rPr lang="en-US" sz="1800" dirty="0">
                <a:effectLst/>
                <a:latin typeface="Times New Roman" panose="02020603050405020304" pitchFamily="18" charset="0"/>
                <a:ea typeface="Calibri" panose="020F0502020204030204" pitchFamily="34" charset="0"/>
                <a:cs typeface="Arial" panose="020B0604020202020204" pitchFamily="34" charset="0"/>
              </a:rPr>
              <a:t>, dan non-performing finance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terhadap</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pembiayaan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bagi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hasil</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Jurnal</a:t>
            </a:r>
            <a:r>
              <a:rPr lang="en-US" sz="1800" i="1" dirty="0">
                <a:effectLst/>
                <a:latin typeface="Times New Roman" panose="02020603050405020304" pitchFamily="18" charset="0"/>
                <a:ea typeface="Calibri" panose="020F0502020204030204" pitchFamily="34" charset="0"/>
                <a:cs typeface="Arial" panose="020B0604020202020204" pitchFamily="34" charset="0"/>
              </a:rPr>
              <a:t> EMT KITA</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6</a:t>
            </a:r>
            <a:r>
              <a:rPr lang="en-US" sz="1800" dirty="0">
                <a:effectLst/>
                <a:latin typeface="Times New Roman" panose="02020603050405020304" pitchFamily="18" charset="0"/>
                <a:ea typeface="Calibri" panose="020F0502020204030204" pitchFamily="34" charset="0"/>
                <a:cs typeface="Arial" panose="020B0604020202020204" pitchFamily="34" charset="0"/>
              </a:rPr>
              <a:t>(1), 126–135. https://doi.org/10.35870/emt.v6i1.542</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Hartomo</a:t>
            </a:r>
            <a:r>
              <a:rPr lang="en-US" sz="1800" dirty="0">
                <a:effectLst/>
                <a:latin typeface="Times New Roman" panose="02020603050405020304" pitchFamily="18" charset="0"/>
                <a:ea typeface="Calibri" panose="020F0502020204030204" pitchFamily="34" charset="0"/>
                <a:cs typeface="Arial" panose="020B0604020202020204" pitchFamily="34" charset="0"/>
              </a:rPr>
              <a:t>, D. D. (2018).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Efisienkah</a:t>
            </a:r>
            <a:r>
              <a:rPr lang="en-US" sz="1800" dirty="0">
                <a:effectLst/>
                <a:latin typeface="Times New Roman" panose="02020603050405020304" pitchFamily="18" charset="0"/>
                <a:ea typeface="Calibri" panose="020F0502020204030204" pitchFamily="34" charset="0"/>
                <a:cs typeface="Arial" panose="020B0604020202020204" pitchFamily="34" charset="0"/>
              </a:rPr>
              <a:t> bank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umum</a:t>
            </a:r>
            <a:r>
              <a:rPr lang="en-US" sz="1800" dirty="0">
                <a:effectLst/>
                <a:latin typeface="Times New Roman" panose="02020603050405020304" pitchFamily="18" charset="0"/>
                <a:ea typeface="Calibri" panose="020F0502020204030204" pitchFamily="34" charset="0"/>
                <a:cs typeface="Arial" panose="020B0604020202020204" pitchFamily="34" charset="0"/>
              </a:rPr>
              <a:t> syariah di Indonesia?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Jurnal</a:t>
            </a:r>
            <a:r>
              <a:rPr lang="en-US" sz="1800" i="1"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Bisnis</a:t>
            </a:r>
            <a:r>
              <a:rPr lang="en-US" sz="1800" i="1" dirty="0">
                <a:effectLst/>
                <a:latin typeface="Times New Roman" panose="02020603050405020304" pitchFamily="18" charset="0"/>
                <a:ea typeface="Calibri" panose="020F0502020204030204" pitchFamily="34" charset="0"/>
                <a:cs typeface="Arial" panose="020B0604020202020204" pitchFamily="34" charset="0"/>
              </a:rPr>
              <a:t> &amp;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Manajemen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18</a:t>
            </a:r>
            <a:r>
              <a:rPr lang="en-US" sz="1800" dirty="0">
                <a:effectLst/>
                <a:latin typeface="Times New Roman" panose="02020603050405020304" pitchFamily="18" charset="0"/>
                <a:ea typeface="Calibri" panose="020F0502020204030204" pitchFamily="34" charset="0"/>
                <a:cs typeface="Arial" panose="020B0604020202020204" pitchFamily="34" charset="0"/>
              </a:rPr>
              <a:t>, 53–67.</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a:effectLst/>
                <a:latin typeface="Times New Roman" panose="02020603050405020304" pitchFamily="18" charset="0"/>
                <a:ea typeface="Calibri" panose="020F0502020204030204" pitchFamily="34" charset="0"/>
                <a:cs typeface="Arial" panose="020B0604020202020204" pitchFamily="34" charset="0"/>
              </a:rPr>
              <a:t>Indiana,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ni</a:t>
            </a:r>
            <a:r>
              <a:rPr lang="en-US" sz="1800" dirty="0">
                <a:effectLst/>
                <a:latin typeface="Times New Roman" panose="02020603050405020304" pitchFamily="18" charset="0"/>
                <a:ea typeface="Calibri" panose="020F0502020204030204" pitchFamily="34" charset="0"/>
                <a:cs typeface="Arial" panose="020B0604020202020204" pitchFamily="34" charset="0"/>
              </a:rPr>
              <a:t> made, Putri,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dewa</a:t>
            </a:r>
            <a:r>
              <a:rPr lang="en-US" sz="1800" dirty="0">
                <a:effectLst/>
                <a:latin typeface="Times New Roman" panose="02020603050405020304" pitchFamily="18" charset="0"/>
                <a:ea typeface="Calibri" panose="020F0502020204030204" pitchFamily="34" charset="0"/>
                <a:cs typeface="Arial" panose="020B0604020202020204" pitchFamily="34" charset="0"/>
              </a:rPr>
              <a:t> ayu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hendrawathy</a:t>
            </a:r>
            <a:r>
              <a:rPr lang="en-US" sz="1800" dirty="0">
                <a:effectLst/>
                <a:latin typeface="Times New Roman" panose="02020603050405020304" pitchFamily="18" charset="0"/>
                <a:ea typeface="Calibri" panose="020F0502020204030204" pitchFamily="34" charset="0"/>
                <a:cs typeface="Arial" panose="020B0604020202020204" pitchFamily="34" charset="0"/>
              </a:rPr>
              <a:t>, &amp;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Subagia</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nyoman</a:t>
            </a:r>
            <a:r>
              <a:rPr lang="en-US" sz="1800" dirty="0">
                <a:effectLst/>
                <a:latin typeface="Times New Roman" panose="02020603050405020304" pitchFamily="18" charset="0"/>
                <a:ea typeface="Calibri" panose="020F0502020204030204" pitchFamily="34" charset="0"/>
                <a:cs typeface="Arial" panose="020B0604020202020204" pitchFamily="34" charset="0"/>
              </a:rPr>
              <a:t>. (2022). Strategi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komunikasi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organisasi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dalam</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mengoptimalkan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budaya</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mutu</a:t>
            </a:r>
            <a:r>
              <a:rPr lang="en-US" sz="1800" dirty="0">
                <a:effectLst/>
                <a:latin typeface="Times New Roman" panose="02020603050405020304" pitchFamily="18" charset="0"/>
                <a:ea typeface="Calibri" panose="020F0502020204030204" pitchFamily="34" charset="0"/>
                <a:cs typeface="Arial" panose="020B0604020202020204" pitchFamily="34" charset="0"/>
              </a:rPr>
              <a:t> di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kantor</a:t>
            </a:r>
            <a:r>
              <a:rPr lang="en-US" sz="1800" dirty="0">
                <a:effectLst/>
                <a:latin typeface="Times New Roman" panose="02020603050405020304" pitchFamily="18" charset="0"/>
                <a:ea typeface="Calibri" panose="020F0502020204030204" pitchFamily="34" charset="0"/>
                <a:cs typeface="Arial" panose="020B0604020202020204" pitchFamily="34" charset="0"/>
              </a:rPr>
              <a:t> bank bpd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bali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cabang</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mataram</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Jurnal</a:t>
            </a:r>
            <a:r>
              <a:rPr lang="en-US" sz="1800" i="1"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Ilmu</a:t>
            </a:r>
            <a:r>
              <a:rPr lang="en-US" sz="1800" i="1"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Komunikasi</a:t>
            </a:r>
            <a:r>
              <a:rPr lang="en-US" sz="1800" i="1" dirty="0">
                <a:effectLst/>
                <a:latin typeface="Times New Roman" panose="02020603050405020304" pitchFamily="18" charset="0"/>
                <a:ea typeface="Calibri" panose="020F0502020204030204" pitchFamily="34" charset="0"/>
                <a:cs typeface="Arial" panose="020B0604020202020204" pitchFamily="34" charset="0"/>
              </a:rPr>
              <a:t> Hindu</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02</a:t>
            </a:r>
            <a:r>
              <a:rPr lang="en-US" sz="1800" dirty="0">
                <a:effectLst/>
                <a:latin typeface="Times New Roman" panose="02020603050405020304" pitchFamily="18" charset="0"/>
                <a:ea typeface="Calibri" panose="020F0502020204030204" pitchFamily="34" charset="0"/>
                <a:cs typeface="Arial" panose="020B0604020202020204" pitchFamily="34" charset="0"/>
              </a:rPr>
              <a:t>(01), 253–262.</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Istinfarani</a:t>
            </a:r>
            <a:r>
              <a:rPr lang="en-US" sz="1800" dirty="0">
                <a:effectLst/>
                <a:latin typeface="Times New Roman" panose="02020603050405020304" pitchFamily="18" charset="0"/>
                <a:ea typeface="Calibri" panose="020F0502020204030204" pitchFamily="34" charset="0"/>
                <a:cs typeface="Arial" panose="020B0604020202020204" pitchFamily="34" charset="0"/>
              </a:rPr>
              <a:t>, S., &amp; Azmi, F. (2020).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Faktor</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penentu</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tingkat</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efisiensi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kinerja</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perbankan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Jurnal</a:t>
            </a:r>
            <a:r>
              <a:rPr lang="en-US" sz="1800" i="1"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Akuntansi</a:t>
            </a:r>
            <a:r>
              <a:rPr lang="en-US" sz="1800" i="1" dirty="0">
                <a:effectLst/>
                <a:latin typeface="Times New Roman" panose="02020603050405020304" pitchFamily="18" charset="0"/>
                <a:ea typeface="Calibri" panose="020F0502020204030204" pitchFamily="34" charset="0"/>
                <a:cs typeface="Arial" panose="020B0604020202020204" pitchFamily="34" charset="0"/>
              </a:rPr>
              <a:t> Dan Pajak</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20</a:t>
            </a:r>
            <a:r>
              <a:rPr lang="en-US" sz="1800" dirty="0">
                <a:effectLst/>
                <a:latin typeface="Times New Roman" panose="02020603050405020304" pitchFamily="18" charset="0"/>
                <a:ea typeface="Calibri" panose="020F0502020204030204" pitchFamily="34" charset="0"/>
                <a:cs typeface="Arial" panose="020B0604020202020204" pitchFamily="34" charset="0"/>
              </a:rPr>
              <a:t>(2). https://doi.org/10.29040/jap.v20i2.800</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Krisyana</a:t>
            </a:r>
            <a:r>
              <a:rPr lang="en-US" sz="1800" dirty="0">
                <a:effectLst/>
                <a:latin typeface="Times New Roman" panose="02020603050405020304" pitchFamily="18" charset="0"/>
                <a:ea typeface="Calibri" panose="020F0502020204030204" pitchFamily="34" charset="0"/>
                <a:cs typeface="Arial" panose="020B0604020202020204" pitchFamily="34" charset="0"/>
              </a:rPr>
              <a:t>, G. A., Iqbal, M., &amp; Wibowo, D. H. (2022).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Optimalisasi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kecukupan</a:t>
            </a:r>
            <a:r>
              <a:rPr lang="en-US" sz="1800" dirty="0">
                <a:effectLst/>
                <a:latin typeface="Times New Roman" panose="02020603050405020304" pitchFamily="18" charset="0"/>
                <a:ea typeface="Calibri" panose="020F0502020204030204" pitchFamily="34" charset="0"/>
                <a:cs typeface="Arial" panose="020B0604020202020204" pitchFamily="34" charset="0"/>
              </a:rPr>
              <a:t> modal,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efisiensi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operasional</a:t>
            </a:r>
            <a:r>
              <a:rPr lang="en-US" sz="1800" dirty="0">
                <a:effectLst/>
                <a:latin typeface="Times New Roman" panose="02020603050405020304" pitchFamily="18" charset="0"/>
                <a:ea typeface="Calibri" panose="020F0502020204030204" pitchFamily="34" charset="0"/>
                <a:cs typeface="Arial" panose="020B0604020202020204" pitchFamily="34" charset="0"/>
              </a:rPr>
              <a:t> dan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risiko</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sebagai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kunci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peningkatan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profitabilitas</a:t>
            </a:r>
            <a:r>
              <a:rPr lang="en-US" sz="1800" dirty="0">
                <a:effectLst/>
                <a:latin typeface="Times New Roman" panose="02020603050405020304" pitchFamily="18" charset="0"/>
                <a:ea typeface="Calibri" panose="020F0502020204030204" pitchFamily="34" charset="0"/>
                <a:cs typeface="Arial" panose="020B0604020202020204" pitchFamily="34" charset="0"/>
              </a:rPr>
              <a:t> di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btpn</a:t>
            </a:r>
            <a:r>
              <a:rPr lang="en-US" sz="1800" dirty="0">
                <a:effectLst/>
                <a:latin typeface="Times New Roman" panose="02020603050405020304" pitchFamily="18" charset="0"/>
                <a:ea typeface="Calibri" panose="020F0502020204030204" pitchFamily="34" charset="0"/>
                <a:cs typeface="Arial" panose="020B0604020202020204" pitchFamily="34" charset="0"/>
              </a:rPr>
              <a:t> syariah.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Perbanas</a:t>
            </a:r>
            <a:r>
              <a:rPr lang="en-US" sz="1800" i="1" dirty="0">
                <a:effectLst/>
                <a:latin typeface="Times New Roman" panose="02020603050405020304" pitchFamily="18" charset="0"/>
                <a:ea typeface="Calibri" panose="020F0502020204030204" pitchFamily="34" charset="0"/>
                <a:cs typeface="Arial" panose="020B0604020202020204" pitchFamily="34" charset="0"/>
              </a:rPr>
              <a:t> Journal 0f Islamic Economics &amp; Business</a:t>
            </a:r>
            <a:r>
              <a:rPr lang="en-US" sz="1800" dirty="0">
                <a:effectLst/>
                <a:latin typeface="Times New Roman" panose="02020603050405020304" pitchFamily="18" charset="0"/>
                <a:ea typeface="Calibri" panose="020F0502020204030204" pitchFamily="34" charset="0"/>
                <a:cs typeface="Arial" panose="020B0604020202020204" pitchFamily="34" charset="0"/>
              </a:rPr>
              <a:t>, 167–177.</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Maknuun</a:t>
            </a:r>
            <a:r>
              <a:rPr lang="en-US" sz="1800" dirty="0">
                <a:effectLst/>
                <a:latin typeface="Times New Roman" panose="02020603050405020304" pitchFamily="18" charset="0"/>
                <a:ea typeface="Calibri" panose="020F0502020204030204" pitchFamily="34" charset="0"/>
                <a:cs typeface="Arial" panose="020B0604020202020204" pitchFamily="34" charset="0"/>
              </a:rPr>
              <a:t>, L. (2024).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Analisis</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komparatif</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pengaruh</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pra</a:t>
            </a:r>
            <a:r>
              <a:rPr lang="en-US" sz="1800" dirty="0">
                <a:effectLst/>
                <a:latin typeface="Times New Roman" panose="02020603050405020304" pitchFamily="18" charset="0"/>
                <a:ea typeface="Calibri" panose="020F0502020204030204" pitchFamily="34" charset="0"/>
                <a:cs typeface="Arial" panose="020B0604020202020204" pitchFamily="34" charset="0"/>
              </a:rPr>
              <a:t> dan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pasca</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marger</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terhadap</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profitabilitas</a:t>
            </a:r>
            <a:r>
              <a:rPr lang="en-US" sz="1800" dirty="0">
                <a:effectLst/>
                <a:latin typeface="Times New Roman" panose="02020603050405020304" pitchFamily="18" charset="0"/>
                <a:ea typeface="Calibri" panose="020F0502020204030204" pitchFamily="34" charset="0"/>
                <a:cs typeface="Arial" panose="020B0604020202020204" pitchFamily="34" charset="0"/>
              </a:rPr>
              <a:t> pada bank syariah Indonesia.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Jurnal</a:t>
            </a:r>
            <a:r>
              <a:rPr lang="en-US" sz="1800" i="1"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Dinamika</a:t>
            </a:r>
            <a:r>
              <a:rPr lang="en-US" sz="1800" i="1" dirty="0">
                <a:effectLst/>
                <a:latin typeface="Times New Roman" panose="02020603050405020304" pitchFamily="18" charset="0"/>
                <a:ea typeface="Calibri" panose="020F0502020204030204" pitchFamily="34" charset="0"/>
                <a:cs typeface="Arial" panose="020B0604020202020204" pitchFamily="34" charset="0"/>
              </a:rPr>
              <a:t> Ekonomi Syariah</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11</a:t>
            </a:r>
            <a:r>
              <a:rPr lang="en-US" sz="1800" dirty="0">
                <a:effectLst/>
                <a:latin typeface="Times New Roman" panose="02020603050405020304" pitchFamily="18" charset="0"/>
                <a:ea typeface="Calibri" panose="020F0502020204030204" pitchFamily="34" charset="0"/>
                <a:cs typeface="Arial" panose="020B0604020202020204" pitchFamily="34" charset="0"/>
              </a:rPr>
              <a:t>(2), 142–152.</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a:effectLst/>
                <a:latin typeface="Times New Roman" panose="02020603050405020304" pitchFamily="18" charset="0"/>
                <a:ea typeface="Calibri" panose="020F0502020204030204" pitchFamily="34" charset="0"/>
                <a:cs typeface="Arial" panose="020B0604020202020204" pitchFamily="34" charset="0"/>
              </a:rPr>
              <a:t>Mirzaei, A., Saad, M., &amp;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Emrouznejad</a:t>
            </a:r>
            <a:r>
              <a:rPr lang="en-US" sz="1800" dirty="0">
                <a:effectLst/>
                <a:latin typeface="Times New Roman" panose="02020603050405020304" pitchFamily="18" charset="0"/>
                <a:ea typeface="Calibri" panose="020F0502020204030204" pitchFamily="34" charset="0"/>
                <a:cs typeface="Arial" panose="020B0604020202020204" pitchFamily="34" charset="0"/>
              </a:rPr>
              <a:t>, A. (2024). Bank stock performance during the covid-19 crisis: Does efficiency explain why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islamic</a:t>
            </a:r>
            <a:r>
              <a:rPr lang="en-US" sz="1800" dirty="0">
                <a:effectLst/>
                <a:latin typeface="Times New Roman" panose="02020603050405020304" pitchFamily="18" charset="0"/>
                <a:ea typeface="Calibri" panose="020F0502020204030204" pitchFamily="34" charset="0"/>
                <a:cs typeface="Arial" panose="020B0604020202020204" pitchFamily="34" charset="0"/>
              </a:rPr>
              <a:t> banks fared relatively better? </a:t>
            </a:r>
            <a:r>
              <a:rPr lang="en-US" sz="1800" i="1" dirty="0">
                <a:effectLst/>
                <a:latin typeface="Times New Roman" panose="02020603050405020304" pitchFamily="18" charset="0"/>
                <a:ea typeface="Calibri" panose="020F0502020204030204" pitchFamily="34" charset="0"/>
                <a:cs typeface="Arial" panose="020B0604020202020204" pitchFamily="34" charset="0"/>
              </a:rPr>
              <a:t>Annals of Operations Research</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334</a:t>
            </a:r>
            <a:r>
              <a:rPr lang="en-US" sz="1800" dirty="0">
                <a:effectLst/>
                <a:latin typeface="Times New Roman" panose="02020603050405020304" pitchFamily="18" charset="0"/>
                <a:ea typeface="Calibri" panose="020F0502020204030204" pitchFamily="34" charset="0"/>
                <a:cs typeface="Arial" panose="020B0604020202020204" pitchFamily="34" charset="0"/>
              </a:rPr>
              <a:t>(1–3), 317–355. https://doi.org/10.1007/s10479-022-04600-y</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Muflihin</a:t>
            </a:r>
            <a:r>
              <a:rPr lang="en-US" sz="1800" dirty="0">
                <a:effectLst/>
                <a:latin typeface="Times New Roman" panose="02020603050405020304" pitchFamily="18" charset="0"/>
                <a:ea typeface="Calibri" panose="020F0502020204030204" pitchFamily="34" charset="0"/>
                <a:cs typeface="Arial" panose="020B0604020202020204" pitchFamily="34" charset="0"/>
              </a:rPr>
              <a:t>, M. D. (2019).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Perkembangan</a:t>
            </a:r>
            <a:r>
              <a:rPr lang="en-US" sz="1800" dirty="0">
                <a:effectLst/>
                <a:latin typeface="Times New Roman" panose="02020603050405020304" pitchFamily="18" charset="0"/>
                <a:ea typeface="Calibri" panose="020F0502020204030204" pitchFamily="34" charset="0"/>
                <a:cs typeface="Arial" panose="020B0604020202020204" pitchFamily="34" charset="0"/>
              </a:rPr>
              <a:t> bank syariah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indonesia</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Sebuah</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kajian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historis</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Jurnal</a:t>
            </a:r>
            <a:r>
              <a:rPr lang="en-US" sz="1800" i="1" dirty="0">
                <a:effectLst/>
                <a:latin typeface="Times New Roman" panose="02020603050405020304" pitchFamily="18" charset="0"/>
                <a:ea typeface="Calibri" panose="020F0502020204030204" pitchFamily="34" charset="0"/>
                <a:cs typeface="Arial" panose="020B0604020202020204" pitchFamily="34" charset="0"/>
              </a:rPr>
              <a:t> Ekonomi Syariah</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4</a:t>
            </a:r>
            <a:r>
              <a:rPr lang="en-US" sz="1800" dirty="0">
                <a:effectLst/>
                <a:latin typeface="Times New Roman" panose="02020603050405020304" pitchFamily="18" charset="0"/>
                <a:ea typeface="Calibri" panose="020F0502020204030204" pitchFamily="34" charset="0"/>
                <a:cs typeface="Arial" panose="020B0604020202020204" pitchFamily="34" charset="0"/>
              </a:rPr>
              <a:t>(1), 67–76.</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r>
              <a:rPr lang="en-US" sz="1800" dirty="0" err="1">
                <a:effectLst/>
                <a:latin typeface="Times New Roman" panose="02020603050405020304" pitchFamily="18" charset="0"/>
                <a:ea typeface="Calibri" panose="020F0502020204030204" pitchFamily="34" charset="0"/>
              </a:rPr>
              <a:t>Ningsih</a:t>
            </a:r>
            <a:r>
              <a:rPr lang="en-US" sz="1800" dirty="0">
                <a:effectLst/>
                <a:latin typeface="Times New Roman" panose="02020603050405020304" pitchFamily="18" charset="0"/>
                <a:ea typeface="Calibri" panose="020F0502020204030204" pitchFamily="34" charset="0"/>
              </a:rPr>
              <a:t>, D. W., </a:t>
            </a:r>
            <a:r>
              <a:rPr lang="en-US" sz="1800" dirty="0" err="1">
                <a:effectLst/>
                <a:latin typeface="Times New Roman" panose="02020603050405020304" pitchFamily="18" charset="0"/>
                <a:ea typeface="Calibri" panose="020F0502020204030204" pitchFamily="34" charset="0"/>
              </a:rPr>
              <a:t>Suripto</a:t>
            </a:r>
            <a:r>
              <a:rPr lang="en-US" sz="1800" dirty="0">
                <a:effectLst/>
                <a:latin typeface="Times New Roman" panose="02020603050405020304" pitchFamily="18" charset="0"/>
                <a:ea typeface="Calibri" panose="020F0502020204030204" pitchFamily="34" charset="0"/>
              </a:rPr>
              <a:t>, S., </a:t>
            </a:r>
            <a:r>
              <a:rPr lang="en-US" sz="1800" dirty="0" err="1">
                <a:effectLst/>
                <a:latin typeface="Times New Roman" panose="02020603050405020304" pitchFamily="18" charset="0"/>
                <a:ea typeface="Calibri" panose="020F0502020204030204" pitchFamily="34" charset="0"/>
              </a:rPr>
              <a:t>Erfandi</a:t>
            </a:r>
            <a:r>
              <a:rPr lang="en-US" sz="1800" dirty="0">
                <a:effectLst/>
                <a:latin typeface="Times New Roman" panose="02020603050405020304" pitchFamily="18" charset="0"/>
                <a:ea typeface="Calibri" panose="020F0502020204030204" pitchFamily="34" charset="0"/>
              </a:rPr>
              <a:t>, E., &amp; </a:t>
            </a:r>
            <a:r>
              <a:rPr lang="en-US" sz="1800" dirty="0" err="1">
                <a:effectLst/>
                <a:latin typeface="Times New Roman" panose="02020603050405020304" pitchFamily="18" charset="0"/>
                <a:ea typeface="Calibri" panose="020F0502020204030204" pitchFamily="34" charset="0"/>
              </a:rPr>
              <a:t>Murdianingsih</a:t>
            </a:r>
            <a:r>
              <a:rPr lang="en-US" sz="1800" dirty="0">
                <a:effectLst/>
                <a:latin typeface="Times New Roman" panose="02020603050405020304" pitchFamily="18" charset="0"/>
                <a:ea typeface="Calibri" panose="020F0502020204030204" pitchFamily="34" charset="0"/>
              </a:rPr>
              <a:t>, D. (2023). </a:t>
            </a:r>
            <a:r>
              <a:rPr lang="en-US" sz="1800" dirty="0" err="1">
                <a:effectLst/>
                <a:latin typeface="Times New Roman" panose="02020603050405020304" pitchFamily="18" charset="0"/>
                <a:ea typeface="Calibri" panose="020F0502020204030204" pitchFamily="34" charset="0"/>
              </a:rPr>
              <a:t>Analisis</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efisiensi</a:t>
            </a:r>
            <a:r>
              <a:rPr lang="en-US" sz="1800" dirty="0">
                <a:effectLst/>
                <a:latin typeface="Times New Roman" panose="02020603050405020304" pitchFamily="18" charset="0"/>
                <a:ea typeface="Calibri" panose="020F0502020204030204" pitchFamily="34" charset="0"/>
              </a:rPr>
              <a:t> bank </a:t>
            </a:r>
            <a:r>
              <a:rPr lang="en-US" sz="1800" dirty="0" err="1">
                <a:effectLst/>
                <a:latin typeface="Times New Roman" panose="02020603050405020304" pitchFamily="18" charset="0"/>
                <a:ea typeface="Calibri" panose="020F0502020204030204" pitchFamily="34" charset="0"/>
              </a:rPr>
              <a:t>umum</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persero</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menggunakan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metode</a:t>
            </a:r>
            <a:r>
              <a:rPr lang="en-US" sz="1800" dirty="0">
                <a:effectLst/>
                <a:latin typeface="Times New Roman" panose="02020603050405020304" pitchFamily="18" charset="0"/>
                <a:ea typeface="Calibri" panose="020F0502020204030204" pitchFamily="34" charset="0"/>
              </a:rPr>
              <a:t> data envelopment analysis (</a:t>
            </a:r>
            <a:r>
              <a:rPr lang="en-US" sz="1800" dirty="0" err="1">
                <a:effectLst/>
                <a:latin typeface="Times New Roman" panose="02020603050405020304" pitchFamily="18" charset="0"/>
                <a:ea typeface="Calibri" panose="020F0502020204030204" pitchFamily="34" charset="0"/>
              </a:rPr>
              <a:t>dea</a:t>
            </a:r>
            <a:r>
              <a:rPr lang="en-US" sz="1800" dirty="0">
                <a:effectLst/>
                <a:latin typeface="Times New Roman" panose="02020603050405020304" pitchFamily="18" charset="0"/>
                <a:ea typeface="Calibri" panose="020F0502020204030204" pitchFamily="34" charset="0"/>
              </a:rPr>
              <a:t>). </a:t>
            </a:r>
            <a:r>
              <a:rPr lang="en-US" sz="1800" i="1" dirty="0" err="1">
                <a:effectLst/>
                <a:latin typeface="Times New Roman" panose="02020603050405020304" pitchFamily="18" charset="0"/>
                <a:ea typeface="Calibri" panose="020F0502020204030204" pitchFamily="34" charset="0"/>
              </a:rPr>
              <a:t>Magisma</a:t>
            </a:r>
            <a:r>
              <a:rPr lang="en-US" sz="1800" i="1" dirty="0">
                <a:effectLst/>
                <a:latin typeface="Times New Roman" panose="02020603050405020304" pitchFamily="18" charset="0"/>
                <a:ea typeface="Calibri" panose="020F0502020204030204" pitchFamily="34" charset="0"/>
              </a:rPr>
              <a:t>: </a:t>
            </a:r>
            <a:r>
              <a:rPr lang="en-US" sz="1800" i="1" dirty="0" err="1">
                <a:effectLst/>
                <a:latin typeface="Times New Roman" panose="02020603050405020304" pitchFamily="18" charset="0"/>
                <a:ea typeface="Calibri" panose="020F0502020204030204" pitchFamily="34" charset="0"/>
              </a:rPr>
              <a:t>Jurnal</a:t>
            </a:r>
            <a:r>
              <a:rPr lang="en-US" sz="1800" i="1" dirty="0">
                <a:effectLst/>
                <a:latin typeface="Times New Roman" panose="02020603050405020304" pitchFamily="18" charset="0"/>
                <a:ea typeface="Calibri" panose="020F0502020204030204" pitchFamily="34" charset="0"/>
              </a:rPr>
              <a:t> </a:t>
            </a:r>
            <a:r>
              <a:rPr lang="en-US" sz="1800" i="1" dirty="0" err="1">
                <a:effectLst/>
                <a:latin typeface="Times New Roman" panose="02020603050405020304" pitchFamily="18" charset="0"/>
                <a:ea typeface="Calibri" panose="020F0502020204030204" pitchFamily="34" charset="0"/>
              </a:rPr>
              <a:t>Ilmiah</a:t>
            </a:r>
            <a:r>
              <a:rPr lang="en-US" sz="1800" i="1" dirty="0">
                <a:effectLst/>
                <a:latin typeface="Times New Roman" panose="02020603050405020304" pitchFamily="18" charset="0"/>
                <a:ea typeface="Calibri" panose="020F0502020204030204" pitchFamily="34" charset="0"/>
              </a:rPr>
              <a:t> Ekonomi Dan </a:t>
            </a:r>
            <a:r>
              <a:rPr lang="en-US" sz="1800" i="1" dirty="0" err="1">
                <a:effectLst/>
                <a:latin typeface="Times New Roman" panose="02020603050405020304" pitchFamily="18" charset="0"/>
                <a:ea typeface="Calibri" panose="020F0502020204030204" pitchFamily="34" charset="0"/>
              </a:rPr>
              <a:t>Bisnis</a:t>
            </a:r>
            <a:r>
              <a:rPr lang="en-US" sz="1800" dirty="0">
                <a:effectLst/>
                <a:latin typeface="Times New Roman" panose="02020603050405020304" pitchFamily="18" charset="0"/>
                <a:ea typeface="Calibri" panose="020F0502020204030204" pitchFamily="34" charset="0"/>
              </a:rPr>
              <a:t>, </a:t>
            </a:r>
            <a:r>
              <a:rPr lang="en-US" sz="1800" i="1" dirty="0">
                <a:effectLst/>
                <a:latin typeface="Times New Roman" panose="02020603050405020304" pitchFamily="18" charset="0"/>
                <a:ea typeface="Calibri" panose="020F0502020204030204" pitchFamily="34" charset="0"/>
              </a:rPr>
              <a:t>11</a:t>
            </a:r>
            <a:r>
              <a:rPr lang="en-US" sz="1800" dirty="0">
                <a:effectLst/>
                <a:latin typeface="Times New Roman" panose="02020603050405020304" pitchFamily="18" charset="0"/>
                <a:ea typeface="Calibri" panose="020F0502020204030204" pitchFamily="34" charset="0"/>
              </a:rPr>
              <a:t>(2), 172–180. https://doi.org/10.35829/magisma.v11i2.324</a:t>
            </a:r>
            <a:endParaRPr lang="id-ID" dirty="0"/>
          </a:p>
        </p:txBody>
      </p:sp>
    </p:spTree>
    <p:extLst>
      <p:ext uri="{BB962C8B-B14F-4D97-AF65-F5344CB8AC3E}">
        <p14:creationId xmlns:p14="http://schemas.microsoft.com/office/powerpoint/2010/main" val="28856948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8">
          <a:extLst>
            <a:ext uri="{FF2B5EF4-FFF2-40B4-BE49-F238E27FC236}">
              <a16:creationId xmlns:a16="http://schemas.microsoft.com/office/drawing/2014/main" id="{EFD5BE62-B854-BC0D-4477-527EA3DC6472}"/>
            </a:ext>
          </a:extLst>
        </p:cNvPr>
        <p:cNvGrpSpPr/>
        <p:nvPr/>
      </p:nvGrpSpPr>
      <p:grpSpPr>
        <a:xfrm>
          <a:off x="0" y="0"/>
          <a:ext cx="0" cy="0"/>
          <a:chOff x="0" y="0"/>
          <a:chExt cx="0" cy="0"/>
        </a:xfrm>
      </p:grpSpPr>
      <p:sp>
        <p:nvSpPr>
          <p:cNvPr id="89" name="Google Shape;89;g104f7abbb21_0_61">
            <a:extLst>
              <a:ext uri="{FF2B5EF4-FFF2-40B4-BE49-F238E27FC236}">
                <a16:creationId xmlns:a16="http://schemas.microsoft.com/office/drawing/2014/main" id="{6B6179A3-8FDD-13D4-274C-084139B0D986}"/>
              </a:ext>
            </a:extLst>
          </p:cNvPr>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Referensi</a:t>
            </a:r>
            <a:endParaRPr/>
          </a:p>
        </p:txBody>
      </p:sp>
      <p:sp>
        <p:nvSpPr>
          <p:cNvPr id="90" name="Google Shape;90;g104f7abbb21_0_61">
            <a:extLst>
              <a:ext uri="{FF2B5EF4-FFF2-40B4-BE49-F238E27FC236}">
                <a16:creationId xmlns:a16="http://schemas.microsoft.com/office/drawing/2014/main" id="{D8D91FC3-AE7C-5523-E0EC-4A7C2FCBCE67}"/>
              </a:ext>
            </a:extLst>
          </p:cNvPr>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fontScale="70000" lnSpcReduction="20000"/>
          </a:bodyPr>
          <a:lstStyle/>
          <a:p>
            <a:pPr marL="304800" marR="0" indent="-304800" algn="just">
              <a:lnSpc>
                <a:spcPct val="107000"/>
              </a:lnSpc>
              <a:spcAft>
                <a:spcPts val="800"/>
              </a:spcAft>
            </a:pPr>
            <a:r>
              <a:rPr lang="en-US" sz="1800" dirty="0">
                <a:effectLst/>
                <a:latin typeface="Times New Roman" panose="02020603050405020304" pitchFamily="18" charset="0"/>
                <a:ea typeface="Calibri" panose="020F0502020204030204" pitchFamily="34" charset="0"/>
                <a:cs typeface="Arial" panose="020B0604020202020204" pitchFamily="34" charset="0"/>
              </a:rPr>
              <a:t>Nissa,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izzun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khoirun</a:t>
            </a:r>
            <a:r>
              <a:rPr lang="en-US" sz="1800" dirty="0">
                <a:effectLst/>
                <a:latin typeface="Times New Roman" panose="02020603050405020304" pitchFamily="18" charset="0"/>
                <a:ea typeface="Calibri" panose="020F0502020204030204" pitchFamily="34" charset="0"/>
                <a:cs typeface="Arial" panose="020B0604020202020204" pitchFamily="34" charset="0"/>
              </a:rPr>
              <a:t>. (2022). Peran bank syariah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dalam</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berbagai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aspek</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bagi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masyarakat</a:t>
            </a:r>
            <a:r>
              <a:rPr lang="en-US" sz="1800" dirty="0">
                <a:effectLst/>
                <a:latin typeface="Times New Roman" panose="02020603050405020304" pitchFamily="18" charset="0"/>
                <a:ea typeface="Calibri" panose="020F0502020204030204" pitchFamily="34" charset="0"/>
                <a:cs typeface="Arial" panose="020B0604020202020204" pitchFamily="34" charset="0"/>
              </a:rPr>
              <a:t> Indonesia.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Jurnal</a:t>
            </a:r>
            <a:r>
              <a:rPr lang="en-US" sz="1800" i="1"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Rekognisi</a:t>
            </a:r>
            <a:r>
              <a:rPr lang="en-US" sz="1800" i="1" dirty="0">
                <a:effectLst/>
                <a:latin typeface="Times New Roman" panose="02020603050405020304" pitchFamily="18" charset="0"/>
                <a:ea typeface="Calibri" panose="020F0502020204030204" pitchFamily="34" charset="0"/>
                <a:cs typeface="Arial" panose="020B0604020202020204" pitchFamily="34" charset="0"/>
              </a:rPr>
              <a:t> Ekonomi Islam</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1</a:t>
            </a:r>
            <a:r>
              <a:rPr lang="en-US" sz="1800" dirty="0">
                <a:effectLst/>
                <a:latin typeface="Times New Roman" panose="02020603050405020304" pitchFamily="18" charset="0"/>
                <a:ea typeface="Calibri" panose="020F0502020204030204" pitchFamily="34" charset="0"/>
                <a:cs typeface="Arial" panose="020B0604020202020204" pitchFamily="34" charset="0"/>
              </a:rPr>
              <a:t>(2), 180–185.</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a:effectLst/>
                <a:latin typeface="Times New Roman" panose="02020603050405020304" pitchFamily="18" charset="0"/>
                <a:ea typeface="Calibri" panose="020F0502020204030204" pitchFamily="34" charset="0"/>
                <a:cs typeface="Arial" panose="020B0604020202020204" pitchFamily="34" charset="0"/>
              </a:rPr>
              <a:t>OJK Indonesia.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n.d</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Laporan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perkembangan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keuangan</a:t>
            </a:r>
            <a:r>
              <a:rPr lang="en-US" sz="1800" dirty="0">
                <a:effectLst/>
                <a:latin typeface="Times New Roman" panose="02020603050405020304" pitchFamily="18" charset="0"/>
                <a:ea typeface="Calibri" panose="020F0502020204030204" pitchFamily="34" charset="0"/>
                <a:cs typeface="Arial" panose="020B0604020202020204" pitchFamily="34" charset="0"/>
              </a:rPr>
              <a:t> syariah Indonesia 2020.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Otoritas</a:t>
            </a:r>
            <a:r>
              <a:rPr lang="en-US" sz="1800" i="1" dirty="0">
                <a:effectLst/>
                <a:latin typeface="Times New Roman" panose="02020603050405020304" pitchFamily="18" charset="0"/>
                <a:ea typeface="Calibri" panose="020F0502020204030204" pitchFamily="34" charset="0"/>
                <a:cs typeface="Arial" panose="020B0604020202020204" pitchFamily="34" charset="0"/>
              </a:rPr>
              <a:t> Jasa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Keuangan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6</a:t>
            </a:r>
            <a:r>
              <a:rPr lang="en-US" sz="1800" dirty="0">
                <a:effectLst/>
                <a:latin typeface="Times New Roman" panose="02020603050405020304" pitchFamily="18" charset="0"/>
                <a:ea typeface="Calibri" panose="020F0502020204030204" pitchFamily="34" charset="0"/>
                <a:cs typeface="Arial" panose="020B0604020202020204" pitchFamily="34" charset="0"/>
              </a:rPr>
              <a:t>(1), 51–66. https://www.ojk.go.id/id/kanal/syariah/data-dan-statistik/laporan-perkembangan-keuangan-syariah-indonesia/Pages/Laporan-Perkembangan-Keuangan-Syariah-Indonesia-2020.aspx</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Otoritas</a:t>
            </a:r>
            <a:r>
              <a:rPr lang="en-US" sz="1800" dirty="0">
                <a:effectLst/>
                <a:latin typeface="Times New Roman" panose="02020603050405020304" pitchFamily="18" charset="0"/>
                <a:ea typeface="Calibri" panose="020F0502020204030204" pitchFamily="34" charset="0"/>
                <a:cs typeface="Arial" panose="020B0604020202020204" pitchFamily="34" charset="0"/>
              </a:rPr>
              <a:t> Jasa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Keuangan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n.d</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Laporan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perkembangan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keuangan</a:t>
            </a:r>
            <a:r>
              <a:rPr lang="en-US" sz="1800" dirty="0">
                <a:effectLst/>
                <a:latin typeface="Times New Roman" panose="02020603050405020304" pitchFamily="18" charset="0"/>
                <a:ea typeface="Calibri" panose="020F0502020204030204" pitchFamily="34" charset="0"/>
                <a:cs typeface="Arial" panose="020B0604020202020204" pitchFamily="34" charset="0"/>
              </a:rPr>
              <a:t> syariah Indonesia 2023. </a:t>
            </a:r>
            <a:r>
              <a:rPr lang="en-US" sz="1800" i="1" dirty="0">
                <a:effectLst/>
                <a:latin typeface="Times New Roman" panose="02020603050405020304" pitchFamily="18" charset="0"/>
                <a:ea typeface="Calibri" panose="020F0502020204030204" pitchFamily="34" charset="0"/>
                <a:cs typeface="Arial" panose="020B0604020202020204" pitchFamily="34" charset="0"/>
              </a:rPr>
              <a:t>OJK Indonesia</a:t>
            </a:r>
            <a:r>
              <a:rPr lang="en-US" sz="1800" dirty="0">
                <a:effectLst/>
                <a:latin typeface="Times New Roman" panose="02020603050405020304" pitchFamily="18" charset="0"/>
                <a:ea typeface="Calibri" panose="020F0502020204030204" pitchFamily="34" charset="0"/>
                <a:cs typeface="Arial" panose="020B0604020202020204" pitchFamily="34" charset="0"/>
              </a:rPr>
              <a:t>.</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Pratikto</a:t>
            </a:r>
            <a:r>
              <a:rPr lang="en-US" sz="1800" dirty="0">
                <a:effectLst/>
                <a:latin typeface="Times New Roman" panose="02020603050405020304" pitchFamily="18" charset="0"/>
                <a:ea typeface="Calibri" panose="020F0502020204030204" pitchFamily="34" charset="0"/>
                <a:cs typeface="Arial" panose="020B0604020202020204" pitchFamily="34" charset="0"/>
              </a:rPr>
              <a:t>, H., &amp; Sugianto, I. (2017). Kinerja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efisiensi</a:t>
            </a:r>
            <a:r>
              <a:rPr lang="en-US" sz="1800" dirty="0">
                <a:effectLst/>
                <a:latin typeface="Times New Roman" panose="02020603050405020304" pitchFamily="18" charset="0"/>
                <a:ea typeface="Calibri" panose="020F0502020204030204" pitchFamily="34" charset="0"/>
                <a:cs typeface="Arial" panose="020B0604020202020204" pitchFamily="34" charset="0"/>
              </a:rPr>
              <a:t> bank syariah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sebelum</a:t>
            </a:r>
            <a:r>
              <a:rPr lang="en-US" sz="1800" dirty="0">
                <a:effectLst/>
                <a:latin typeface="Times New Roman" panose="02020603050405020304" pitchFamily="18" charset="0"/>
                <a:ea typeface="Calibri" panose="020F0502020204030204" pitchFamily="34" charset="0"/>
                <a:cs typeface="Arial" panose="020B0604020202020204" pitchFamily="34" charset="0"/>
              </a:rPr>
              <a:t> dan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sesudah</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Ekonomi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Bisnis</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16</a:t>
            </a:r>
            <a:r>
              <a:rPr lang="en-US" sz="1800" dirty="0">
                <a:effectLst/>
                <a:latin typeface="Times New Roman" panose="02020603050405020304" pitchFamily="18" charset="0"/>
                <a:ea typeface="Calibri" panose="020F0502020204030204" pitchFamily="34" charset="0"/>
                <a:cs typeface="Arial" panose="020B0604020202020204" pitchFamily="34" charset="0"/>
              </a:rPr>
              <a:t>(2).</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a:effectLst/>
                <a:latin typeface="Times New Roman" panose="02020603050405020304" pitchFamily="18" charset="0"/>
                <a:ea typeface="Calibri" panose="020F0502020204030204" pitchFamily="34" charset="0"/>
                <a:cs typeface="Arial" panose="020B0604020202020204" pitchFamily="34" charset="0"/>
              </a:rPr>
              <a:t>Pratiwi, N., Muhammad Salman, &amp;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Ainul</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Yusna</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Harahap</a:t>
            </a:r>
            <a:r>
              <a:rPr lang="en-US" sz="1800" dirty="0">
                <a:effectLst/>
                <a:latin typeface="Times New Roman" panose="02020603050405020304" pitchFamily="18" charset="0"/>
                <a:ea typeface="Calibri" panose="020F0502020204030204" pitchFamily="34" charset="0"/>
                <a:cs typeface="Arial" panose="020B0604020202020204" pitchFamily="34" charset="0"/>
              </a:rPr>
              <a:t>. (2023).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Pengaruh</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efisiensi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operasional</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likuiditas</a:t>
            </a:r>
            <a:r>
              <a:rPr lang="en-US" sz="1800" dirty="0">
                <a:effectLst/>
                <a:latin typeface="Times New Roman" panose="02020603050405020304" pitchFamily="18" charset="0"/>
                <a:ea typeface="Calibri" panose="020F0502020204030204" pitchFamily="34" charset="0"/>
                <a:cs typeface="Arial" panose="020B0604020202020204" pitchFamily="34" charset="0"/>
              </a:rPr>
              <a:t> dan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kecukupan</a:t>
            </a:r>
            <a:r>
              <a:rPr lang="en-US" sz="1800" dirty="0">
                <a:effectLst/>
                <a:latin typeface="Times New Roman" panose="02020603050405020304" pitchFamily="18" charset="0"/>
                <a:ea typeface="Calibri" panose="020F0502020204030204" pitchFamily="34" charset="0"/>
                <a:cs typeface="Arial" panose="020B0604020202020204" pitchFamily="34" charset="0"/>
              </a:rPr>
              <a:t> modal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terhadap</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laba</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bersih</a:t>
            </a:r>
            <a:r>
              <a:rPr lang="en-US" sz="1800" dirty="0">
                <a:effectLst/>
                <a:latin typeface="Times New Roman" panose="02020603050405020304" pitchFamily="18" charset="0"/>
                <a:ea typeface="Calibri" panose="020F0502020204030204" pitchFamily="34" charset="0"/>
                <a:cs typeface="Arial" panose="020B0604020202020204" pitchFamily="34" charset="0"/>
              </a:rPr>
              <a:t> pada pt bank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muamalat</a:t>
            </a:r>
            <a:r>
              <a:rPr lang="en-US" sz="1800" dirty="0">
                <a:effectLst/>
                <a:latin typeface="Times New Roman" panose="02020603050405020304" pitchFamily="18" charset="0"/>
                <a:ea typeface="Calibri" panose="020F0502020204030204" pitchFamily="34" charset="0"/>
                <a:cs typeface="Arial" panose="020B0604020202020204" pitchFamily="34" charset="0"/>
              </a:rPr>
              <a:t> Indonesia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tbk</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Jurnal</a:t>
            </a:r>
            <a:r>
              <a:rPr lang="en-US" sz="1800" i="1"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Mahasiswa</a:t>
            </a:r>
            <a:r>
              <a:rPr lang="en-US" sz="1800" i="1"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Akuntansi</a:t>
            </a:r>
            <a:r>
              <a:rPr lang="en-US" sz="1800" i="1" dirty="0">
                <a:effectLst/>
                <a:latin typeface="Times New Roman" panose="02020603050405020304" pitchFamily="18" charset="0"/>
                <a:ea typeface="Calibri" panose="020F0502020204030204" pitchFamily="34" charset="0"/>
                <a:cs typeface="Arial" panose="020B0604020202020204" pitchFamily="34" charset="0"/>
              </a:rPr>
              <a:t> Samudra</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4</a:t>
            </a:r>
            <a:r>
              <a:rPr lang="en-US" sz="1800" dirty="0">
                <a:effectLst/>
                <a:latin typeface="Times New Roman" panose="02020603050405020304" pitchFamily="18" charset="0"/>
                <a:ea typeface="Calibri" panose="020F0502020204030204" pitchFamily="34" charset="0"/>
                <a:cs typeface="Arial" panose="020B0604020202020204" pitchFamily="34" charset="0"/>
              </a:rPr>
              <a:t>(3), 161–170. https://doi.org/10.33059/jmas.v4i3.8045</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Puspitasari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saraas</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meilia</a:t>
            </a:r>
            <a:r>
              <a:rPr lang="en-US" sz="1800" dirty="0">
                <a:effectLst/>
                <a:latin typeface="Times New Roman" panose="02020603050405020304" pitchFamily="18" charset="0"/>
                <a:ea typeface="Calibri" panose="020F0502020204030204" pitchFamily="34" charset="0"/>
                <a:cs typeface="Arial" panose="020B0604020202020204" pitchFamily="34" charset="0"/>
              </a:rPr>
              <a:t>. (2020).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Perbandingan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efisiensi</a:t>
            </a:r>
            <a:r>
              <a:rPr lang="en-US" sz="1800" dirty="0">
                <a:effectLst/>
                <a:latin typeface="Times New Roman" panose="02020603050405020304" pitchFamily="18" charset="0"/>
                <a:ea typeface="Calibri" panose="020F0502020204030204" pitchFamily="34" charset="0"/>
                <a:cs typeface="Arial" panose="020B0604020202020204" pitchFamily="34" charset="0"/>
              </a:rPr>
              <a:t> bank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umum</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pemerintah</a:t>
            </a:r>
            <a:r>
              <a:rPr lang="en-US" sz="1800" dirty="0">
                <a:effectLst/>
                <a:latin typeface="Times New Roman" panose="02020603050405020304" pitchFamily="18" charset="0"/>
                <a:ea typeface="Calibri" panose="020F0502020204030204" pitchFamily="34" charset="0"/>
                <a:cs typeface="Arial" panose="020B0604020202020204" pitchFamily="34" charset="0"/>
              </a:rPr>
              <a:t> dan bank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umum</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swasta</a:t>
            </a:r>
            <a:r>
              <a:rPr lang="en-US" sz="1800" dirty="0">
                <a:effectLst/>
                <a:latin typeface="Times New Roman" panose="02020603050405020304" pitchFamily="18" charset="0"/>
                <a:ea typeface="Calibri" panose="020F0502020204030204" pitchFamily="34" charset="0"/>
                <a:cs typeface="Arial" panose="020B0604020202020204" pitchFamily="34" charset="0"/>
              </a:rPr>
              <a:t> yang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terdaftar</a:t>
            </a:r>
            <a:r>
              <a:rPr lang="en-US" sz="1800" dirty="0">
                <a:effectLst/>
                <a:latin typeface="Times New Roman" panose="02020603050405020304" pitchFamily="18" charset="0"/>
                <a:ea typeface="Calibri" panose="020F0502020204030204" pitchFamily="34" charset="0"/>
                <a:cs typeface="Arial" panose="020B0604020202020204" pitchFamily="34" charset="0"/>
              </a:rPr>
              <a:t> di bursa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efek</a:t>
            </a:r>
            <a:r>
              <a:rPr lang="en-US" sz="1800" dirty="0">
                <a:effectLst/>
                <a:latin typeface="Times New Roman" panose="02020603050405020304" pitchFamily="18" charset="0"/>
                <a:ea typeface="Calibri" panose="020F0502020204030204" pitchFamily="34" charset="0"/>
                <a:cs typeface="Arial" panose="020B0604020202020204" pitchFamily="34" charset="0"/>
              </a:rPr>
              <a:t> Indonesia.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Jurnal</a:t>
            </a:r>
            <a:r>
              <a:rPr lang="en-US" sz="1800" i="1" dirty="0">
                <a:effectLst/>
                <a:latin typeface="Times New Roman" panose="02020603050405020304" pitchFamily="18" charset="0"/>
                <a:ea typeface="Calibri" panose="020F0502020204030204" pitchFamily="34" charset="0"/>
                <a:cs typeface="Arial" panose="020B0604020202020204" pitchFamily="34" charset="0"/>
              </a:rPr>
              <a:t> Syntax Admiration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1</a:t>
            </a:r>
            <a:r>
              <a:rPr lang="en-US" sz="1800" dirty="0">
                <a:effectLst/>
                <a:latin typeface="Times New Roman" panose="02020603050405020304" pitchFamily="18" charset="0"/>
                <a:ea typeface="Calibri" panose="020F0502020204030204" pitchFamily="34" charset="0"/>
                <a:cs typeface="Arial" panose="020B0604020202020204" pitchFamily="34" charset="0"/>
              </a:rPr>
              <a:t>(2), 80–90.</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Rahmadhani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nur</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aisyah</a:t>
            </a:r>
            <a:r>
              <a:rPr lang="en-US" sz="1800" dirty="0">
                <a:effectLst/>
                <a:latin typeface="Times New Roman" panose="02020603050405020304" pitchFamily="18" charset="0"/>
                <a:ea typeface="Calibri" panose="020F0502020204030204" pitchFamily="34" charset="0"/>
                <a:cs typeface="Arial" panose="020B0604020202020204" pitchFamily="34" charset="0"/>
              </a:rPr>
              <a:t>. (2024).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Analisis</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perbedaan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tingkat</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efisiensi</a:t>
            </a:r>
            <a:r>
              <a:rPr lang="en-US" sz="1800" dirty="0">
                <a:effectLst/>
                <a:latin typeface="Times New Roman" panose="02020603050405020304" pitchFamily="18" charset="0"/>
                <a:ea typeface="Calibri" panose="020F0502020204030204" pitchFamily="34" charset="0"/>
                <a:cs typeface="Arial" panose="020B0604020202020204" pitchFamily="34" charset="0"/>
              </a:rPr>
              <a:t> bank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umum</a:t>
            </a:r>
            <a:r>
              <a:rPr lang="en-US" sz="1800" dirty="0">
                <a:effectLst/>
                <a:latin typeface="Times New Roman" panose="02020603050405020304" pitchFamily="18" charset="0"/>
                <a:ea typeface="Calibri" panose="020F0502020204030204" pitchFamily="34" charset="0"/>
                <a:cs typeface="Arial" panose="020B0604020202020204" pitchFamily="34" charset="0"/>
              </a:rPr>
              <a:t> syariah dan bank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umum</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konvensional</a:t>
            </a:r>
            <a:r>
              <a:rPr lang="en-US" sz="1800" dirty="0">
                <a:effectLst/>
                <a:latin typeface="Times New Roman" panose="02020603050405020304" pitchFamily="18" charset="0"/>
                <a:ea typeface="Calibri" panose="020F0502020204030204" pitchFamily="34" charset="0"/>
                <a:cs typeface="Arial" panose="020B0604020202020204" pitchFamily="34" charset="0"/>
              </a:rPr>
              <a:t> di Indonesia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melalui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pendekatan</a:t>
            </a:r>
            <a:r>
              <a:rPr lang="en-US" sz="1800" dirty="0">
                <a:effectLst/>
                <a:latin typeface="Times New Roman" panose="02020603050405020304" pitchFamily="18" charset="0"/>
                <a:ea typeface="Calibri" panose="020F0502020204030204" pitchFamily="34" charset="0"/>
                <a:cs typeface="Arial" panose="020B0604020202020204" pitchFamily="34" charset="0"/>
              </a:rPr>
              <a:t> data envelopment analysis(</a:t>
            </a:r>
            <a:r>
              <a:rPr lang="en-US" sz="1800" dirty="0" err="1">
                <a:effectLst/>
                <a:latin typeface="Times New Roman" panose="02020603050405020304" pitchFamily="18" charset="0"/>
                <a:ea typeface="Calibri" panose="020F0502020204030204" pitchFamily="34" charset="0"/>
                <a:cs typeface="Arial" panose="020B0604020202020204" pitchFamily="34" charset="0"/>
              </a:rPr>
              <a:t>dea</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periode</a:t>
            </a:r>
            <a:r>
              <a:rPr lang="en-US" sz="1800" dirty="0">
                <a:effectLst/>
                <a:latin typeface="Times New Roman" panose="02020603050405020304" pitchFamily="18" charset="0"/>
                <a:ea typeface="Calibri" panose="020F0502020204030204" pitchFamily="34" charset="0"/>
                <a:cs typeface="Arial" panose="020B0604020202020204" pitchFamily="34" charset="0"/>
              </a:rPr>
              <a:t> 2020-2022. </a:t>
            </a:r>
            <a:r>
              <a:rPr lang="en-US" sz="1800" i="1" dirty="0">
                <a:effectLst/>
                <a:latin typeface="Times New Roman" panose="02020603050405020304" pitchFamily="18" charset="0"/>
                <a:ea typeface="Calibri" panose="020F0502020204030204" pitchFamily="34" charset="0"/>
                <a:cs typeface="Arial" panose="020B0604020202020204" pitchFamily="34" charset="0"/>
              </a:rPr>
              <a:t>Study of Scientific and Behavioral Management (SSBM)</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5</a:t>
            </a:r>
            <a:r>
              <a:rPr lang="en-US" sz="1800" dirty="0">
                <a:effectLst/>
                <a:latin typeface="Times New Roman" panose="02020603050405020304" pitchFamily="18" charset="0"/>
                <a:ea typeface="Calibri" panose="020F0502020204030204" pitchFamily="34" charset="0"/>
                <a:cs typeface="Arial" panose="020B0604020202020204" pitchFamily="34" charset="0"/>
              </a:rPr>
              <a:t>(3), 46–62.</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a:effectLst/>
                <a:latin typeface="Times New Roman" panose="02020603050405020304" pitchFamily="18" charset="0"/>
                <a:ea typeface="Calibri" panose="020F0502020204030204" pitchFamily="34" charset="0"/>
                <a:cs typeface="Arial" panose="020B0604020202020204" pitchFamily="34" charset="0"/>
              </a:rPr>
              <a:t>Rois, A. K., &amp; Sugianto, D. (2021).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Kekuatan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perbankan</a:t>
            </a:r>
            <a:r>
              <a:rPr lang="en-US" sz="1800" dirty="0">
                <a:effectLst/>
                <a:latin typeface="Times New Roman" panose="02020603050405020304" pitchFamily="18" charset="0"/>
                <a:ea typeface="Calibri" panose="020F0502020204030204" pitchFamily="34" charset="0"/>
                <a:cs typeface="Arial" panose="020B0604020202020204" pitchFamily="34" charset="0"/>
              </a:rPr>
              <a:t> syariah di masa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krisis</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Musyarakah</a:t>
            </a:r>
            <a:r>
              <a:rPr lang="en-US" sz="1800" i="1" dirty="0">
                <a:effectLst/>
                <a:latin typeface="Times New Roman" panose="02020603050405020304" pitchFamily="18" charset="0"/>
                <a:ea typeface="Calibri" panose="020F0502020204030204" pitchFamily="34" charset="0"/>
                <a:cs typeface="Arial" panose="020B0604020202020204" pitchFamily="34" charset="0"/>
              </a:rPr>
              <a:t>: Journal of Sharia Economic (MJSE)</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1</a:t>
            </a:r>
            <a:r>
              <a:rPr lang="en-US" sz="1800" dirty="0">
                <a:effectLst/>
                <a:latin typeface="Times New Roman" panose="02020603050405020304" pitchFamily="18" charset="0"/>
                <a:ea typeface="Calibri" panose="020F0502020204030204" pitchFamily="34" charset="0"/>
                <a:cs typeface="Arial" panose="020B0604020202020204" pitchFamily="34" charset="0"/>
              </a:rPr>
              <a:t>(1), 1–8. https://doi.org/10.24269/mjse.v1i1.3850</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a:effectLst/>
                <a:latin typeface="Times New Roman" panose="02020603050405020304" pitchFamily="18" charset="0"/>
                <a:ea typeface="Calibri" panose="020F0502020204030204" pitchFamily="34" charset="0"/>
                <a:cs typeface="Arial" panose="020B0604020202020204" pitchFamily="34" charset="0"/>
              </a:rPr>
              <a:t>Sari, P. M.,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Nurmalia</a:t>
            </a:r>
            <a:r>
              <a:rPr lang="en-US" sz="1800" dirty="0">
                <a:effectLst/>
                <a:latin typeface="Times New Roman" panose="02020603050405020304" pitchFamily="18" charset="0"/>
                <a:ea typeface="Calibri" panose="020F0502020204030204" pitchFamily="34" charset="0"/>
                <a:cs typeface="Arial" panose="020B0604020202020204" pitchFamily="34" charset="0"/>
              </a:rPr>
              <a:t>, G., Islam, U., Raden, N., &amp; Lampung, I. (2020).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Studi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komparatif</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analisis</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efisiensi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kinerja</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perbankan</a:t>
            </a:r>
            <a:r>
              <a:rPr lang="en-US" sz="1800" dirty="0">
                <a:effectLst/>
                <a:latin typeface="Times New Roman" panose="02020603050405020304" pitchFamily="18" charset="0"/>
                <a:ea typeface="Calibri" panose="020F0502020204030204" pitchFamily="34" charset="0"/>
                <a:cs typeface="Arial" panose="020B0604020202020204" pitchFamily="34" charset="0"/>
              </a:rPr>
              <a:t> syariah di Indonesia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antara</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metode</a:t>
            </a:r>
            <a:r>
              <a:rPr lang="en-US" sz="1800" dirty="0">
                <a:effectLst/>
                <a:latin typeface="Times New Roman" panose="02020603050405020304" pitchFamily="18" charset="0"/>
                <a:ea typeface="Calibri" panose="020F0502020204030204" pitchFamily="34" charset="0"/>
                <a:cs typeface="Arial" panose="020B0604020202020204" pitchFamily="34" charset="0"/>
              </a:rPr>
              <a:t> data envelopment analysis (DEA) dan stochastic frontier analy.pdf.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Fidusia</a:t>
            </a:r>
            <a:r>
              <a:rPr lang="en-US" sz="1800" i="1"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Jurnal</a:t>
            </a:r>
            <a:r>
              <a:rPr lang="en-US" sz="1800" i="1"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Ilmiah</a:t>
            </a:r>
            <a:r>
              <a:rPr lang="en-US" sz="1800" i="1"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Keaungan</a:t>
            </a:r>
            <a:r>
              <a:rPr lang="en-US" sz="1800" i="1" dirty="0">
                <a:effectLst/>
                <a:latin typeface="Times New Roman" panose="02020603050405020304" pitchFamily="18" charset="0"/>
                <a:ea typeface="Calibri" panose="020F0502020204030204" pitchFamily="34" charset="0"/>
                <a:cs typeface="Arial" panose="020B0604020202020204" pitchFamily="34" charset="0"/>
              </a:rPr>
              <a:t> Dan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Perbankan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3</a:t>
            </a:r>
            <a:r>
              <a:rPr lang="en-US" sz="1800" dirty="0">
                <a:effectLst/>
                <a:latin typeface="Times New Roman" panose="02020603050405020304" pitchFamily="18" charset="0"/>
                <a:ea typeface="Calibri" panose="020F0502020204030204" pitchFamily="34" charset="0"/>
                <a:cs typeface="Arial" panose="020B0604020202020204" pitchFamily="34" charset="0"/>
              </a:rPr>
              <a:t>(April), 48–66.</a:t>
            </a:r>
            <a:endParaRPr lang="id-ID"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696999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88">
          <a:extLst>
            <a:ext uri="{FF2B5EF4-FFF2-40B4-BE49-F238E27FC236}">
              <a16:creationId xmlns:a16="http://schemas.microsoft.com/office/drawing/2014/main" id="{95753137-94D7-2C63-A98F-324ABC254964}"/>
            </a:ext>
          </a:extLst>
        </p:cNvPr>
        <p:cNvGrpSpPr/>
        <p:nvPr/>
      </p:nvGrpSpPr>
      <p:grpSpPr>
        <a:xfrm>
          <a:off x="0" y="0"/>
          <a:ext cx="0" cy="0"/>
          <a:chOff x="0" y="0"/>
          <a:chExt cx="0" cy="0"/>
        </a:xfrm>
      </p:grpSpPr>
      <p:sp>
        <p:nvSpPr>
          <p:cNvPr id="89" name="Google Shape;89;g104f7abbb21_0_61">
            <a:extLst>
              <a:ext uri="{FF2B5EF4-FFF2-40B4-BE49-F238E27FC236}">
                <a16:creationId xmlns:a16="http://schemas.microsoft.com/office/drawing/2014/main" id="{AECAF748-60FE-B954-CBA8-C650A14CC60F}"/>
              </a:ext>
            </a:extLst>
          </p:cNvPr>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Referensi</a:t>
            </a:r>
            <a:endParaRPr/>
          </a:p>
        </p:txBody>
      </p:sp>
      <p:sp>
        <p:nvSpPr>
          <p:cNvPr id="90" name="Google Shape;90;g104f7abbb21_0_61">
            <a:extLst>
              <a:ext uri="{FF2B5EF4-FFF2-40B4-BE49-F238E27FC236}">
                <a16:creationId xmlns:a16="http://schemas.microsoft.com/office/drawing/2014/main" id="{78BD5990-1F95-761F-B1D0-FD87CF7C600E}"/>
              </a:ext>
            </a:extLst>
          </p:cNvPr>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marL="304800" marR="0" indent="-304800" algn="just">
              <a:lnSpc>
                <a:spcPct val="107000"/>
              </a:lnSpc>
              <a:spcAft>
                <a:spcPts val="8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Sugiani</a:t>
            </a:r>
            <a:r>
              <a:rPr lang="en-US" sz="1800" dirty="0">
                <a:effectLst/>
                <a:latin typeface="Times New Roman" panose="02020603050405020304" pitchFamily="18" charset="0"/>
                <a:ea typeface="Calibri" panose="020F0502020204030204" pitchFamily="34" charset="0"/>
                <a:cs typeface="Arial" panose="020B0604020202020204" pitchFamily="34" charset="0"/>
              </a:rPr>
              <a:t>, S. F. (2018).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Komparatif</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efisiensi</a:t>
            </a:r>
            <a:r>
              <a:rPr lang="en-US" sz="1800" dirty="0">
                <a:effectLst/>
                <a:latin typeface="Times New Roman" panose="02020603050405020304" pitchFamily="18" charset="0"/>
                <a:ea typeface="Calibri" panose="020F0502020204030204" pitchFamily="34" charset="0"/>
                <a:cs typeface="Arial" panose="020B0604020202020204" pitchFamily="34" charset="0"/>
              </a:rPr>
              <a:t> pada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bpr</a:t>
            </a:r>
            <a:r>
              <a:rPr lang="en-US" sz="1800" dirty="0">
                <a:effectLst/>
                <a:latin typeface="Times New Roman" panose="02020603050405020304" pitchFamily="18" charset="0"/>
                <a:ea typeface="Calibri" panose="020F0502020204030204" pitchFamily="34" charset="0"/>
                <a:cs typeface="Arial" panose="020B0604020202020204" pitchFamily="34" charset="0"/>
              </a:rPr>
              <a:t> syariah dan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bpr</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konvensional</a:t>
            </a:r>
            <a:r>
              <a:rPr lang="en-US" sz="1800" dirty="0">
                <a:effectLst/>
                <a:latin typeface="Times New Roman" panose="02020603050405020304" pitchFamily="18" charset="0"/>
                <a:ea typeface="Calibri" panose="020F0502020204030204" pitchFamily="34" charset="0"/>
                <a:cs typeface="Arial" panose="020B0604020202020204" pitchFamily="34" charset="0"/>
              </a:rPr>
              <a:t> di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tangerang</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dengan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pendekatan</a:t>
            </a:r>
            <a:r>
              <a:rPr lang="en-US" sz="1800" dirty="0">
                <a:effectLst/>
                <a:latin typeface="Times New Roman" panose="02020603050405020304" pitchFamily="18" charset="0"/>
                <a:ea typeface="Calibri" panose="020F0502020204030204" pitchFamily="34" charset="0"/>
                <a:cs typeface="Arial" panose="020B0604020202020204" pitchFamily="34" charset="0"/>
              </a:rPr>
              <a:t> data envelopment analysis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dea</a:t>
            </a:r>
            <a:r>
              <a:rPr lang="en-US" sz="1800" dirty="0">
                <a:effectLst/>
                <a:latin typeface="Times New Roman" panose="02020603050405020304" pitchFamily="18" charset="0"/>
                <a:ea typeface="Calibri" panose="020F0502020204030204" pitchFamily="34" charset="0"/>
                <a:cs typeface="Arial" panose="020B0604020202020204" pitchFamily="34" charset="0"/>
              </a:rPr>
              <a:t>). In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Repository.Uinjkt.Ac.Id</a:t>
            </a:r>
            <a:r>
              <a:rPr lang="en-US" sz="1800" dirty="0">
                <a:effectLst/>
                <a:latin typeface="Times New Roman" panose="02020603050405020304" pitchFamily="18" charset="0"/>
                <a:ea typeface="Calibri" panose="020F0502020204030204" pitchFamily="34" charset="0"/>
                <a:cs typeface="Arial" panose="020B0604020202020204" pitchFamily="34" charset="0"/>
              </a:rPr>
              <a:t>. http://repository.uinjkt.ac.id/dspace/handle/123456789/40698</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a:effectLst/>
                <a:latin typeface="Times New Roman" panose="02020603050405020304" pitchFamily="18" charset="0"/>
                <a:ea typeface="Calibri" panose="020F0502020204030204" pitchFamily="34" charset="0"/>
                <a:cs typeface="Arial" panose="020B0604020202020204" pitchFamily="34" charset="0"/>
              </a:rPr>
              <a:t>Syah, A. A. A. F. (2022).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Analisis</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perbandingan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kinerja</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keuangan</a:t>
            </a:r>
            <a:r>
              <a:rPr lang="en-US" sz="1800" dirty="0">
                <a:effectLst/>
                <a:latin typeface="Times New Roman" panose="02020603050405020304" pitchFamily="18" charset="0"/>
                <a:ea typeface="Calibri" panose="020F0502020204030204" pitchFamily="34" charset="0"/>
                <a:cs typeface="Arial" panose="020B0604020202020204" pitchFamily="34" charset="0"/>
              </a:rPr>
              <a:t> bank syariah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sebelum</a:t>
            </a:r>
            <a:r>
              <a:rPr lang="en-US" sz="1800" dirty="0">
                <a:effectLst/>
                <a:latin typeface="Times New Roman" panose="02020603050405020304" pitchFamily="18" charset="0"/>
                <a:ea typeface="Calibri" panose="020F0502020204030204" pitchFamily="34" charset="0"/>
                <a:cs typeface="Arial" panose="020B0604020202020204" pitchFamily="34" charset="0"/>
              </a:rPr>
              <a:t> dan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sesudah</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melakukan</a:t>
            </a:r>
            <a:r>
              <a:rPr lang="en-US" sz="1800" dirty="0">
                <a:effectLst/>
                <a:latin typeface="Times New Roman" panose="02020603050405020304" pitchFamily="18" charset="0"/>
                <a:ea typeface="Calibri" panose="020F0502020204030204" pitchFamily="34" charset="0"/>
                <a:cs typeface="Arial" panose="020B0604020202020204" pitchFamily="34" charset="0"/>
              </a:rPr>
              <a:t> spin-off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studi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kasus</a:t>
            </a:r>
            <a:r>
              <a:rPr lang="en-US" sz="1800" dirty="0">
                <a:effectLst/>
                <a:latin typeface="Times New Roman" panose="02020603050405020304" pitchFamily="18" charset="0"/>
                <a:ea typeface="Calibri" panose="020F0502020204030204" pitchFamily="34" charset="0"/>
                <a:cs typeface="Arial" panose="020B0604020202020204" pitchFamily="34" charset="0"/>
              </a:rPr>
              <a:t> bank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bjb</a:t>
            </a:r>
            <a:r>
              <a:rPr lang="en-US" sz="1800" dirty="0">
                <a:effectLst/>
                <a:latin typeface="Times New Roman" panose="02020603050405020304" pitchFamily="18" charset="0"/>
                <a:ea typeface="Calibri" panose="020F0502020204030204" pitchFamily="34" charset="0"/>
                <a:cs typeface="Arial" panose="020B0604020202020204" pitchFamily="34" charset="0"/>
              </a:rPr>
              <a:t> syariah dan bank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victoria</a:t>
            </a:r>
            <a:r>
              <a:rPr lang="en-US" sz="1800" dirty="0">
                <a:effectLst/>
                <a:latin typeface="Times New Roman" panose="02020603050405020304" pitchFamily="18" charset="0"/>
                <a:ea typeface="Calibri" panose="020F0502020204030204" pitchFamily="34" charset="0"/>
                <a:cs typeface="Arial" panose="020B0604020202020204" pitchFamily="34" charset="0"/>
              </a:rPr>
              <a:t> syariah).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Tsarwah</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6</a:t>
            </a:r>
            <a:r>
              <a:rPr lang="en-US" sz="1800" dirty="0">
                <a:effectLst/>
                <a:latin typeface="Times New Roman" panose="02020603050405020304" pitchFamily="18" charset="0"/>
                <a:ea typeface="Calibri" panose="020F0502020204030204" pitchFamily="34" charset="0"/>
                <a:cs typeface="Arial" panose="020B0604020202020204" pitchFamily="34" charset="0"/>
              </a:rPr>
              <a:t>(2), 1–13. https://doi.org/10.32678/tsarwah.v6i2.6710</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Tahliani</a:t>
            </a:r>
            <a:r>
              <a:rPr lang="en-US" sz="1800" dirty="0">
                <a:effectLst/>
                <a:latin typeface="Times New Roman" panose="02020603050405020304" pitchFamily="18" charset="0"/>
                <a:ea typeface="Calibri" panose="020F0502020204030204" pitchFamily="34" charset="0"/>
                <a:cs typeface="Arial" panose="020B0604020202020204" pitchFamily="34" charset="0"/>
              </a:rPr>
              <a:t>, H. (2020).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Tantangan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perbankan</a:t>
            </a:r>
            <a:r>
              <a:rPr lang="en-US" sz="1800" dirty="0">
                <a:effectLst/>
                <a:latin typeface="Times New Roman" panose="02020603050405020304" pitchFamily="18" charset="0"/>
                <a:ea typeface="Calibri" panose="020F0502020204030204" pitchFamily="34" charset="0"/>
                <a:cs typeface="Arial" panose="020B0604020202020204" pitchFamily="34" charset="0"/>
              </a:rPr>
              <a:t> syariah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dalam</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menghadapi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pandemi</a:t>
            </a:r>
            <a:r>
              <a:rPr lang="en-US" sz="1800" dirty="0">
                <a:effectLst/>
                <a:latin typeface="Times New Roman" panose="02020603050405020304" pitchFamily="18" charset="0"/>
                <a:ea typeface="Calibri" panose="020F0502020204030204" pitchFamily="34" charset="0"/>
                <a:cs typeface="Arial" panose="020B0604020202020204" pitchFamily="34" charset="0"/>
              </a:rPr>
              <a:t> covid-19. </a:t>
            </a:r>
            <a:r>
              <a:rPr lang="en-US" sz="1800" i="1" dirty="0">
                <a:effectLst/>
                <a:latin typeface="Times New Roman" panose="02020603050405020304" pitchFamily="18" charset="0"/>
                <a:ea typeface="Calibri" panose="020F0502020204030204" pitchFamily="34" charset="0"/>
                <a:cs typeface="Arial" panose="020B0604020202020204" pitchFamily="34" charset="0"/>
              </a:rPr>
              <a:t>Madani Syariah</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3</a:t>
            </a:r>
            <a:r>
              <a:rPr lang="en-US" sz="1800" dirty="0">
                <a:effectLst/>
                <a:latin typeface="Times New Roman" panose="02020603050405020304" pitchFamily="18" charset="0"/>
                <a:ea typeface="Calibri" panose="020F0502020204030204" pitchFamily="34" charset="0"/>
                <a:cs typeface="Arial" panose="020B0604020202020204" pitchFamily="34" charset="0"/>
              </a:rPr>
              <a:t>(2), 92–113. file:///D:/zinggris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literatur</a:t>
            </a:r>
            <a:r>
              <a:rPr lang="en-US" sz="1800" dirty="0">
                <a:effectLst/>
                <a:latin typeface="Times New Roman" panose="02020603050405020304" pitchFamily="18" charset="0"/>
                <a:ea typeface="Calibri" panose="020F0502020204030204" pitchFamily="34" charset="0"/>
                <a:cs typeface="Arial" panose="020B0604020202020204" pitchFamily="34" charset="0"/>
              </a:rPr>
              <a:t>/</a:t>
            </a:r>
            <a:r>
              <a:rPr lang="en-US" sz="1800" dirty="0" err="1">
                <a:effectLst/>
                <a:latin typeface="Times New Roman" panose="02020603050405020304" pitchFamily="18" charset="0"/>
                <a:ea typeface="Calibri" panose="020F0502020204030204" pitchFamily="34" charset="0"/>
                <a:cs typeface="Arial" panose="020B0604020202020204" pitchFamily="34" charset="0"/>
              </a:rPr>
              <a:t>tantangan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perbankan</a:t>
            </a:r>
            <a:r>
              <a:rPr lang="en-US" sz="1800" dirty="0">
                <a:effectLst/>
                <a:latin typeface="Times New Roman" panose="02020603050405020304" pitchFamily="18" charset="0"/>
                <a:ea typeface="Calibri" panose="020F0502020204030204" pitchFamily="34" charset="0"/>
                <a:cs typeface="Arial" panose="020B0604020202020204" pitchFamily="34" charset="0"/>
              </a:rPr>
              <a:t> syariah.pdf</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Theodorus</a:t>
            </a:r>
            <a:r>
              <a:rPr lang="en-US" sz="1800" dirty="0">
                <a:effectLst/>
                <a:latin typeface="Times New Roman" panose="02020603050405020304" pitchFamily="18" charset="0"/>
                <a:ea typeface="Calibri" panose="020F0502020204030204" pitchFamily="34" charset="0"/>
                <a:cs typeface="Arial" panose="020B0604020202020204" pitchFamily="34" charset="0"/>
              </a:rPr>
              <a:t>, S., &amp;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Artini</a:t>
            </a:r>
            <a:r>
              <a:rPr lang="en-US" sz="1800" dirty="0">
                <a:effectLst/>
                <a:latin typeface="Times New Roman" panose="02020603050405020304" pitchFamily="18" charset="0"/>
                <a:ea typeface="Calibri" panose="020F0502020204030204" pitchFamily="34" charset="0"/>
                <a:cs typeface="Arial" panose="020B0604020202020204" pitchFamily="34" charset="0"/>
              </a:rPr>
              <a:t>, L. G. S. (2018).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Studi</a:t>
            </a:r>
            <a:r>
              <a:rPr lang="en-US" sz="1800" dirty="0">
                <a:effectLst/>
                <a:latin typeface="Times New Roman" panose="02020603050405020304" pitchFamily="18" charset="0"/>
                <a:ea typeface="Calibri" panose="020F0502020204030204" pitchFamily="34" charset="0"/>
                <a:cs typeface="Arial" panose="020B0604020202020204" pitchFamily="34" charset="0"/>
              </a:rPr>
              <a:t> financial distress pada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perusahaan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perbankan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fakultas</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ekonomi</a:t>
            </a:r>
            <a:r>
              <a:rPr lang="en-US" sz="1800" dirty="0">
                <a:effectLst/>
                <a:latin typeface="Times New Roman" panose="02020603050405020304" pitchFamily="18" charset="0"/>
                <a:ea typeface="Calibri" panose="020F0502020204030204" pitchFamily="34" charset="0"/>
                <a:cs typeface="Arial" panose="020B0604020202020204" pitchFamily="34" charset="0"/>
              </a:rPr>
              <a:t> dan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bisnis</a:t>
            </a:r>
            <a:r>
              <a:rPr lang="en-US" sz="1800" dirty="0">
                <a:effectLst/>
                <a:latin typeface="Times New Roman" panose="02020603050405020304" pitchFamily="18" charset="0"/>
                <a:ea typeface="Calibri" panose="020F0502020204030204" pitchFamily="34" charset="0"/>
                <a:cs typeface="Arial" panose="020B0604020202020204" pitchFamily="34" charset="0"/>
              </a:rPr>
              <a:t> universitas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udayana</a:t>
            </a:r>
            <a:r>
              <a:rPr lang="en-US" sz="1800" dirty="0">
                <a:effectLst/>
                <a:latin typeface="Times New Roman" panose="02020603050405020304" pitchFamily="18" charset="0"/>
                <a:ea typeface="Calibri" panose="020F0502020204030204" pitchFamily="34" charset="0"/>
                <a:cs typeface="Arial" panose="020B0604020202020204" pitchFamily="34" charset="0"/>
              </a:rPr>
              <a:t> (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unud</a:t>
            </a:r>
            <a:r>
              <a:rPr lang="en-US" sz="1800" dirty="0">
                <a:effectLst/>
                <a:latin typeface="Times New Roman" panose="02020603050405020304" pitchFamily="18" charset="0"/>
                <a:ea typeface="Calibri" panose="020F0502020204030204" pitchFamily="34" charset="0"/>
                <a:cs typeface="Arial" panose="020B0604020202020204" pitchFamily="34" charset="0"/>
              </a:rPr>
              <a:t> ),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bali</a:t>
            </a:r>
            <a:r>
              <a:rPr lang="en-US" sz="1800" dirty="0">
                <a:effectLst/>
                <a:latin typeface="Times New Roman" panose="02020603050405020304" pitchFamily="18" charset="0"/>
                <a:ea typeface="Calibri" panose="020F0502020204030204" pitchFamily="34" charset="0"/>
                <a:cs typeface="Arial" panose="020B0604020202020204" pitchFamily="34" charset="0"/>
              </a:rPr>
              <a:t> , Indonesia.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Jurnal</a:t>
            </a:r>
            <a:r>
              <a:rPr lang="en-US" sz="1800" i="1"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Manajemen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7</a:t>
            </a:r>
            <a:r>
              <a:rPr lang="en-US" sz="1800" dirty="0">
                <a:effectLst/>
                <a:latin typeface="Times New Roman" panose="02020603050405020304" pitchFamily="18" charset="0"/>
                <a:ea typeface="Calibri" panose="020F0502020204030204" pitchFamily="34" charset="0"/>
                <a:cs typeface="Arial" panose="020B0604020202020204" pitchFamily="34" charset="0"/>
              </a:rPr>
              <a:t>(5), 2710–2732.</a:t>
            </a:r>
            <a:endParaRPr lang="id-ID" sz="1800" dirty="0">
              <a:effectLst/>
              <a:latin typeface="Calibri" panose="020F0502020204030204" pitchFamily="34" charset="0"/>
              <a:ea typeface="Calibri" panose="020F0502020204030204" pitchFamily="34" charset="0"/>
              <a:cs typeface="Arial" panose="020B0604020202020204" pitchFamily="34" charset="0"/>
            </a:endParaRPr>
          </a:p>
          <a:p>
            <a:pPr marL="304800" marR="0" indent="-304800" algn="just">
              <a:lnSpc>
                <a:spcPct val="107000"/>
              </a:lnSpc>
              <a:spcAft>
                <a:spcPts val="800"/>
              </a:spcAft>
            </a:pPr>
            <a:r>
              <a:rPr lang="en-US" sz="1800" dirty="0" err="1">
                <a:effectLst/>
                <a:latin typeface="Times New Roman" panose="02020603050405020304" pitchFamily="18" charset="0"/>
                <a:ea typeface="Calibri" panose="020F0502020204030204" pitchFamily="34" charset="0"/>
                <a:cs typeface="Arial" panose="020B0604020202020204" pitchFamily="34" charset="0"/>
              </a:rPr>
              <a:t>Zulvia</a:t>
            </a:r>
            <a:r>
              <a:rPr lang="en-US" sz="1800" dirty="0">
                <a:effectLst/>
                <a:latin typeface="Times New Roman" panose="02020603050405020304" pitchFamily="18" charset="0"/>
                <a:ea typeface="Calibri" panose="020F0502020204030204" pitchFamily="34" charset="0"/>
                <a:cs typeface="Arial" panose="020B0604020202020204" pitchFamily="34" charset="0"/>
              </a:rPr>
              <a:t>, Y. (2022).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Faktor-faktor</a:t>
            </a:r>
            <a:r>
              <a:rPr lang="en-US" sz="1800" dirty="0">
                <a:effectLst/>
                <a:latin typeface="Times New Roman" panose="02020603050405020304" pitchFamily="18" charset="0"/>
                <a:ea typeface="Calibri" panose="020F0502020204030204" pitchFamily="34" charset="0"/>
                <a:cs typeface="Arial" panose="020B0604020202020204" pitchFamily="34" charset="0"/>
              </a:rPr>
              <a:t> yang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mempengaruhi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kinerja</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keuangan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perbankan</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Jurnal</a:t>
            </a:r>
            <a:r>
              <a:rPr lang="en-US" sz="1800" i="1"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Paradigma</a:t>
            </a:r>
            <a:r>
              <a:rPr lang="en-US" sz="1800" i="1"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err="1">
                <a:effectLst/>
                <a:latin typeface="Times New Roman" panose="02020603050405020304" pitchFamily="18" charset="0"/>
                <a:ea typeface="Calibri" panose="020F0502020204030204" pitchFamily="34" charset="0"/>
                <a:cs typeface="Arial" panose="020B0604020202020204" pitchFamily="34" charset="0"/>
              </a:rPr>
              <a:t>Akuntansi</a:t>
            </a:r>
            <a:r>
              <a:rPr lang="en-US" sz="1800" dirty="0">
                <a:effectLst/>
                <a:latin typeface="Times New Roman" panose="02020603050405020304" pitchFamily="18" charset="0"/>
                <a:ea typeface="Calibri" panose="020F0502020204030204" pitchFamily="34" charset="0"/>
                <a:cs typeface="Arial" panose="020B0604020202020204" pitchFamily="34" charset="0"/>
              </a:rPr>
              <a:t>, </a:t>
            </a:r>
            <a:r>
              <a:rPr lang="en-US" sz="1800" i="1" dirty="0">
                <a:effectLst/>
                <a:latin typeface="Times New Roman" panose="02020603050405020304" pitchFamily="18" charset="0"/>
                <a:ea typeface="Calibri" panose="020F0502020204030204" pitchFamily="34" charset="0"/>
                <a:cs typeface="Arial" panose="020B0604020202020204" pitchFamily="34" charset="0"/>
              </a:rPr>
              <a:t>4</a:t>
            </a:r>
            <a:r>
              <a:rPr lang="en-US" sz="1800" dirty="0">
                <a:effectLst/>
                <a:latin typeface="Times New Roman" panose="02020603050405020304" pitchFamily="18" charset="0"/>
                <a:ea typeface="Calibri" panose="020F0502020204030204" pitchFamily="34" charset="0"/>
                <a:cs typeface="Arial" panose="020B0604020202020204" pitchFamily="34" charset="0"/>
              </a:rPr>
              <a:t>(1), 424. https://doi.org/10.24912/jpa.v4i1.17562</a:t>
            </a:r>
            <a:endParaRPr lang="id-ID"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438989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Google Shape;46;g104f7abbb21_0_30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Pendahuluan</a:t>
            </a:r>
            <a:endParaRPr/>
          </a:p>
        </p:txBody>
      </p:sp>
      <p:sp>
        <p:nvSpPr>
          <p:cNvPr id="47" name="Google Shape;47;g104f7abbb21_0_309"/>
          <p:cNvSpPr txBox="1">
            <a:spLocks noGrp="1"/>
          </p:cNvSpPr>
          <p:nvPr>
            <p:ph type="body" idx="1"/>
          </p:nvPr>
        </p:nvSpPr>
        <p:spPr>
          <a:xfrm>
            <a:off x="5573487" y="1021925"/>
            <a:ext cx="6618513" cy="5618361"/>
          </a:xfrm>
          <a:prstGeom prst="rect">
            <a:avLst/>
          </a:prstGeom>
          <a:noFill/>
          <a:ln>
            <a:noFill/>
          </a:ln>
        </p:spPr>
        <p:txBody>
          <a:bodyPr spcFirstLastPara="1" wrap="square" lIns="91425" tIns="45700" rIns="91425" bIns="45700" anchor="t" anchorCtr="0">
            <a:normAutofit fontScale="77500" lnSpcReduction="20000"/>
          </a:bodyPr>
          <a:lstStyle/>
          <a:p>
            <a:pPr marL="685800" lvl="0" indent="-457200" algn="just" rtl="0">
              <a:lnSpc>
                <a:spcPct val="90000"/>
              </a:lnSpc>
              <a:spcBef>
                <a:spcPts val="1000"/>
              </a:spcBef>
              <a:spcAft>
                <a:spcPts val="0"/>
              </a:spcAft>
              <a:buClr>
                <a:schemeClr val="dk1"/>
              </a:buClr>
              <a:buSzPts val="2800"/>
              <a:buFont typeface="Wingdings" panose="05000000000000000000" pitchFamily="2" charset="2"/>
              <a:buChar char="§"/>
            </a:pP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Segala</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bentuk</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krisis</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ekonomi</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pada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tahun</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1998, 2008, dan 2019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telah</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dihadapi</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oleh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perbankan</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selaku</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lembaga</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intermediasi</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pendukung</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pertumbuhan</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ekonomi</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negara. Salah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satu</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contoh</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krisis</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ekonomi</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baru-baru</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ini</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adalah</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wabah</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COVID-19 dan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mengaruskan</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pembatasan</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interaksi</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sosial</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685800" lvl="0" indent="-457200" algn="just" rtl="0">
              <a:lnSpc>
                <a:spcPct val="90000"/>
              </a:lnSpc>
              <a:spcBef>
                <a:spcPts val="1000"/>
              </a:spcBef>
              <a:spcAft>
                <a:spcPts val="0"/>
              </a:spcAft>
              <a:buClr>
                <a:schemeClr val="dk1"/>
              </a:buClr>
              <a:buSzPts val="2800"/>
              <a:buFont typeface="Wingdings" panose="05000000000000000000" pitchFamily="2" charset="2"/>
              <a:buChar char="§"/>
            </a:pP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Ditengah</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penyebaran</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wabah</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pandemi</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Kinerja pada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aset</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perbankan</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syariah pada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tahun</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2020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justru</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mengalami</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pertumbuhan</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sebesar</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13,11%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yoy</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lebih</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tinggi</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dibandingkan</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perbankan</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konvensional</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sebesar</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6,74%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yoy</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Pertumbuhan</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DPK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perbankan</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syariah 11,98%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yoy</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juga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lebih</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tinggi</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dibandingkan</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perbankan</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konvensional</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sebesar</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10,93%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yoy</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Demikian</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pula,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pembiayaan</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perbankan</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syariah, yang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meski</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melambat</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masih</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lebih</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tinggi</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8,08%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yoy</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bila</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dibandingkan</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perbankan</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konvensional</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685800" lvl="0" indent="-457200" algn="just" rtl="0">
              <a:lnSpc>
                <a:spcPct val="90000"/>
              </a:lnSpc>
              <a:spcBef>
                <a:spcPts val="1000"/>
              </a:spcBef>
              <a:spcAft>
                <a:spcPts val="0"/>
              </a:spcAft>
              <a:buClr>
                <a:schemeClr val="dk1"/>
              </a:buClr>
              <a:buSzPts val="2800"/>
              <a:buFont typeface="Wingdings" panose="05000000000000000000" pitchFamily="2" charset="2"/>
              <a:buChar char="§"/>
            </a:pP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Kinerja </a:t>
            </a:r>
            <a:r>
              <a:rPr lang="en-US"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BPDSI (Bank Pembangunan Daerah </a:t>
            </a:r>
            <a:r>
              <a:rPr lang="en-US" sz="2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Seluruh</a:t>
            </a:r>
            <a:r>
              <a:rPr lang="en-US"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Indonesia) Per-</a:t>
            </a:r>
            <a:r>
              <a:rPr lang="en-US" sz="2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Desember</a:t>
            </a:r>
            <a:r>
              <a:rPr lang="en-US"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2020, </a:t>
            </a:r>
            <a:r>
              <a:rPr lang="en-US" sz="2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aset</a:t>
            </a:r>
            <a:r>
              <a:rPr lang="en-US"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mencapai</a:t>
            </a:r>
            <a:r>
              <a:rPr lang="en-US"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Rp 765,89 </a:t>
            </a:r>
            <a:r>
              <a:rPr lang="en-US" sz="2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triliun</a:t>
            </a:r>
            <a:r>
              <a:rPr lang="en-US"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atau</a:t>
            </a:r>
            <a:r>
              <a:rPr lang="en-US"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naik </a:t>
            </a:r>
            <a:r>
              <a:rPr lang="en-US" sz="2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sebesar</a:t>
            </a:r>
            <a:r>
              <a:rPr lang="en-US"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6,64% </a:t>
            </a:r>
            <a:r>
              <a:rPr lang="en-US" sz="2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yoy</a:t>
            </a:r>
            <a:r>
              <a:rPr lang="en-US"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US"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US"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tahun</a:t>
            </a:r>
            <a:r>
              <a:rPr lang="en-US"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sebelumnya</a:t>
            </a:r>
            <a:r>
              <a:rPr lang="en-US"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Dana </a:t>
            </a:r>
            <a:r>
              <a:rPr lang="en-US" sz="2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Pihak</a:t>
            </a:r>
            <a:r>
              <a:rPr lang="en-US"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Ketiga</a:t>
            </a:r>
            <a:r>
              <a:rPr lang="en-US"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BPDSI </a:t>
            </a:r>
            <a:r>
              <a:rPr lang="en-US" sz="2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mencapai</a:t>
            </a:r>
            <a:r>
              <a:rPr lang="en-US"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Rp 588,62 </a:t>
            </a:r>
            <a:r>
              <a:rPr lang="en-US" sz="2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triliun</a:t>
            </a:r>
            <a:r>
              <a:rPr lang="en-US"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atau</a:t>
            </a:r>
            <a:r>
              <a:rPr lang="en-US"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naik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yoy</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sebesar</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10,9%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tahun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sebelumnya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a16="http://schemas.microsoft.com/office/drawing/2014/main" id="{ACB93BE8-8BD8-2211-EE0A-96A50C8D741E}"/>
              </a:ext>
            </a:extLst>
          </p:cNvPr>
          <p:cNvPicPr>
            <a:picLocks noChangeAspect="1"/>
          </p:cNvPicPr>
          <p:nvPr/>
        </p:nvPicPr>
        <p:blipFill>
          <a:blip r:embed="rId3"/>
          <a:srcRect l="25447" t="29048" r="23482" b="9841"/>
          <a:stretch/>
        </p:blipFill>
        <p:spPr>
          <a:xfrm>
            <a:off x="0" y="1333499"/>
            <a:ext cx="5900057" cy="471895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5">
          <a:extLst>
            <a:ext uri="{FF2B5EF4-FFF2-40B4-BE49-F238E27FC236}">
              <a16:creationId xmlns:a16="http://schemas.microsoft.com/office/drawing/2014/main" id="{9F36FAE6-10CC-4A9C-1C17-1D7A670CF167}"/>
            </a:ext>
          </a:extLst>
        </p:cNvPr>
        <p:cNvGrpSpPr/>
        <p:nvPr/>
      </p:nvGrpSpPr>
      <p:grpSpPr>
        <a:xfrm>
          <a:off x="0" y="0"/>
          <a:ext cx="0" cy="0"/>
          <a:chOff x="0" y="0"/>
          <a:chExt cx="0" cy="0"/>
        </a:xfrm>
      </p:grpSpPr>
      <p:sp>
        <p:nvSpPr>
          <p:cNvPr id="46" name="Google Shape;46;g104f7abbb21_0_309">
            <a:extLst>
              <a:ext uri="{FF2B5EF4-FFF2-40B4-BE49-F238E27FC236}">
                <a16:creationId xmlns:a16="http://schemas.microsoft.com/office/drawing/2014/main" id="{3AA1C95D-672B-2E90-17FC-5DE1BBE167FF}"/>
              </a:ext>
            </a:extLst>
          </p:cNvPr>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Pendahuluan</a:t>
            </a:r>
            <a:endParaRPr/>
          </a:p>
        </p:txBody>
      </p:sp>
      <p:sp>
        <p:nvSpPr>
          <p:cNvPr id="47" name="Google Shape;47;g104f7abbb21_0_309">
            <a:extLst>
              <a:ext uri="{FF2B5EF4-FFF2-40B4-BE49-F238E27FC236}">
                <a16:creationId xmlns:a16="http://schemas.microsoft.com/office/drawing/2014/main" id="{3C38DAF5-6402-F1BB-3178-A559CF85640B}"/>
              </a:ext>
            </a:extLst>
          </p:cNvPr>
          <p:cNvSpPr txBox="1">
            <a:spLocks noGrp="1"/>
          </p:cNvSpPr>
          <p:nvPr>
            <p:ph type="body" idx="1"/>
          </p:nvPr>
        </p:nvSpPr>
        <p:spPr>
          <a:xfrm>
            <a:off x="361125" y="1295400"/>
            <a:ext cx="11047104" cy="5344886"/>
          </a:xfrm>
          <a:prstGeom prst="rect">
            <a:avLst/>
          </a:prstGeom>
          <a:noFill/>
          <a:ln>
            <a:noFill/>
          </a:ln>
        </p:spPr>
        <p:txBody>
          <a:bodyPr spcFirstLastPara="1" wrap="square" lIns="91425" tIns="45700" rIns="91425" bIns="45700" anchor="t" anchorCtr="0">
            <a:normAutofit/>
          </a:bodyPr>
          <a:lstStyle/>
          <a:p>
            <a:pPr marL="685800" lvl="0" indent="-457200" algn="just" rtl="0">
              <a:lnSpc>
                <a:spcPct val="90000"/>
              </a:lnSpc>
              <a:spcBef>
                <a:spcPts val="1000"/>
              </a:spcBef>
              <a:spcAft>
                <a:spcPts val="0"/>
              </a:spcAft>
              <a:buClr>
                <a:schemeClr val="dk1"/>
              </a:buClr>
              <a:buSzPts val="2800"/>
              <a:buFont typeface="Wingdings" panose="05000000000000000000" pitchFamily="2" charset="2"/>
              <a:buChar char="§"/>
            </a:pPr>
            <a:r>
              <a:rPr lang="en-US" sz="1800" dirty="0">
                <a:effectLst/>
                <a:latin typeface="Times New Roman" panose="02020603050405020304" pitchFamily="18" charset="0"/>
                <a:ea typeface="Calibri" panose="020F0502020204030204" pitchFamily="34" charset="0"/>
              </a:rPr>
              <a:t>BPD </a:t>
            </a:r>
            <a:r>
              <a:rPr lang="en-US" sz="1800" dirty="0" err="1">
                <a:effectLst/>
                <a:latin typeface="Times New Roman" panose="02020603050405020304" pitchFamily="18" charset="0"/>
                <a:ea typeface="Calibri" panose="020F0502020204030204" pitchFamily="34" charset="0"/>
              </a:rPr>
              <a:t>sebagai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lembaga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keuangan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memiliki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peranan</a:t>
            </a:r>
            <a:r>
              <a:rPr lang="en-US" sz="1800" dirty="0">
                <a:effectLst/>
                <a:latin typeface="Times New Roman" panose="02020603050405020304" pitchFamily="18" charset="0"/>
                <a:ea typeface="Calibri" panose="020F0502020204030204" pitchFamily="34" charset="0"/>
              </a:rPr>
              <a:t> yang </a:t>
            </a:r>
            <a:r>
              <a:rPr lang="en-US" sz="1800" dirty="0" err="1">
                <a:effectLst/>
                <a:latin typeface="Times New Roman" panose="02020603050405020304" pitchFamily="18" charset="0"/>
                <a:ea typeface="Calibri" panose="020F0502020204030204" pitchFamily="34" charset="0"/>
              </a:rPr>
              <a:t>strategis</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dalam</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mendorong</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pertumbuhan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ekonomi</a:t>
            </a:r>
            <a:r>
              <a:rPr lang="en-US" sz="1800" dirty="0">
                <a:effectLst/>
                <a:latin typeface="Times New Roman" panose="02020603050405020304" pitchFamily="18" charset="0"/>
                <a:ea typeface="Calibri" panose="020F0502020204030204" pitchFamily="34" charset="0"/>
              </a:rPr>
              <a:t> pada </a:t>
            </a:r>
            <a:r>
              <a:rPr lang="en-US" sz="1800" dirty="0" err="1">
                <a:effectLst/>
                <a:latin typeface="Times New Roman" panose="02020603050405020304" pitchFamily="18" charset="0"/>
                <a:ea typeface="Calibri" panose="020F0502020204030204" pitchFamily="34" charset="0"/>
              </a:rPr>
              <a:t>daerah</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tertentu</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seperti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melalui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pemberdayaan</a:t>
            </a:r>
            <a:r>
              <a:rPr lang="en-US" sz="1800" dirty="0">
                <a:effectLst/>
                <a:latin typeface="Times New Roman" panose="02020603050405020304" pitchFamily="18" charset="0"/>
                <a:ea typeface="Calibri" panose="020F0502020204030204" pitchFamily="34" charset="0"/>
              </a:rPr>
              <a:t> UMKM, </a:t>
            </a:r>
            <a:r>
              <a:rPr lang="en-US" sz="1800" dirty="0" err="1">
                <a:effectLst/>
                <a:latin typeface="Times New Roman" panose="02020603050405020304" pitchFamily="18" charset="0"/>
                <a:ea typeface="Calibri" panose="020F0502020204030204" pitchFamily="34" charset="0"/>
              </a:rPr>
              <a:t>optimalisasi</a:t>
            </a:r>
            <a:r>
              <a:rPr lang="en-US" sz="1800" dirty="0">
                <a:effectLst/>
                <a:latin typeface="Times New Roman" panose="02020603050405020304" pitchFamily="18" charset="0"/>
                <a:ea typeface="Calibri" panose="020F0502020204030204" pitchFamily="34" charset="0"/>
              </a:rPr>
              <a:t> dana, dan </a:t>
            </a:r>
            <a:r>
              <a:rPr lang="en-US" sz="1800" dirty="0" err="1">
                <a:effectLst/>
                <a:latin typeface="Times New Roman" panose="02020603050405020304" pitchFamily="18" charset="0"/>
                <a:ea typeface="Calibri" panose="020F0502020204030204" pitchFamily="34" charset="0"/>
              </a:rPr>
              <a:t>peningkatan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inklusi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keuangan</a:t>
            </a:r>
            <a:r>
              <a:rPr lang="en-US" sz="1800" dirty="0">
                <a:effectLst/>
                <a:latin typeface="Times New Roman" panose="02020603050405020304" pitchFamily="18" charset="0"/>
                <a:ea typeface="Calibri" panose="020F0502020204030204" pitchFamily="34" charset="0"/>
              </a:rPr>
              <a:t> pada </a:t>
            </a:r>
            <a:r>
              <a:rPr lang="en-US" sz="1800" dirty="0" err="1">
                <a:effectLst/>
                <a:latin typeface="Times New Roman" panose="02020603050405020304" pitchFamily="18" charset="0"/>
                <a:ea typeface="Calibri" panose="020F0502020204030204" pitchFamily="34" charset="0"/>
              </a:rPr>
              <a:t>daerah</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tersebut</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Selain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itu</a:t>
            </a:r>
            <a:r>
              <a:rPr lang="en-US" sz="1800" dirty="0">
                <a:effectLst/>
                <a:latin typeface="Times New Roman" panose="02020603050405020304" pitchFamily="18" charset="0"/>
                <a:ea typeface="Calibri" panose="020F0502020204030204" pitchFamily="34" charset="0"/>
              </a:rPr>
              <a:t>, BPD </a:t>
            </a:r>
            <a:r>
              <a:rPr lang="en-US" sz="1800" dirty="0" err="1">
                <a:effectLst/>
                <a:latin typeface="Times New Roman" panose="02020603050405020304" pitchFamily="18" charset="0"/>
                <a:ea typeface="Calibri" panose="020F0502020204030204" pitchFamily="34" charset="0"/>
              </a:rPr>
              <a:t>memiliki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peluang</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besar</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dalam</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menjangkau</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nasabah</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lebih</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luas</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secara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efisien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diwilayah</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tersebut</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melalui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pendekatan</a:t>
            </a:r>
            <a:r>
              <a:rPr lang="en-US" sz="1800" dirty="0">
                <a:effectLst/>
                <a:latin typeface="Times New Roman" panose="02020603050405020304" pitchFamily="18" charset="0"/>
                <a:ea typeface="Calibri" panose="020F0502020204030204" pitchFamily="34" charset="0"/>
              </a:rPr>
              <a:t> personal </a:t>
            </a:r>
            <a:r>
              <a:rPr lang="en-US" sz="1800" dirty="0" err="1">
                <a:effectLst/>
                <a:latin typeface="Times New Roman" panose="02020603050405020304" pitchFamily="18" charset="0"/>
                <a:ea typeface="Calibri" panose="020F0502020204030204" pitchFamily="34" charset="0"/>
              </a:rPr>
              <a:t>sesuai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dengan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kebutuhan</a:t>
            </a:r>
            <a:r>
              <a:rPr lang="en-US" sz="1800" dirty="0">
                <a:effectLst/>
                <a:latin typeface="Times New Roman" panose="02020603050405020304" pitchFamily="18" charset="0"/>
                <a:ea typeface="Calibri" panose="020F0502020204030204" pitchFamily="34" charset="0"/>
              </a:rPr>
              <a:t> yang </a:t>
            </a:r>
            <a:r>
              <a:rPr lang="en-US" sz="1800" dirty="0" err="1">
                <a:effectLst/>
                <a:latin typeface="Times New Roman" panose="02020603050405020304" pitchFamily="18" charset="0"/>
                <a:ea typeface="Calibri" panose="020F0502020204030204" pitchFamily="34" charset="0"/>
              </a:rPr>
              <a:t>diperlukan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masyarakat</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setempat</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dengan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didukung</a:t>
            </a:r>
            <a:r>
              <a:rPr lang="en-US" sz="1800" dirty="0">
                <a:effectLst/>
                <a:latin typeface="Times New Roman" panose="02020603050405020304" pitchFamily="18" charset="0"/>
                <a:ea typeface="Calibri" panose="020F0502020204030204" pitchFamily="34" charset="0"/>
              </a:rPr>
              <a:t> oleh </a:t>
            </a:r>
            <a:r>
              <a:rPr lang="en-US" sz="1800" dirty="0" err="1">
                <a:effectLst/>
                <a:latin typeface="Times New Roman" panose="02020603050405020304" pitchFamily="18" charset="0"/>
                <a:ea typeface="Calibri" panose="020F0502020204030204" pitchFamily="34" charset="0"/>
              </a:rPr>
              <a:t>produk</a:t>
            </a:r>
            <a:r>
              <a:rPr lang="en-US" sz="1800" dirty="0">
                <a:effectLst/>
                <a:latin typeface="Times New Roman" panose="02020603050405020304" pitchFamily="18" charset="0"/>
                <a:ea typeface="Calibri" panose="020F0502020204030204" pitchFamily="34" charset="0"/>
              </a:rPr>
              <a:t> dan </a:t>
            </a:r>
            <a:r>
              <a:rPr lang="en-US" sz="1800" dirty="0" err="1">
                <a:effectLst/>
                <a:latin typeface="Times New Roman" panose="02020603050405020304" pitchFamily="18" charset="0"/>
                <a:ea typeface="Calibri" panose="020F0502020204030204" pitchFamily="34" charset="0"/>
              </a:rPr>
              <a:t>layanan</a:t>
            </a:r>
            <a:r>
              <a:rPr lang="en-US" sz="1800" dirty="0">
                <a:effectLst/>
                <a:latin typeface="Times New Roman" panose="02020603050405020304" pitchFamily="18" charset="0"/>
                <a:ea typeface="Calibri" panose="020F0502020204030204" pitchFamily="34" charset="0"/>
              </a:rPr>
              <a:t> yang </a:t>
            </a:r>
            <a:r>
              <a:rPr lang="en-US" sz="1800" dirty="0" err="1">
                <a:effectLst/>
                <a:latin typeface="Times New Roman" panose="02020603050405020304" pitchFamily="18" charset="0"/>
                <a:ea typeface="Calibri" panose="020F0502020204030204" pitchFamily="34" charset="0"/>
              </a:rPr>
              <a:t>dapat</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disesuaikan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dengan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kebutuhan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masyarakat</a:t>
            </a:r>
            <a:r>
              <a:rPr lang="en-US" sz="1800" dirty="0">
                <a:effectLst/>
                <a:latin typeface="Times New Roman" panose="02020603050405020304" pitchFamily="18" charset="0"/>
                <a:ea typeface="Calibri" panose="020F0502020204030204" pitchFamily="34" charset="0"/>
              </a:rPr>
              <a:t> agar </a:t>
            </a:r>
            <a:r>
              <a:rPr lang="en-US" sz="1800" dirty="0" err="1">
                <a:effectLst/>
                <a:latin typeface="Times New Roman" panose="02020603050405020304" pitchFamily="18" charset="0"/>
                <a:ea typeface="Calibri" panose="020F0502020204030204" pitchFamily="34" charset="0"/>
              </a:rPr>
              <a:t>dapat</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mendorong</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inklusi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keuangan</a:t>
            </a:r>
            <a:r>
              <a:rPr lang="en-US" sz="1800" dirty="0">
                <a:effectLst/>
                <a:latin typeface="Times New Roman" panose="02020603050405020304" pitchFamily="18" charset="0"/>
                <a:ea typeface="Calibri" panose="020F0502020204030204" pitchFamily="34" charset="0"/>
              </a:rPr>
              <a:t>. </a:t>
            </a:r>
          </a:p>
          <a:p>
            <a:pPr marL="685800" lvl="0" indent="-457200" algn="just" rtl="0">
              <a:lnSpc>
                <a:spcPct val="90000"/>
              </a:lnSpc>
              <a:spcBef>
                <a:spcPts val="1000"/>
              </a:spcBef>
              <a:spcAft>
                <a:spcPts val="0"/>
              </a:spcAft>
              <a:buClr>
                <a:schemeClr val="dk1"/>
              </a:buClr>
              <a:buSzPts val="2800"/>
              <a:buFont typeface="Wingdings" panose="05000000000000000000" pitchFamily="2" charset="2"/>
              <a:buChar char="§"/>
            </a:pPr>
            <a:r>
              <a:rPr lang="en-US" sz="1800" dirty="0" err="1">
                <a:effectLst/>
                <a:latin typeface="Times New Roman" panose="02020603050405020304" pitchFamily="18" charset="0"/>
                <a:ea typeface="Calibri" panose="020F0502020204030204" pitchFamily="34" charset="0"/>
              </a:rPr>
              <a:t>Ditengah</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penyebaran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wabah</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pandemi</a:t>
            </a:r>
            <a:r>
              <a:rPr lang="en-US" sz="1800" dirty="0">
                <a:effectLst/>
                <a:latin typeface="Times New Roman" panose="02020603050405020304" pitchFamily="18" charset="0"/>
                <a:ea typeface="Calibri" panose="020F0502020204030204" pitchFamily="34" charset="0"/>
              </a:rPr>
              <a:t>, Bank BJB </a:t>
            </a:r>
            <a:r>
              <a:rPr lang="en-US" sz="1800" dirty="0" err="1">
                <a:effectLst/>
                <a:latin typeface="Times New Roman" panose="02020603050405020304" pitchFamily="18" charset="0"/>
                <a:ea typeface="Calibri" panose="020F0502020204030204" pitchFamily="34" charset="0"/>
              </a:rPr>
              <a:t>maupun</a:t>
            </a:r>
            <a:r>
              <a:rPr lang="en-US" sz="1800" dirty="0">
                <a:effectLst/>
                <a:latin typeface="Times New Roman" panose="02020603050405020304" pitchFamily="18" charset="0"/>
                <a:ea typeface="Calibri" panose="020F0502020204030204" pitchFamily="34" charset="0"/>
              </a:rPr>
              <a:t> Bank BJB Syariah </a:t>
            </a:r>
            <a:r>
              <a:rPr lang="en-US" sz="1800" dirty="0" err="1">
                <a:effectLst/>
                <a:latin typeface="Times New Roman" panose="02020603050405020304" pitchFamily="18" charset="0"/>
                <a:ea typeface="Calibri" panose="020F0502020204030204" pitchFamily="34" charset="0"/>
              </a:rPr>
              <a:t>justru</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mencetak</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performa</a:t>
            </a:r>
            <a:r>
              <a:rPr lang="en-US" sz="1800" dirty="0">
                <a:effectLst/>
                <a:latin typeface="Times New Roman" panose="02020603050405020304" pitchFamily="18" charset="0"/>
                <a:ea typeface="Calibri" panose="020F0502020204030204" pitchFamily="34" charset="0"/>
              </a:rPr>
              <a:t> yang </a:t>
            </a:r>
            <a:r>
              <a:rPr lang="en-US" sz="1800" dirty="0" err="1">
                <a:effectLst/>
                <a:latin typeface="Times New Roman" panose="02020603050405020304" pitchFamily="18" charset="0"/>
                <a:ea typeface="Calibri" panose="020F0502020204030204" pitchFamily="34" charset="0"/>
              </a:rPr>
              <a:t>baik</a:t>
            </a:r>
            <a:r>
              <a:rPr lang="en-US" sz="1800" dirty="0">
                <a:effectLst/>
                <a:latin typeface="Times New Roman" panose="02020603050405020304" pitchFamily="18" charset="0"/>
                <a:ea typeface="Calibri" panose="020F0502020204030204" pitchFamily="34" charset="0"/>
              </a:rPr>
              <a:t>. Per-</a:t>
            </a:r>
            <a:r>
              <a:rPr lang="en-US" sz="1800" dirty="0" err="1">
                <a:effectLst/>
                <a:latin typeface="Times New Roman" panose="02020603050405020304" pitchFamily="18" charset="0"/>
                <a:ea typeface="Calibri" panose="020F0502020204030204" pitchFamily="34" charset="0"/>
              </a:rPr>
              <a:t>tahun</a:t>
            </a:r>
            <a:r>
              <a:rPr lang="en-US" sz="1800" dirty="0">
                <a:effectLst/>
                <a:latin typeface="Times New Roman" panose="02020603050405020304" pitchFamily="18" charset="0"/>
                <a:ea typeface="Calibri" panose="020F0502020204030204" pitchFamily="34" charset="0"/>
              </a:rPr>
              <a:t> 2020 Bank BJB </a:t>
            </a:r>
            <a:r>
              <a:rPr lang="en-US" sz="1800" dirty="0" err="1">
                <a:effectLst/>
                <a:latin typeface="Times New Roman" panose="02020603050405020304" pitchFamily="18" charset="0"/>
                <a:ea typeface="Calibri" panose="020F0502020204030204" pitchFamily="34" charset="0"/>
              </a:rPr>
              <a:t>memperoleh</a:t>
            </a:r>
            <a:r>
              <a:rPr lang="en-US" sz="1800" dirty="0">
                <a:effectLst/>
                <a:latin typeface="Times New Roman" panose="02020603050405020304" pitchFamily="18" charset="0"/>
                <a:ea typeface="Calibri" panose="020F0502020204030204" pitchFamily="34" charset="0"/>
              </a:rPr>
              <a:t> total </a:t>
            </a:r>
            <a:r>
              <a:rPr lang="en-US" sz="1800" dirty="0" err="1">
                <a:effectLst/>
                <a:latin typeface="Times New Roman" panose="02020603050405020304" pitchFamily="18" charset="0"/>
                <a:ea typeface="Calibri" panose="020F0502020204030204" pitchFamily="34" charset="0"/>
              </a:rPr>
              <a:t>asetnya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meningkat</a:t>
            </a:r>
            <a:r>
              <a:rPr lang="en-US" sz="1800" dirty="0">
                <a:effectLst/>
                <a:latin typeface="Times New Roman" panose="02020603050405020304" pitchFamily="18" charset="0"/>
                <a:ea typeface="Calibri" panose="020F0502020204030204" pitchFamily="34" charset="0"/>
              </a:rPr>
              <a:t> 14,08% </a:t>
            </a:r>
            <a:r>
              <a:rPr lang="en-US" sz="1800" dirty="0" err="1">
                <a:effectLst/>
                <a:latin typeface="Times New Roman" panose="02020603050405020304" pitchFamily="18" charset="0"/>
                <a:ea typeface="Calibri" panose="020F0502020204030204" pitchFamily="34" charset="0"/>
              </a:rPr>
              <a:t>dari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tahun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sebelumnya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Sedangkan</a:t>
            </a:r>
            <a:r>
              <a:rPr lang="en-US" sz="1800" dirty="0">
                <a:effectLst/>
                <a:latin typeface="Times New Roman" panose="02020603050405020304" pitchFamily="18" charset="0"/>
                <a:ea typeface="Calibri" panose="020F0502020204030204" pitchFamily="34" charset="0"/>
              </a:rPr>
              <a:t>, Bank BJB Syariah per-2020 </a:t>
            </a:r>
            <a:r>
              <a:rPr lang="en-US" sz="1800" dirty="0" err="1">
                <a:effectLst/>
                <a:latin typeface="Times New Roman" panose="02020603050405020304" pitchFamily="18" charset="0"/>
                <a:ea typeface="Calibri" panose="020F0502020204030204" pitchFamily="34" charset="0"/>
              </a:rPr>
              <a:t>mengalami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peningkatan</a:t>
            </a:r>
            <a:r>
              <a:rPr lang="en-US" sz="1800" dirty="0">
                <a:effectLst/>
                <a:latin typeface="Times New Roman" panose="02020603050405020304" pitchFamily="18" charset="0"/>
                <a:ea typeface="Calibri" panose="020F0502020204030204" pitchFamily="34" charset="0"/>
              </a:rPr>
              <a:t> total </a:t>
            </a:r>
            <a:r>
              <a:rPr lang="en-US" sz="1800" dirty="0" err="1">
                <a:effectLst/>
                <a:latin typeface="Times New Roman" panose="02020603050405020304" pitchFamily="18" charset="0"/>
                <a:ea typeface="Calibri" panose="020F0502020204030204" pitchFamily="34" charset="0"/>
              </a:rPr>
              <a:t>aset</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sebesar</a:t>
            </a:r>
            <a:r>
              <a:rPr lang="en-US" sz="1800" dirty="0">
                <a:effectLst/>
                <a:latin typeface="Times New Roman" panose="02020603050405020304" pitchFamily="18" charset="0"/>
                <a:ea typeface="Calibri" panose="020F0502020204030204" pitchFamily="34" charset="0"/>
              </a:rPr>
              <a:t> Rp. </a:t>
            </a:r>
            <a:r>
              <a:rPr lang="en-US" sz="1800" dirty="0" err="1">
                <a:effectLst/>
                <a:latin typeface="Times New Roman" panose="02020603050405020304" pitchFamily="18" charset="0"/>
                <a:ea typeface="Calibri" panose="020F0502020204030204" pitchFamily="34" charset="0"/>
              </a:rPr>
              <a:t>meningkat</a:t>
            </a:r>
            <a:r>
              <a:rPr lang="en-US" sz="1800" dirty="0">
                <a:effectLst/>
                <a:latin typeface="Times New Roman" panose="02020603050405020304" pitchFamily="18" charset="0"/>
                <a:ea typeface="Calibri" panose="020F0502020204030204" pitchFamily="34" charset="0"/>
              </a:rPr>
              <a:t> 15,03% </a:t>
            </a:r>
            <a:r>
              <a:rPr lang="en-US" sz="1800" dirty="0" err="1">
                <a:effectLst/>
                <a:latin typeface="Times New Roman" panose="02020603050405020304" pitchFamily="18" charset="0"/>
                <a:ea typeface="Calibri" panose="020F0502020204030204" pitchFamily="34" charset="0"/>
              </a:rPr>
              <a:t>dari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tahun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sebelumnya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Selain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itu</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dari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segi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Laba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Bersih</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meskipun</a:t>
            </a:r>
            <a:r>
              <a:rPr lang="en-US" sz="1800" dirty="0">
                <a:effectLst/>
                <a:latin typeface="Times New Roman" panose="02020603050405020304" pitchFamily="18" charset="0"/>
                <a:ea typeface="Calibri" panose="020F0502020204030204" pitchFamily="34" charset="0"/>
              </a:rPr>
              <a:t> Bank BJB Syariah </a:t>
            </a:r>
            <a:r>
              <a:rPr lang="en-US" sz="1800" dirty="0" err="1">
                <a:effectLst/>
                <a:latin typeface="Times New Roman" panose="02020603050405020304" pitchFamily="18" charset="0"/>
                <a:ea typeface="Calibri" panose="020F0502020204030204" pitchFamily="34" charset="0"/>
              </a:rPr>
              <a:t>sempat</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mengalami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penurunan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drastis</a:t>
            </a:r>
            <a:r>
              <a:rPr lang="en-US" sz="1800" dirty="0">
                <a:effectLst/>
                <a:latin typeface="Times New Roman" panose="02020603050405020304" pitchFamily="18" charset="0"/>
                <a:ea typeface="Calibri" panose="020F0502020204030204" pitchFamily="34" charset="0"/>
              </a:rPr>
              <a:t> pada </a:t>
            </a:r>
            <a:r>
              <a:rPr lang="en-US" sz="1800" dirty="0" err="1">
                <a:effectLst/>
                <a:latin typeface="Times New Roman" panose="02020603050405020304" pitchFamily="18" charset="0"/>
                <a:ea typeface="Calibri" panose="020F0502020204030204" pitchFamily="34" charset="0"/>
              </a:rPr>
              <a:t>tahun</a:t>
            </a:r>
            <a:r>
              <a:rPr lang="en-US" sz="1800" dirty="0">
                <a:effectLst/>
                <a:latin typeface="Times New Roman" panose="02020603050405020304" pitchFamily="18" charset="0"/>
                <a:ea typeface="Calibri" panose="020F0502020204030204" pitchFamily="34" charset="0"/>
              </a:rPr>
              <a:t> 2020, </a:t>
            </a:r>
            <a:r>
              <a:rPr lang="en-US" sz="1800" dirty="0" err="1">
                <a:effectLst/>
                <a:latin typeface="Times New Roman" panose="02020603050405020304" pitchFamily="18" charset="0"/>
                <a:ea typeface="Calibri" panose="020F0502020204030204" pitchFamily="34" charset="0"/>
              </a:rPr>
              <a:t>akan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tetapi</a:t>
            </a:r>
            <a:r>
              <a:rPr lang="en-US" sz="1800" dirty="0">
                <a:effectLst/>
                <a:latin typeface="Times New Roman" panose="02020603050405020304" pitchFamily="18" charset="0"/>
                <a:ea typeface="Calibri" panose="020F0502020204030204" pitchFamily="34" charset="0"/>
              </a:rPr>
              <a:t> pada </a:t>
            </a:r>
            <a:r>
              <a:rPr lang="en-US" sz="1800" dirty="0" err="1">
                <a:effectLst/>
                <a:latin typeface="Times New Roman" panose="02020603050405020304" pitchFamily="18" charset="0"/>
                <a:ea typeface="Calibri" panose="020F0502020204030204" pitchFamily="34" charset="0"/>
              </a:rPr>
              <a:t>tahun</a:t>
            </a:r>
            <a:r>
              <a:rPr lang="en-US" sz="1800" dirty="0">
                <a:effectLst/>
                <a:latin typeface="Times New Roman" panose="02020603050405020304" pitchFamily="18" charset="0"/>
                <a:ea typeface="Calibri" panose="020F0502020204030204" pitchFamily="34" charset="0"/>
              </a:rPr>
              <a:t> 2021 Bank BJB Syariah </a:t>
            </a:r>
            <a:r>
              <a:rPr lang="en-US" sz="1800" dirty="0" err="1">
                <a:effectLst/>
                <a:latin typeface="Times New Roman" panose="02020603050405020304" pitchFamily="18" charset="0"/>
                <a:ea typeface="Calibri" panose="020F0502020204030204" pitchFamily="34" charset="0"/>
              </a:rPr>
              <a:t>dapat</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mengoptimalkan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laba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bersihnya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sehingga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dapat</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mengalami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kenaikan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sebesar</a:t>
            </a:r>
            <a:r>
              <a:rPr lang="en-US" sz="1800" dirty="0">
                <a:effectLst/>
                <a:latin typeface="Times New Roman" panose="02020603050405020304" pitchFamily="18" charset="0"/>
                <a:ea typeface="Calibri" panose="020F0502020204030204" pitchFamily="34" charset="0"/>
              </a:rPr>
              <a:t> 94,80%.</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N</a:t>
            </a:r>
            <a:r>
              <a:rPr lang="en-US" sz="1800" dirty="0" err="1">
                <a:latin typeface="Times New Roman" panose="02020603050405020304" pitchFamily="18" charset="0"/>
                <a:ea typeface="Calibri" panose="020F0502020204030204" pitchFamily="34" charset="0"/>
                <a:cs typeface="Times New Roman" panose="02020603050405020304" pitchFamily="18" charset="0"/>
              </a:rPr>
              <a:t>amun</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dengan</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fluktuatifnya</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kinerja</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dari</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kedua</a:t>
            </a:r>
            <a:r>
              <a:rPr lang="en-US" sz="1800" dirty="0">
                <a:latin typeface="Times New Roman" panose="02020603050405020304" pitchFamily="18" charset="0"/>
                <a:ea typeface="Calibri" panose="020F0502020204030204" pitchFamily="34" charset="0"/>
                <a:cs typeface="Times New Roman" panose="02020603050405020304" pitchFamily="18" charset="0"/>
              </a:rPr>
              <a:t> bank </a:t>
            </a:r>
            <a:r>
              <a:rPr lang="en-US" sz="1800" dirty="0" err="1">
                <a:latin typeface="Times New Roman" panose="02020603050405020304" pitchFamily="18" charset="0"/>
                <a:ea typeface="Calibri" panose="020F0502020204030204" pitchFamily="34" charset="0"/>
                <a:cs typeface="Times New Roman" panose="02020603050405020304" pitchFamily="18" charset="0"/>
              </a:rPr>
              <a:t>tersebut</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belum</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tentu</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efisien</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secara</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keseluruhan</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dalam</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kinerja</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mereka</a:t>
            </a:r>
            <a:r>
              <a:rPr lang="en-US" sz="1800" dirty="0">
                <a:latin typeface="Times New Roman" panose="02020603050405020304" pitchFamily="18" charset="0"/>
                <a:ea typeface="Calibri" panose="020F0502020204030204" pitchFamily="34" charset="0"/>
                <a:cs typeface="Times New Roman" panose="02020603050405020304" pitchFamily="18" charset="0"/>
              </a:rPr>
              <a:t>. Oleh </a:t>
            </a:r>
            <a:r>
              <a:rPr lang="en-US" sz="1800" dirty="0" err="1">
                <a:latin typeface="Times New Roman" panose="02020603050405020304" pitchFamily="18" charset="0"/>
                <a:ea typeface="Calibri" panose="020F0502020204030204" pitchFamily="34" charset="0"/>
                <a:cs typeface="Times New Roman" panose="02020603050405020304" pitchFamily="18" charset="0"/>
              </a:rPr>
              <a:t>karena</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itu</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perlu</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adanya</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penelitian</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untuk</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rPr>
              <a:t>menganalisis</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serta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mencari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perbandingan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tingkat</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efisiensi</a:t>
            </a:r>
            <a:r>
              <a:rPr lang="en-US" sz="1800" dirty="0">
                <a:effectLst/>
                <a:latin typeface="Times New Roman" panose="02020603050405020304" pitchFamily="18" charset="0"/>
                <a:ea typeface="Calibri" panose="020F0502020204030204" pitchFamily="34" charset="0"/>
              </a:rPr>
              <a:t> Bank BJB Syariah dan Bank BJB </a:t>
            </a:r>
            <a:r>
              <a:rPr lang="en-US" sz="1800" dirty="0" err="1">
                <a:effectLst/>
                <a:latin typeface="Times New Roman" panose="02020603050405020304" pitchFamily="18" charset="0"/>
                <a:ea typeface="Calibri" panose="020F0502020204030204" pitchFamily="34" charset="0"/>
              </a:rPr>
              <a:t>Konvensional</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sebelum</a:t>
            </a:r>
            <a:r>
              <a:rPr lang="en-US" sz="1800" dirty="0">
                <a:effectLst/>
                <a:latin typeface="Times New Roman" panose="02020603050405020304" pitchFamily="18" charset="0"/>
                <a:ea typeface="Calibri" panose="020F0502020204030204" pitchFamily="34" charset="0"/>
              </a:rPr>
              <a:t> dan </a:t>
            </a:r>
            <a:r>
              <a:rPr lang="en-US" sz="1800" dirty="0" err="1">
                <a:effectLst/>
                <a:latin typeface="Times New Roman" panose="02020603050405020304" pitchFamily="18" charset="0"/>
                <a:ea typeface="Calibri" panose="020F0502020204030204" pitchFamily="34" charset="0"/>
              </a:rPr>
              <a:t>saat</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pandemi</a:t>
            </a:r>
            <a:r>
              <a:rPr lang="en-US" sz="1800" dirty="0">
                <a:effectLst/>
                <a:latin typeface="Times New Roman" panose="02020603050405020304" pitchFamily="18" charset="0"/>
                <a:ea typeface="Calibri" panose="020F0502020204030204" pitchFamily="34" charset="0"/>
              </a:rPr>
              <a:t> Covid-19.</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9745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g104f7abbb21_0_297"/>
          <p:cNvSpPr txBox="1">
            <a:spLocks noGrp="1"/>
          </p:cNvSpPr>
          <p:nvPr>
            <p:ph type="title"/>
          </p:nvPr>
        </p:nvSpPr>
        <p:spPr>
          <a:xfrm>
            <a:off x="166758" y="67616"/>
            <a:ext cx="11830800" cy="1042200"/>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4400"/>
              <a:buNone/>
            </a:pPr>
            <a:r>
              <a:rPr lang="en-US" dirty="0" err="1"/>
              <a:t>Pertanyaan</a:t>
            </a:r>
            <a:r>
              <a:rPr lang="en-US" dirty="0"/>
              <a:t> </a:t>
            </a:r>
            <a:r>
              <a:rPr lang="en-US" dirty="0" err="1"/>
              <a:t>Penelitian</a:t>
            </a:r>
            <a:r>
              <a:rPr lang="en-US" dirty="0"/>
              <a:t> (</a:t>
            </a:r>
            <a:r>
              <a:rPr lang="en-US" dirty="0" err="1"/>
              <a:t>Rumusan</a:t>
            </a:r>
            <a:r>
              <a:rPr lang="en-US" dirty="0"/>
              <a:t> </a:t>
            </a:r>
            <a:r>
              <a:rPr lang="en-US" dirty="0" err="1"/>
              <a:t>Masalah</a:t>
            </a:r>
            <a:r>
              <a:rPr lang="en-US" dirty="0"/>
              <a:t>)</a:t>
            </a:r>
            <a:endParaRPr dirty="0"/>
          </a:p>
        </p:txBody>
      </p:sp>
      <p:sp>
        <p:nvSpPr>
          <p:cNvPr id="4" name="TextBox 3">
            <a:extLst>
              <a:ext uri="{FF2B5EF4-FFF2-40B4-BE49-F238E27FC236}">
                <a16:creationId xmlns:a16="http://schemas.microsoft.com/office/drawing/2014/main" id="{9714AB6E-85F7-0710-BFE2-7CC5354CA95B}"/>
              </a:ext>
            </a:extLst>
          </p:cNvPr>
          <p:cNvSpPr txBox="1"/>
          <p:nvPr/>
        </p:nvSpPr>
        <p:spPr>
          <a:xfrm>
            <a:off x="816427" y="1561699"/>
            <a:ext cx="9350830" cy="1692771"/>
          </a:xfrm>
          <a:prstGeom prst="rect">
            <a:avLst/>
          </a:prstGeom>
          <a:noFill/>
        </p:spPr>
        <p:txBody>
          <a:bodyPr wrap="square">
            <a:spAutoFit/>
          </a:bodyPr>
          <a:lstStyle/>
          <a:p>
            <a:pPr marL="571500" lvl="0" indent="-342900" algn="just">
              <a:buAutoNum type="arabicPeriod"/>
            </a:pPr>
            <a:r>
              <a:rPr lang="en-US" sz="1800" dirty="0" err="1">
                <a:latin typeface="Century Gothic" panose="020B0502020202020204" pitchFamily="34" charset="0"/>
                <a:ea typeface="Times New Roman" panose="02020603050405020304" pitchFamily="18" charset="0"/>
                <a:cs typeface="Times New Roman" panose="02020603050405020304" pitchFamily="18" charset="0"/>
              </a:rPr>
              <a:t>Apakah</a:t>
            </a:r>
            <a:r>
              <a:rPr lang="en-US" sz="1800" dirty="0">
                <a:latin typeface="Century Gothic" panose="020B0502020202020204" pitchFamily="34" charset="0"/>
                <a:ea typeface="Times New Roman" panose="02020603050405020304" pitchFamily="18" charset="0"/>
                <a:cs typeface="Times New Roman" panose="02020603050405020304" pitchFamily="18" charset="0"/>
              </a:rPr>
              <a:t> </a:t>
            </a:r>
            <a:r>
              <a:rPr lang="en-US" sz="1800" dirty="0" err="1">
                <a:latin typeface="Century Gothic" panose="020B0502020202020204" pitchFamily="34" charset="0"/>
                <a:ea typeface="Times New Roman" panose="02020603050405020304" pitchFamily="18" charset="0"/>
                <a:cs typeface="Times New Roman" panose="02020603050405020304" pitchFamily="18" charset="0"/>
              </a:rPr>
              <a:t>terdapat</a:t>
            </a:r>
            <a:r>
              <a:rPr lang="en-US" sz="1800" dirty="0">
                <a:latin typeface="Century Gothic" panose="020B0502020202020204" pitchFamily="34" charset="0"/>
                <a:ea typeface="Times New Roman" panose="02020603050405020304" pitchFamily="18" charset="0"/>
                <a:cs typeface="Times New Roman" panose="02020603050405020304" pitchFamily="18" charset="0"/>
              </a:rPr>
              <a:t> </a:t>
            </a:r>
            <a:r>
              <a:rPr lang="en-US" sz="1800" dirty="0" err="1">
                <a:latin typeface="Century Gothic" panose="020B0502020202020204" pitchFamily="34" charset="0"/>
                <a:ea typeface="Times New Roman" panose="02020603050405020304" pitchFamily="18" charset="0"/>
                <a:cs typeface="Times New Roman" panose="02020603050405020304" pitchFamily="18" charset="0"/>
              </a:rPr>
              <a:t>perbandingan</a:t>
            </a:r>
            <a:r>
              <a:rPr lang="en-US" sz="1800" dirty="0">
                <a:latin typeface="Century Gothic" panose="020B0502020202020204" pitchFamily="34" charset="0"/>
                <a:ea typeface="Times New Roman" panose="02020603050405020304" pitchFamily="18" charset="0"/>
                <a:cs typeface="Times New Roman" panose="02020603050405020304" pitchFamily="18" charset="0"/>
              </a:rPr>
              <a:t> </a:t>
            </a:r>
            <a:r>
              <a:rPr lang="en-US" sz="1800" dirty="0" err="1">
                <a:latin typeface="Century Gothic" panose="020B0502020202020204" pitchFamily="34" charset="0"/>
                <a:ea typeface="Times New Roman" panose="02020603050405020304" pitchFamily="18" charset="0"/>
                <a:cs typeface="Times New Roman" panose="02020603050405020304" pitchFamily="18" charset="0"/>
              </a:rPr>
              <a:t>efisiensi</a:t>
            </a:r>
            <a:r>
              <a:rPr lang="en-US" sz="1800" dirty="0">
                <a:latin typeface="Century Gothic" panose="020B0502020202020204" pitchFamily="34" charset="0"/>
                <a:ea typeface="Times New Roman" panose="02020603050405020304" pitchFamily="18" charset="0"/>
                <a:cs typeface="Times New Roman" panose="02020603050405020304" pitchFamily="18" charset="0"/>
              </a:rPr>
              <a:t> bank dan </a:t>
            </a:r>
            <a:r>
              <a:rPr lang="en-US" sz="1800" dirty="0" err="1">
                <a:latin typeface="Century Gothic" panose="020B0502020202020204" pitchFamily="34" charset="0"/>
                <a:ea typeface="Times New Roman" panose="02020603050405020304" pitchFamily="18" charset="0"/>
                <a:cs typeface="Times New Roman" panose="02020603050405020304" pitchFamily="18" charset="0"/>
              </a:rPr>
              <a:t>faktor-faktor</a:t>
            </a:r>
            <a:r>
              <a:rPr lang="en-US" sz="1800" dirty="0">
                <a:latin typeface="Century Gothic" panose="020B0502020202020204" pitchFamily="34" charset="0"/>
                <a:ea typeface="Times New Roman" panose="02020603050405020304" pitchFamily="18" charset="0"/>
                <a:cs typeface="Times New Roman" panose="02020603050405020304" pitchFamily="18" charset="0"/>
              </a:rPr>
              <a:t> yang </a:t>
            </a:r>
            <a:r>
              <a:rPr lang="en-US" sz="1800" dirty="0" err="1">
                <a:latin typeface="Century Gothic" panose="020B0502020202020204" pitchFamily="34" charset="0"/>
                <a:ea typeface="Times New Roman" panose="02020603050405020304" pitchFamily="18" charset="0"/>
                <a:cs typeface="Times New Roman" panose="02020603050405020304" pitchFamily="18" charset="0"/>
              </a:rPr>
              <a:t>menyebabkan</a:t>
            </a:r>
            <a:r>
              <a:rPr lang="en-US" sz="1800" dirty="0">
                <a:latin typeface="Century Gothic" panose="020B0502020202020204" pitchFamily="34" charset="0"/>
                <a:ea typeface="Times New Roman" panose="02020603050405020304" pitchFamily="18" charset="0"/>
                <a:cs typeface="Times New Roman" panose="02020603050405020304" pitchFamily="18" charset="0"/>
              </a:rPr>
              <a:t> </a:t>
            </a:r>
            <a:r>
              <a:rPr lang="en-US" sz="1800" dirty="0" err="1">
                <a:latin typeface="Century Gothic" panose="020B0502020202020204" pitchFamily="34" charset="0"/>
                <a:ea typeface="Times New Roman" panose="02020603050405020304" pitchFamily="18" charset="0"/>
                <a:cs typeface="Times New Roman" panose="02020603050405020304" pitchFamily="18" charset="0"/>
              </a:rPr>
              <a:t>inefisiensi</a:t>
            </a:r>
            <a:r>
              <a:rPr lang="en-US" sz="1800" dirty="0">
                <a:latin typeface="Century Gothic" panose="020B0502020202020204" pitchFamily="34" charset="0"/>
                <a:ea typeface="Times New Roman" panose="02020603050405020304" pitchFamily="18" charset="0"/>
                <a:cs typeface="Times New Roman" panose="02020603050405020304" pitchFamily="18" charset="0"/>
              </a:rPr>
              <a:t> pada</a:t>
            </a:r>
            <a:r>
              <a:rPr lang="en-US" sz="1800" dirty="0">
                <a:effectLst/>
                <a:latin typeface="Century Gothic" panose="020B0502020202020204" pitchFamily="34" charset="0"/>
                <a:ea typeface="Times New Roman" panose="02020603050405020304" pitchFamily="18" charset="0"/>
                <a:cs typeface="Times New Roman" panose="02020603050405020304" pitchFamily="18" charset="0"/>
              </a:rPr>
              <a:t> Bank BJB syariah dan Bank BJB </a:t>
            </a:r>
            <a:r>
              <a:rPr lang="en-US" sz="1800" dirty="0" err="1">
                <a:effectLst/>
                <a:latin typeface="Century Gothic" panose="020B0502020202020204" pitchFamily="34" charset="0"/>
                <a:ea typeface="Times New Roman" panose="02020603050405020304" pitchFamily="18" charset="0"/>
                <a:cs typeface="Times New Roman" panose="02020603050405020304" pitchFamily="18" charset="0"/>
              </a:rPr>
              <a:t>Konvensional</a:t>
            </a:r>
            <a:r>
              <a:rPr lang="en-US" sz="1800" dirty="0">
                <a:effectLst/>
                <a:latin typeface="Century Gothic" panose="020B0502020202020204" pitchFamily="34" charset="0"/>
                <a:ea typeface="Times New Roman" panose="02020603050405020304" pitchFamily="18" charset="0"/>
                <a:cs typeface="Times New Roman" panose="02020603050405020304" pitchFamily="18" charset="0"/>
              </a:rPr>
              <a:t> </a:t>
            </a:r>
            <a:r>
              <a:rPr lang="en-US" sz="1800" dirty="0" err="1">
                <a:effectLst/>
                <a:latin typeface="Century Gothic" panose="020B0502020202020204" pitchFamily="34" charset="0"/>
                <a:ea typeface="Times New Roman" panose="02020603050405020304" pitchFamily="18" charset="0"/>
                <a:cs typeface="Times New Roman" panose="02020603050405020304" pitchFamily="18" charset="0"/>
              </a:rPr>
              <a:t>sebelum</a:t>
            </a:r>
            <a:r>
              <a:rPr lang="en-US" sz="1800" dirty="0">
                <a:effectLst/>
                <a:latin typeface="Century Gothic" panose="020B0502020202020204" pitchFamily="34" charset="0"/>
                <a:ea typeface="Times New Roman" panose="02020603050405020304" pitchFamily="18" charset="0"/>
                <a:cs typeface="Times New Roman" panose="02020603050405020304" pitchFamily="18" charset="0"/>
              </a:rPr>
              <a:t> dan </a:t>
            </a:r>
            <a:r>
              <a:rPr lang="en-US" sz="1800" dirty="0" err="1">
                <a:effectLst/>
                <a:latin typeface="Century Gothic" panose="020B0502020202020204" pitchFamily="34" charset="0"/>
                <a:ea typeface="Times New Roman" panose="02020603050405020304" pitchFamily="18" charset="0"/>
                <a:cs typeface="Times New Roman" panose="02020603050405020304" pitchFamily="18" charset="0"/>
              </a:rPr>
              <a:t>saat</a:t>
            </a:r>
            <a:r>
              <a:rPr lang="en-US" sz="1800" dirty="0">
                <a:effectLst/>
                <a:latin typeface="Century Gothic" panose="020B0502020202020204" pitchFamily="34" charset="0"/>
                <a:ea typeface="Times New Roman" panose="02020603050405020304" pitchFamily="18" charset="0"/>
                <a:cs typeface="Times New Roman" panose="02020603050405020304" pitchFamily="18" charset="0"/>
              </a:rPr>
              <a:t> </a:t>
            </a:r>
            <a:r>
              <a:rPr lang="en-US" sz="1800" dirty="0" err="1">
                <a:effectLst/>
                <a:latin typeface="Century Gothic" panose="020B0502020202020204" pitchFamily="34" charset="0"/>
                <a:ea typeface="Times New Roman" panose="02020603050405020304" pitchFamily="18" charset="0"/>
                <a:cs typeface="Times New Roman" panose="02020603050405020304" pitchFamily="18" charset="0"/>
              </a:rPr>
              <a:t>pandemi</a:t>
            </a:r>
            <a:r>
              <a:rPr lang="en-US" sz="1800" dirty="0">
                <a:effectLst/>
                <a:latin typeface="Century Gothic" panose="020B0502020202020204" pitchFamily="34" charset="0"/>
                <a:ea typeface="Times New Roman" panose="02020603050405020304" pitchFamily="18" charset="0"/>
                <a:cs typeface="Times New Roman" panose="02020603050405020304" pitchFamily="18" charset="0"/>
              </a:rPr>
              <a:t> Covid-19.</a:t>
            </a:r>
            <a:r>
              <a:rPr kumimoji="0" lang="en-US" altLang="id-ID" sz="1800" b="0" i="0" u="none" strike="noStrike" cap="none" normalizeH="0" baseline="0" dirty="0">
                <a:ln>
                  <a:noFill/>
                </a:ln>
                <a:solidFill>
                  <a:schemeClr val="tx1"/>
                </a:solidFill>
                <a:effectLst/>
                <a:latin typeface="Century Gothic" panose="020B0502020202020204" pitchFamily="34" charset="0"/>
                <a:cs typeface="Times New Roman" panose="02020603050405020304" pitchFamily="18" charset="0"/>
              </a:rPr>
              <a:t>  </a:t>
            </a:r>
          </a:p>
          <a:p>
            <a:pPr marL="571500" lvl="0" indent="-342900" algn="just">
              <a:buAutoNum type="arabicPeriod"/>
            </a:pPr>
            <a:r>
              <a:rPr lang="en-US" altLang="id-ID" sz="1800" dirty="0" err="1">
                <a:solidFill>
                  <a:schemeClr val="tx1"/>
                </a:solidFill>
                <a:latin typeface="Century Gothic" panose="020B0502020202020204" pitchFamily="34" charset="0"/>
                <a:cs typeface="Times New Roman" panose="02020603050405020304" pitchFamily="18" charset="0"/>
              </a:rPr>
              <a:t>Apakah</a:t>
            </a:r>
            <a:r>
              <a:rPr lang="en-US" altLang="id-ID" sz="1800" dirty="0">
                <a:solidFill>
                  <a:schemeClr val="tx1"/>
                </a:solidFill>
                <a:latin typeface="Century Gothic" panose="020B0502020202020204" pitchFamily="34" charset="0"/>
                <a:cs typeface="Times New Roman" panose="02020603050405020304" pitchFamily="18" charset="0"/>
              </a:rPr>
              <a:t> </a:t>
            </a:r>
            <a:r>
              <a:rPr kumimoji="0" lang="en-US" altLang="id-ID" sz="1800" b="0" i="0" u="none" strike="noStrike" cap="none" normalizeH="0" baseline="0" dirty="0" err="1">
                <a:ln>
                  <a:noFill/>
                </a:ln>
                <a:solidFill>
                  <a:schemeClr val="tx1"/>
                </a:solidFill>
                <a:effectLst/>
                <a:latin typeface="Century Gothic" panose="020B0502020202020204" pitchFamily="34" charset="0"/>
                <a:cs typeface="Times New Roman" panose="02020603050405020304" pitchFamily="18" charset="0"/>
              </a:rPr>
              <a:t>dampak</a:t>
            </a:r>
            <a:r>
              <a:rPr kumimoji="0" lang="en-US" altLang="id-ID" sz="1800" b="0" i="0" u="none" strike="noStrike" cap="none" normalizeH="0" baseline="0" dirty="0">
                <a:ln>
                  <a:noFill/>
                </a:ln>
                <a:solidFill>
                  <a:schemeClr val="tx1"/>
                </a:solidFill>
                <a:effectLst/>
                <a:latin typeface="Century Gothic" panose="020B0502020202020204" pitchFamily="34" charset="0"/>
                <a:cs typeface="Times New Roman" panose="02020603050405020304" pitchFamily="18" charset="0"/>
              </a:rPr>
              <a:t> </a:t>
            </a:r>
            <a:r>
              <a:rPr kumimoji="0" lang="en-US" altLang="id-ID" sz="1800" b="0" i="0" u="none" strike="noStrike" cap="none" normalizeH="0" baseline="0" dirty="0" err="1">
                <a:ln>
                  <a:noFill/>
                </a:ln>
                <a:solidFill>
                  <a:schemeClr val="tx1"/>
                </a:solidFill>
                <a:effectLst/>
                <a:latin typeface="Century Gothic" panose="020B0502020202020204" pitchFamily="34" charset="0"/>
                <a:cs typeface="Times New Roman" panose="02020603050405020304" pitchFamily="18" charset="0"/>
              </a:rPr>
              <a:t>pandemi</a:t>
            </a:r>
            <a:r>
              <a:rPr kumimoji="0" lang="en-US" altLang="id-ID" sz="1800" b="0" i="0" u="none" strike="noStrike" cap="none" normalizeH="0" baseline="0" dirty="0">
                <a:ln>
                  <a:noFill/>
                </a:ln>
                <a:solidFill>
                  <a:schemeClr val="tx1"/>
                </a:solidFill>
                <a:effectLst/>
                <a:latin typeface="Century Gothic" panose="020B0502020202020204" pitchFamily="34" charset="0"/>
                <a:cs typeface="Times New Roman" panose="02020603050405020304" pitchFamily="18" charset="0"/>
              </a:rPr>
              <a:t> COVID-19 </a:t>
            </a:r>
            <a:r>
              <a:rPr kumimoji="0" lang="en-US" altLang="id-ID" sz="1800" b="0" i="0" u="none" strike="noStrike" cap="none" normalizeH="0" baseline="0" dirty="0" err="1">
                <a:ln>
                  <a:noFill/>
                </a:ln>
                <a:solidFill>
                  <a:schemeClr val="tx1"/>
                </a:solidFill>
                <a:effectLst/>
                <a:latin typeface="Century Gothic" panose="020B0502020202020204" pitchFamily="34" charset="0"/>
                <a:cs typeface="Times New Roman" panose="02020603050405020304" pitchFamily="18" charset="0"/>
              </a:rPr>
              <a:t>terhadap</a:t>
            </a:r>
            <a:r>
              <a:rPr kumimoji="0" lang="en-US" altLang="id-ID" sz="1800" b="0" i="0" u="none" strike="noStrike" cap="none" normalizeH="0" baseline="0" dirty="0">
                <a:ln>
                  <a:noFill/>
                </a:ln>
                <a:solidFill>
                  <a:schemeClr val="tx1"/>
                </a:solidFill>
                <a:effectLst/>
                <a:latin typeface="Century Gothic" panose="020B0502020202020204" pitchFamily="34" charset="0"/>
                <a:cs typeface="Times New Roman" panose="02020603050405020304" pitchFamily="18" charset="0"/>
              </a:rPr>
              <a:t> </a:t>
            </a:r>
            <a:r>
              <a:rPr kumimoji="0" lang="en-US" altLang="id-ID" sz="1800" b="0" i="0" u="none" strike="noStrike" cap="none" normalizeH="0" baseline="0" dirty="0" err="1">
                <a:ln>
                  <a:noFill/>
                </a:ln>
                <a:solidFill>
                  <a:schemeClr val="tx1"/>
                </a:solidFill>
                <a:effectLst/>
                <a:latin typeface="Century Gothic" panose="020B0502020202020204" pitchFamily="34" charset="0"/>
                <a:cs typeface="Times New Roman" panose="02020603050405020304" pitchFamily="18" charset="0"/>
              </a:rPr>
              <a:t>sistem</a:t>
            </a:r>
            <a:r>
              <a:rPr kumimoji="0" lang="en-US" altLang="id-ID" sz="1800" b="0" i="0" u="none" strike="noStrike" cap="none" normalizeH="0" baseline="0" dirty="0">
                <a:ln>
                  <a:noFill/>
                </a:ln>
                <a:solidFill>
                  <a:schemeClr val="tx1"/>
                </a:solidFill>
                <a:effectLst/>
                <a:latin typeface="Century Gothic" panose="020B0502020202020204" pitchFamily="34" charset="0"/>
                <a:cs typeface="Times New Roman" panose="02020603050405020304" pitchFamily="18" charset="0"/>
              </a:rPr>
              <a:t> </a:t>
            </a:r>
            <a:r>
              <a:rPr kumimoji="0" lang="en-US" altLang="id-ID" sz="1800" b="0" i="0" u="none" strike="noStrike" cap="none" normalizeH="0" baseline="0" dirty="0" err="1">
                <a:ln>
                  <a:noFill/>
                </a:ln>
                <a:solidFill>
                  <a:schemeClr val="tx1"/>
                </a:solidFill>
                <a:effectLst/>
                <a:latin typeface="Century Gothic" panose="020B0502020202020204" pitchFamily="34" charset="0"/>
                <a:cs typeface="Times New Roman" panose="02020603050405020304" pitchFamily="18" charset="0"/>
              </a:rPr>
              <a:t>kedua</a:t>
            </a:r>
            <a:r>
              <a:rPr kumimoji="0" lang="en-US" altLang="id-ID" sz="1800" b="0" i="0" u="none" strike="noStrike" cap="none" normalizeH="0" baseline="0" dirty="0">
                <a:ln>
                  <a:noFill/>
                </a:ln>
                <a:solidFill>
                  <a:schemeClr val="tx1"/>
                </a:solidFill>
                <a:effectLst/>
                <a:latin typeface="Century Gothic" panose="020B0502020202020204" pitchFamily="34" charset="0"/>
                <a:cs typeface="Times New Roman" panose="02020603050405020304" pitchFamily="18" charset="0"/>
              </a:rPr>
              <a:t> bank dan </a:t>
            </a:r>
            <a:r>
              <a:rPr kumimoji="0" lang="en-US" altLang="id-ID" sz="1800" b="0" i="0" u="none" strike="noStrike" cap="none" normalizeH="0" baseline="0" dirty="0" err="1">
                <a:ln>
                  <a:noFill/>
                </a:ln>
                <a:solidFill>
                  <a:schemeClr val="tx1"/>
                </a:solidFill>
                <a:effectLst/>
                <a:latin typeface="Century Gothic" panose="020B0502020202020204" pitchFamily="34" charset="0"/>
                <a:cs typeface="Times New Roman" panose="02020603050405020304" pitchFamily="18" charset="0"/>
              </a:rPr>
              <a:t>menemukan</a:t>
            </a:r>
            <a:r>
              <a:rPr kumimoji="0" lang="en-US" altLang="id-ID" sz="1800" b="0" i="0" u="none" strike="noStrike" cap="none" normalizeH="0" baseline="0" dirty="0">
                <a:ln>
                  <a:noFill/>
                </a:ln>
                <a:solidFill>
                  <a:schemeClr val="tx1"/>
                </a:solidFill>
                <a:effectLst/>
                <a:latin typeface="Century Gothic" panose="020B0502020202020204" pitchFamily="34" charset="0"/>
                <a:cs typeface="Times New Roman" panose="02020603050405020304" pitchFamily="18" charset="0"/>
              </a:rPr>
              <a:t> </a:t>
            </a:r>
            <a:r>
              <a:rPr lang="en-US" altLang="id-ID" sz="1800" dirty="0" err="1">
                <a:solidFill>
                  <a:schemeClr val="tx1"/>
                </a:solidFill>
                <a:latin typeface="Century Gothic" panose="020B0502020202020204" pitchFamily="34" charset="0"/>
                <a:cs typeface="Times New Roman" panose="02020603050405020304" pitchFamily="18" charset="0"/>
              </a:rPr>
              <a:t>keunggulan</a:t>
            </a:r>
            <a:r>
              <a:rPr kumimoji="0" lang="en-US" altLang="id-ID" sz="1800" b="0" i="0" u="none" strike="noStrike" cap="none" normalizeH="0" baseline="0" dirty="0">
                <a:ln>
                  <a:noFill/>
                </a:ln>
                <a:solidFill>
                  <a:schemeClr val="tx1"/>
                </a:solidFill>
                <a:effectLst/>
                <a:latin typeface="Century Gothic" panose="020B0502020202020204" pitchFamily="34" charset="0"/>
                <a:cs typeface="Times New Roman" panose="02020603050405020304" pitchFamily="18" charset="0"/>
              </a:rPr>
              <a:t> </a:t>
            </a:r>
            <a:r>
              <a:rPr kumimoji="0" lang="en-US" altLang="id-ID" sz="1800" b="0" i="0" u="none" strike="noStrike" cap="none" normalizeH="0" baseline="0" dirty="0" err="1">
                <a:ln>
                  <a:noFill/>
                </a:ln>
                <a:solidFill>
                  <a:schemeClr val="tx1"/>
                </a:solidFill>
                <a:effectLst/>
                <a:latin typeface="Century Gothic" panose="020B0502020202020204" pitchFamily="34" charset="0"/>
                <a:cs typeface="Times New Roman" panose="02020603050405020304" pitchFamily="18" charset="0"/>
              </a:rPr>
              <a:t>sistem</a:t>
            </a:r>
            <a:r>
              <a:rPr kumimoji="0" lang="en-US" altLang="id-ID" sz="1800" b="0" i="0" u="none" strike="noStrike" cap="none" normalizeH="0" baseline="0" dirty="0">
                <a:ln>
                  <a:noFill/>
                </a:ln>
                <a:solidFill>
                  <a:schemeClr val="tx1"/>
                </a:solidFill>
                <a:effectLst/>
                <a:latin typeface="Century Gothic" panose="020B0502020202020204" pitchFamily="34" charset="0"/>
                <a:cs typeface="Times New Roman" panose="02020603050405020304" pitchFamily="18" charset="0"/>
              </a:rPr>
              <a:t> bank masing-masing.</a:t>
            </a:r>
          </a:p>
          <a:p>
            <a:pPr marL="571500" lvl="0" indent="-342900" algn="just">
              <a:buAutoNum type="arabicPeriod"/>
            </a:pPr>
            <a:endParaRPr lang="en-US" sz="1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g104f7abbb21_0_297"/>
          <p:cNvSpPr txBox="1">
            <a:spLocks noGrp="1"/>
          </p:cNvSpPr>
          <p:nvPr>
            <p:ph type="title"/>
          </p:nvPr>
        </p:nvSpPr>
        <p:spPr>
          <a:xfrm>
            <a:off x="166758" y="67616"/>
            <a:ext cx="11830800" cy="1042200"/>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4400"/>
              <a:buNone/>
            </a:pPr>
            <a:r>
              <a:rPr lang="en-US" dirty="0" err="1">
                <a:latin typeface="Exo" panose="020B0604020202020204" charset="0"/>
                <a:cs typeface="Times New Roman" panose="02020603050405020304" pitchFamily="18" charset="0"/>
              </a:rPr>
              <a:t>Tujuan</a:t>
            </a:r>
            <a:r>
              <a:rPr lang="en-US" dirty="0">
                <a:latin typeface="Exo" panose="020B0604020202020204" charset="0"/>
                <a:cs typeface="Times New Roman" panose="02020603050405020304" pitchFamily="18" charset="0"/>
              </a:rPr>
              <a:t> </a:t>
            </a:r>
            <a:r>
              <a:rPr lang="en-US" dirty="0" err="1">
                <a:latin typeface="Exo" panose="020B0604020202020204" charset="0"/>
                <a:cs typeface="Times New Roman" panose="02020603050405020304" pitchFamily="18" charset="0"/>
              </a:rPr>
              <a:t>Penelitian</a:t>
            </a:r>
            <a:endParaRPr dirty="0">
              <a:latin typeface="Exo" panose="020B0604020202020204" charset="0"/>
              <a:cs typeface="Times New Roman" panose="02020603050405020304" pitchFamily="18" charset="0"/>
            </a:endParaRPr>
          </a:p>
        </p:txBody>
      </p:sp>
      <p:sp>
        <p:nvSpPr>
          <p:cNvPr id="652" name="Google Shape;65;g104f7abbb21_0_39">
            <a:extLst>
              <a:ext uri="{FF2B5EF4-FFF2-40B4-BE49-F238E27FC236}">
                <a16:creationId xmlns:a16="http://schemas.microsoft.com/office/drawing/2014/main" id="{942D4CB4-E4FC-D5D0-5910-C4D384A4CFA3}"/>
              </a:ext>
            </a:extLst>
          </p:cNvPr>
          <p:cNvSpPr txBox="1">
            <a:spLocks noGrp="1"/>
          </p:cNvSpPr>
          <p:nvPr>
            <p:ph type="body" idx="1"/>
          </p:nvPr>
        </p:nvSpPr>
        <p:spPr>
          <a:xfrm>
            <a:off x="366249" y="2491013"/>
            <a:ext cx="6413264" cy="3868295"/>
          </a:xfrm>
          <a:prstGeom prst="rect">
            <a:avLst/>
          </a:prstGeom>
          <a:noFill/>
          <a:ln>
            <a:noFill/>
          </a:ln>
        </p:spPr>
        <p:txBody>
          <a:bodyPr spcFirstLastPara="1" wrap="square" lIns="91425" tIns="45700" rIns="91425" bIns="45700" anchor="t" anchorCtr="0">
            <a:normAutofit/>
          </a:bodyPr>
          <a:lstStyle/>
          <a:p>
            <a:pPr marL="514350" lvl="0" indent="-285750" algn="just">
              <a:buFont typeface="Wingdings" panose="05000000000000000000" pitchFamily="2" charset="2"/>
              <a:buChar char="q"/>
            </a:pPr>
            <a:r>
              <a:rPr lang="en-US" sz="1800" dirty="0">
                <a:effectLst/>
                <a:latin typeface="Times New Roman" panose="02020603050405020304" pitchFamily="18" charset="0"/>
                <a:ea typeface="Times New Roman" panose="02020603050405020304" pitchFamily="18" charset="0"/>
              </a:rPr>
              <a:t>	 </a:t>
            </a:r>
            <a:r>
              <a:rPr lang="en-US" sz="1800" dirty="0" err="1">
                <a:latin typeface="Century Gothic" panose="020B0502020202020204" pitchFamily="34" charset="0"/>
                <a:ea typeface="Times New Roman" panose="02020603050405020304" pitchFamily="18" charset="0"/>
                <a:cs typeface="Times New Roman" panose="02020603050405020304" pitchFamily="18" charset="0"/>
              </a:rPr>
              <a:t>P</a:t>
            </a:r>
            <a:r>
              <a:rPr lang="en-US" sz="1800" dirty="0" err="1">
                <a:effectLst/>
                <a:latin typeface="Century Gothic" panose="020B0502020202020204" pitchFamily="34" charset="0"/>
                <a:ea typeface="Times New Roman" panose="02020603050405020304" pitchFamily="18" charset="0"/>
                <a:cs typeface="Times New Roman" panose="02020603050405020304" pitchFamily="18" charset="0"/>
              </a:rPr>
              <a:t>enelitian</a:t>
            </a:r>
            <a:r>
              <a:rPr lang="en-US" sz="1800" dirty="0">
                <a:effectLst/>
                <a:latin typeface="Century Gothic" panose="020B0502020202020204" pitchFamily="34" charset="0"/>
                <a:ea typeface="Times New Roman" panose="02020603050405020304" pitchFamily="18" charset="0"/>
                <a:cs typeface="Times New Roman" panose="02020603050405020304" pitchFamily="18" charset="0"/>
              </a:rPr>
              <a:t> </a:t>
            </a:r>
            <a:r>
              <a:rPr lang="en-US" sz="1800" dirty="0" err="1">
                <a:effectLst/>
                <a:latin typeface="Century Gothic" panose="020B0502020202020204" pitchFamily="34" charset="0"/>
                <a:ea typeface="Times New Roman" panose="02020603050405020304" pitchFamily="18" charset="0"/>
                <a:cs typeface="Times New Roman" panose="02020603050405020304" pitchFamily="18" charset="0"/>
              </a:rPr>
              <a:t>ini</a:t>
            </a:r>
            <a:r>
              <a:rPr lang="en-US" sz="1800" dirty="0">
                <a:effectLst/>
                <a:latin typeface="Century Gothic" panose="020B0502020202020204" pitchFamily="34" charset="0"/>
                <a:ea typeface="Times New Roman" panose="02020603050405020304" pitchFamily="18" charset="0"/>
                <a:cs typeface="Times New Roman" panose="02020603050405020304" pitchFamily="18" charset="0"/>
              </a:rPr>
              <a:t> </a:t>
            </a:r>
            <a:r>
              <a:rPr lang="en-US" sz="1800" dirty="0" err="1">
                <a:effectLst/>
                <a:latin typeface="Century Gothic" panose="020B0502020202020204" pitchFamily="34" charset="0"/>
                <a:ea typeface="Times New Roman" panose="02020603050405020304" pitchFamily="18" charset="0"/>
                <a:cs typeface="Times New Roman" panose="02020603050405020304" pitchFamily="18" charset="0"/>
              </a:rPr>
              <a:t>untuk</a:t>
            </a:r>
            <a:r>
              <a:rPr lang="en-US" sz="1800" dirty="0">
                <a:effectLst/>
                <a:latin typeface="Century Gothic" panose="020B0502020202020204" pitchFamily="34" charset="0"/>
                <a:ea typeface="Times New Roman" panose="02020603050405020304" pitchFamily="18" charset="0"/>
                <a:cs typeface="Times New Roman" panose="02020603050405020304" pitchFamily="18" charset="0"/>
              </a:rPr>
              <a:t> </a:t>
            </a:r>
            <a:r>
              <a:rPr lang="en-US" sz="1800" dirty="0" err="1">
                <a:effectLst/>
                <a:latin typeface="Century Gothic" panose="020B0502020202020204" pitchFamily="34" charset="0"/>
                <a:ea typeface="Times New Roman" panose="02020603050405020304" pitchFamily="18" charset="0"/>
                <a:cs typeface="Times New Roman" panose="02020603050405020304" pitchFamily="18" charset="0"/>
              </a:rPr>
              <a:t>membandingkan</a:t>
            </a:r>
            <a:r>
              <a:rPr lang="en-US" sz="1800" dirty="0">
                <a:latin typeface="Century Gothic" panose="020B0502020202020204" pitchFamily="34" charset="0"/>
                <a:ea typeface="Times New Roman" panose="02020603050405020304" pitchFamily="18" charset="0"/>
                <a:cs typeface="Times New Roman" panose="02020603050405020304" pitchFamily="18" charset="0"/>
              </a:rPr>
              <a:t> dan </a:t>
            </a:r>
            <a:r>
              <a:rPr lang="en-US" sz="1800" dirty="0" err="1">
                <a:latin typeface="Century Gothic" panose="020B0502020202020204" pitchFamily="34" charset="0"/>
                <a:ea typeface="Times New Roman" panose="02020603050405020304" pitchFamily="18" charset="0"/>
                <a:cs typeface="Times New Roman" panose="02020603050405020304" pitchFamily="18" charset="0"/>
              </a:rPr>
              <a:t>mengukur</a:t>
            </a:r>
            <a:r>
              <a:rPr lang="en-US" sz="1800" dirty="0">
                <a:latin typeface="Century Gothic" panose="020B0502020202020204" pitchFamily="34" charset="0"/>
                <a:ea typeface="Times New Roman" panose="02020603050405020304" pitchFamily="18" charset="0"/>
                <a:cs typeface="Times New Roman" panose="02020603050405020304" pitchFamily="18" charset="0"/>
              </a:rPr>
              <a:t> </a:t>
            </a:r>
            <a:r>
              <a:rPr lang="en-US" sz="1800" dirty="0" err="1">
                <a:latin typeface="Century Gothic" panose="020B0502020202020204" pitchFamily="34" charset="0"/>
                <a:ea typeface="Times New Roman" panose="02020603050405020304" pitchFamily="18" charset="0"/>
                <a:cs typeface="Times New Roman" panose="02020603050405020304" pitchFamily="18" charset="0"/>
              </a:rPr>
              <a:t>efisiensi</a:t>
            </a:r>
            <a:r>
              <a:rPr lang="en-US" sz="1800" dirty="0">
                <a:latin typeface="Century Gothic" panose="020B0502020202020204" pitchFamily="34" charset="0"/>
                <a:ea typeface="Times New Roman" panose="02020603050405020304" pitchFamily="18" charset="0"/>
                <a:cs typeface="Times New Roman" panose="02020603050405020304" pitchFamily="18" charset="0"/>
              </a:rPr>
              <a:t> bank dan </a:t>
            </a:r>
            <a:r>
              <a:rPr lang="en-US" sz="1800" dirty="0" err="1">
                <a:latin typeface="Century Gothic" panose="020B0502020202020204" pitchFamily="34" charset="0"/>
                <a:ea typeface="Times New Roman" panose="02020603050405020304" pitchFamily="18" charset="0"/>
                <a:cs typeface="Times New Roman" panose="02020603050405020304" pitchFamily="18" charset="0"/>
              </a:rPr>
              <a:t>faktor-faktor</a:t>
            </a:r>
            <a:r>
              <a:rPr lang="en-US" sz="1800" dirty="0">
                <a:latin typeface="Century Gothic" panose="020B0502020202020204" pitchFamily="34" charset="0"/>
                <a:ea typeface="Times New Roman" panose="02020603050405020304" pitchFamily="18" charset="0"/>
                <a:cs typeface="Times New Roman" panose="02020603050405020304" pitchFamily="18" charset="0"/>
              </a:rPr>
              <a:t> yang </a:t>
            </a:r>
            <a:r>
              <a:rPr lang="en-US" sz="1800" dirty="0" err="1">
                <a:latin typeface="Century Gothic" panose="020B0502020202020204" pitchFamily="34" charset="0"/>
                <a:ea typeface="Times New Roman" panose="02020603050405020304" pitchFamily="18" charset="0"/>
                <a:cs typeface="Times New Roman" panose="02020603050405020304" pitchFamily="18" charset="0"/>
              </a:rPr>
              <a:t>menyebabkan</a:t>
            </a:r>
            <a:r>
              <a:rPr lang="en-US" sz="1800" dirty="0">
                <a:latin typeface="Century Gothic" panose="020B0502020202020204" pitchFamily="34" charset="0"/>
                <a:ea typeface="Times New Roman" panose="02020603050405020304" pitchFamily="18" charset="0"/>
                <a:cs typeface="Times New Roman" panose="02020603050405020304" pitchFamily="18" charset="0"/>
              </a:rPr>
              <a:t> </a:t>
            </a:r>
            <a:r>
              <a:rPr lang="en-US" sz="1800" dirty="0" err="1">
                <a:latin typeface="Century Gothic" panose="020B0502020202020204" pitchFamily="34" charset="0"/>
                <a:ea typeface="Times New Roman" panose="02020603050405020304" pitchFamily="18" charset="0"/>
                <a:cs typeface="Times New Roman" panose="02020603050405020304" pitchFamily="18" charset="0"/>
              </a:rPr>
              <a:t>inefisiensi</a:t>
            </a:r>
            <a:r>
              <a:rPr lang="en-US" sz="1800" dirty="0">
                <a:latin typeface="Century Gothic" panose="020B0502020202020204" pitchFamily="34" charset="0"/>
                <a:ea typeface="Times New Roman" panose="02020603050405020304" pitchFamily="18" charset="0"/>
                <a:cs typeface="Times New Roman" panose="02020603050405020304" pitchFamily="18" charset="0"/>
              </a:rPr>
              <a:t> pada</a:t>
            </a:r>
            <a:r>
              <a:rPr lang="en-US" sz="1800" dirty="0">
                <a:effectLst/>
                <a:latin typeface="Century Gothic" panose="020B0502020202020204" pitchFamily="34" charset="0"/>
                <a:ea typeface="Times New Roman" panose="02020603050405020304" pitchFamily="18" charset="0"/>
                <a:cs typeface="Times New Roman" panose="02020603050405020304" pitchFamily="18" charset="0"/>
              </a:rPr>
              <a:t> Bank BJB syariah dan Bank BJB </a:t>
            </a:r>
            <a:r>
              <a:rPr lang="en-US" sz="1800" dirty="0" err="1">
                <a:effectLst/>
                <a:latin typeface="Century Gothic" panose="020B0502020202020204" pitchFamily="34" charset="0"/>
                <a:ea typeface="Times New Roman" panose="02020603050405020304" pitchFamily="18" charset="0"/>
                <a:cs typeface="Times New Roman" panose="02020603050405020304" pitchFamily="18" charset="0"/>
              </a:rPr>
              <a:t>Konvensional</a:t>
            </a:r>
            <a:r>
              <a:rPr lang="en-US" sz="1800" dirty="0">
                <a:effectLst/>
                <a:latin typeface="Century Gothic" panose="020B0502020202020204" pitchFamily="34" charset="0"/>
                <a:ea typeface="Times New Roman" panose="02020603050405020304" pitchFamily="18" charset="0"/>
                <a:cs typeface="Times New Roman" panose="02020603050405020304" pitchFamily="18" charset="0"/>
              </a:rPr>
              <a:t> </a:t>
            </a:r>
            <a:r>
              <a:rPr lang="en-US" sz="1800" dirty="0" err="1">
                <a:effectLst/>
                <a:latin typeface="Century Gothic" panose="020B0502020202020204" pitchFamily="34" charset="0"/>
                <a:ea typeface="Times New Roman" panose="02020603050405020304" pitchFamily="18" charset="0"/>
                <a:cs typeface="Times New Roman" panose="02020603050405020304" pitchFamily="18" charset="0"/>
              </a:rPr>
              <a:t>sebelum</a:t>
            </a:r>
            <a:r>
              <a:rPr lang="en-US" sz="1800" dirty="0">
                <a:effectLst/>
                <a:latin typeface="Century Gothic" panose="020B0502020202020204" pitchFamily="34" charset="0"/>
                <a:ea typeface="Times New Roman" panose="02020603050405020304" pitchFamily="18" charset="0"/>
                <a:cs typeface="Times New Roman" panose="02020603050405020304" pitchFamily="18" charset="0"/>
              </a:rPr>
              <a:t> dan </a:t>
            </a:r>
            <a:r>
              <a:rPr lang="en-US" sz="1800" dirty="0" err="1">
                <a:effectLst/>
                <a:latin typeface="Century Gothic" panose="020B0502020202020204" pitchFamily="34" charset="0"/>
                <a:ea typeface="Times New Roman" panose="02020603050405020304" pitchFamily="18" charset="0"/>
                <a:cs typeface="Times New Roman" panose="02020603050405020304" pitchFamily="18" charset="0"/>
              </a:rPr>
              <a:t>saat</a:t>
            </a:r>
            <a:r>
              <a:rPr lang="en-US" sz="1800" dirty="0">
                <a:effectLst/>
                <a:latin typeface="Century Gothic" panose="020B0502020202020204" pitchFamily="34" charset="0"/>
                <a:ea typeface="Times New Roman" panose="02020603050405020304" pitchFamily="18" charset="0"/>
                <a:cs typeface="Times New Roman" panose="02020603050405020304" pitchFamily="18" charset="0"/>
              </a:rPr>
              <a:t> </a:t>
            </a:r>
            <a:r>
              <a:rPr lang="en-US" sz="1800" dirty="0" err="1">
                <a:effectLst/>
                <a:latin typeface="Century Gothic" panose="020B0502020202020204" pitchFamily="34" charset="0"/>
                <a:ea typeface="Times New Roman" panose="02020603050405020304" pitchFamily="18" charset="0"/>
                <a:cs typeface="Times New Roman" panose="02020603050405020304" pitchFamily="18" charset="0"/>
              </a:rPr>
              <a:t>pandemi</a:t>
            </a:r>
            <a:r>
              <a:rPr lang="en-US" sz="1800" dirty="0">
                <a:effectLst/>
                <a:latin typeface="Century Gothic" panose="020B0502020202020204" pitchFamily="34" charset="0"/>
                <a:ea typeface="Times New Roman" panose="02020603050405020304" pitchFamily="18" charset="0"/>
                <a:cs typeface="Times New Roman" panose="02020603050405020304" pitchFamily="18" charset="0"/>
              </a:rPr>
              <a:t> Covid-19.</a:t>
            </a:r>
            <a:r>
              <a:rPr kumimoji="0" lang="id-ID" altLang="id-ID" sz="1800" b="0" i="0" u="none" strike="noStrike" cap="none" normalizeH="0" baseline="0" dirty="0">
                <a:ln>
                  <a:noFill/>
                </a:ln>
                <a:solidFill>
                  <a:schemeClr val="tx1"/>
                </a:solidFill>
                <a:effectLst/>
                <a:latin typeface="Century Gothic" panose="020B0502020202020204" pitchFamily="34" charset="0"/>
                <a:cs typeface="Times New Roman" panose="02020603050405020304" pitchFamily="18" charset="0"/>
              </a:rPr>
              <a:t> </a:t>
            </a:r>
            <a:endParaRPr kumimoji="0" lang="en-US" altLang="id-ID" sz="1800" b="0" i="0" u="none" strike="noStrike" cap="none" normalizeH="0" baseline="0" dirty="0">
              <a:ln>
                <a:noFill/>
              </a:ln>
              <a:solidFill>
                <a:schemeClr val="tx1"/>
              </a:solidFill>
              <a:effectLst/>
              <a:latin typeface="Century Gothic" panose="020B0502020202020204" pitchFamily="34" charset="0"/>
              <a:cs typeface="Times New Roman" panose="02020603050405020304" pitchFamily="18" charset="0"/>
            </a:endParaRPr>
          </a:p>
          <a:p>
            <a:pPr marL="514350" lvl="0" indent="-285750" algn="just" rtl="0">
              <a:lnSpc>
                <a:spcPct val="90000"/>
              </a:lnSpc>
              <a:spcBef>
                <a:spcPts val="1000"/>
              </a:spcBef>
              <a:spcAft>
                <a:spcPts val="0"/>
              </a:spcAft>
              <a:buClr>
                <a:schemeClr val="dk1"/>
              </a:buClr>
              <a:buSzPts val="2800"/>
              <a:buFont typeface="Wingdings" panose="05000000000000000000" pitchFamily="2" charset="2"/>
              <a:buChar char="q"/>
            </a:pPr>
            <a:r>
              <a:rPr kumimoji="0" lang="en-US" altLang="id-ID" sz="1800" b="0" i="0" u="none" strike="noStrike" cap="none" normalizeH="0" baseline="0" dirty="0">
                <a:ln>
                  <a:noFill/>
                </a:ln>
                <a:solidFill>
                  <a:schemeClr val="tx1"/>
                </a:solidFill>
                <a:effectLst/>
                <a:latin typeface="Century Gothic" panose="020B0502020202020204" pitchFamily="34" charset="0"/>
                <a:cs typeface="Times New Roman" panose="02020603050405020304" pitchFamily="18" charset="0"/>
              </a:rPr>
              <a:t>      </a:t>
            </a:r>
            <a:r>
              <a:rPr kumimoji="0" lang="id-ID" altLang="id-ID" sz="1800" b="0" i="0" u="none" strike="noStrike" cap="none" normalizeH="0" baseline="0" dirty="0">
                <a:ln>
                  <a:noFill/>
                </a:ln>
                <a:solidFill>
                  <a:schemeClr val="tx1"/>
                </a:solidFill>
                <a:effectLst/>
                <a:latin typeface="Century Gothic" panose="020B0502020202020204" pitchFamily="34" charset="0"/>
                <a:cs typeface="Times New Roman" panose="02020603050405020304" pitchFamily="18" charset="0"/>
              </a:rPr>
              <a:t>Penelitian ini akan membantu memahami dampak pandemi COVID-19 terhadap sistem </a:t>
            </a:r>
            <a:r>
              <a:rPr kumimoji="0" lang="en-US" altLang="id-ID" sz="1800" b="0" i="0" u="none" strike="noStrike" cap="none" normalizeH="0" baseline="0" dirty="0" err="1">
                <a:ln>
                  <a:noFill/>
                </a:ln>
                <a:solidFill>
                  <a:schemeClr val="tx1"/>
                </a:solidFill>
                <a:effectLst/>
                <a:latin typeface="Century Gothic" panose="020B0502020202020204" pitchFamily="34" charset="0"/>
                <a:cs typeface="Times New Roman" panose="02020603050405020304" pitchFamily="18" charset="0"/>
              </a:rPr>
              <a:t>ke</a:t>
            </a:r>
            <a:r>
              <a:rPr kumimoji="0" lang="id-ID" altLang="id-ID" sz="1800" b="0" i="0" u="none" strike="noStrike" cap="none" normalizeH="0" baseline="0" dirty="0">
                <a:ln>
                  <a:noFill/>
                </a:ln>
                <a:solidFill>
                  <a:schemeClr val="tx1"/>
                </a:solidFill>
                <a:effectLst/>
                <a:latin typeface="Century Gothic" panose="020B0502020202020204" pitchFamily="34" charset="0"/>
                <a:cs typeface="Times New Roman" panose="02020603050405020304" pitchFamily="18" charset="0"/>
              </a:rPr>
              <a:t>dua bank dan menemukan </a:t>
            </a:r>
            <a:r>
              <a:rPr lang="en-US" altLang="id-ID" sz="1800" dirty="0" err="1">
                <a:solidFill>
                  <a:schemeClr val="tx1"/>
                </a:solidFill>
                <a:latin typeface="Century Gothic" panose="020B0502020202020204" pitchFamily="34" charset="0"/>
                <a:cs typeface="Times New Roman" panose="02020603050405020304" pitchFamily="18" charset="0"/>
              </a:rPr>
              <a:t>keunggulan</a:t>
            </a:r>
            <a:r>
              <a:rPr kumimoji="0" lang="id-ID" altLang="id-ID" sz="1800" b="0" i="0" u="none" strike="noStrike" cap="none" normalizeH="0" baseline="0" dirty="0">
                <a:ln>
                  <a:noFill/>
                </a:ln>
                <a:solidFill>
                  <a:schemeClr val="tx1"/>
                </a:solidFill>
                <a:effectLst/>
                <a:latin typeface="Century Gothic" panose="020B0502020202020204" pitchFamily="34" charset="0"/>
                <a:cs typeface="Times New Roman" panose="02020603050405020304" pitchFamily="18" charset="0"/>
              </a:rPr>
              <a:t> sistem bank masing-masing.</a:t>
            </a:r>
            <a:endParaRPr sz="1800" dirty="0">
              <a:latin typeface="Century Gothic" panose="020B0502020202020204" pitchFamily="34" charset="0"/>
              <a:cs typeface="Times New Roman" panose="02020603050405020304" pitchFamily="18" charset="0"/>
            </a:endParaRPr>
          </a:p>
        </p:txBody>
      </p:sp>
      <p:grpSp>
        <p:nvGrpSpPr>
          <p:cNvPr id="659" name="Google Shape;1129;p57">
            <a:extLst>
              <a:ext uri="{FF2B5EF4-FFF2-40B4-BE49-F238E27FC236}">
                <a16:creationId xmlns:a16="http://schemas.microsoft.com/office/drawing/2014/main" id="{77B661D6-B677-C2ED-F869-FD08014AC8E7}"/>
              </a:ext>
            </a:extLst>
          </p:cNvPr>
          <p:cNvGrpSpPr/>
          <p:nvPr/>
        </p:nvGrpSpPr>
        <p:grpSpPr>
          <a:xfrm>
            <a:off x="7527695" y="1501229"/>
            <a:ext cx="4336156" cy="4257313"/>
            <a:chOff x="713238" y="1103435"/>
            <a:chExt cx="3448995" cy="2936630"/>
          </a:xfrm>
        </p:grpSpPr>
        <p:sp>
          <p:nvSpPr>
            <p:cNvPr id="660" name="Google Shape;1130;p57">
              <a:extLst>
                <a:ext uri="{FF2B5EF4-FFF2-40B4-BE49-F238E27FC236}">
                  <a16:creationId xmlns:a16="http://schemas.microsoft.com/office/drawing/2014/main" id="{B027A906-D402-64CA-24F8-B7BAF4081E11}"/>
                </a:ext>
              </a:extLst>
            </p:cNvPr>
            <p:cNvSpPr/>
            <p:nvPr/>
          </p:nvSpPr>
          <p:spPr>
            <a:xfrm>
              <a:off x="3082827" y="3805681"/>
              <a:ext cx="77527" cy="2230"/>
            </a:xfrm>
            <a:custGeom>
              <a:avLst/>
              <a:gdLst/>
              <a:ahLst/>
              <a:cxnLst/>
              <a:rect l="l" t="t" r="r" b="b"/>
              <a:pathLst>
                <a:path w="4903" h="141" extrusionOk="0">
                  <a:moveTo>
                    <a:pt x="1" y="0"/>
                  </a:moveTo>
                  <a:lnTo>
                    <a:pt x="1" y="140"/>
                  </a:lnTo>
                  <a:lnTo>
                    <a:pt x="4903" y="140"/>
                  </a:lnTo>
                  <a:lnTo>
                    <a:pt x="490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1131;p57">
              <a:extLst>
                <a:ext uri="{FF2B5EF4-FFF2-40B4-BE49-F238E27FC236}">
                  <a16:creationId xmlns:a16="http://schemas.microsoft.com/office/drawing/2014/main" id="{701D0A8E-0BEA-A014-9245-2C78C7AFA156}"/>
                </a:ext>
              </a:extLst>
            </p:cNvPr>
            <p:cNvSpPr/>
            <p:nvPr/>
          </p:nvSpPr>
          <p:spPr>
            <a:xfrm>
              <a:off x="3082827" y="3805681"/>
              <a:ext cx="77527" cy="2230"/>
            </a:xfrm>
            <a:custGeom>
              <a:avLst/>
              <a:gdLst/>
              <a:ahLst/>
              <a:cxnLst/>
              <a:rect l="l" t="t" r="r" b="b"/>
              <a:pathLst>
                <a:path w="4903" h="141" fill="none" extrusionOk="0">
                  <a:moveTo>
                    <a:pt x="1" y="0"/>
                  </a:moveTo>
                  <a:lnTo>
                    <a:pt x="4903" y="0"/>
                  </a:lnTo>
                  <a:lnTo>
                    <a:pt x="4903" y="140"/>
                  </a:lnTo>
                  <a:lnTo>
                    <a:pt x="1" y="14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1132;p57">
              <a:extLst>
                <a:ext uri="{FF2B5EF4-FFF2-40B4-BE49-F238E27FC236}">
                  <a16:creationId xmlns:a16="http://schemas.microsoft.com/office/drawing/2014/main" id="{7B1B0431-7006-4F90-2B63-AD04FC5EF169}"/>
                </a:ext>
              </a:extLst>
            </p:cNvPr>
            <p:cNvSpPr/>
            <p:nvPr/>
          </p:nvSpPr>
          <p:spPr>
            <a:xfrm>
              <a:off x="3741453" y="3698897"/>
              <a:ext cx="170978" cy="2230"/>
            </a:xfrm>
            <a:custGeom>
              <a:avLst/>
              <a:gdLst/>
              <a:ahLst/>
              <a:cxnLst/>
              <a:rect l="l" t="t" r="r" b="b"/>
              <a:pathLst>
                <a:path w="10813" h="141" extrusionOk="0">
                  <a:moveTo>
                    <a:pt x="0" y="1"/>
                  </a:moveTo>
                  <a:lnTo>
                    <a:pt x="0" y="141"/>
                  </a:lnTo>
                  <a:lnTo>
                    <a:pt x="10812" y="141"/>
                  </a:lnTo>
                  <a:lnTo>
                    <a:pt x="1081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1133;p57">
              <a:extLst>
                <a:ext uri="{FF2B5EF4-FFF2-40B4-BE49-F238E27FC236}">
                  <a16:creationId xmlns:a16="http://schemas.microsoft.com/office/drawing/2014/main" id="{4C7B99A1-32CE-B729-F1C7-E87773CED219}"/>
                </a:ext>
              </a:extLst>
            </p:cNvPr>
            <p:cNvSpPr/>
            <p:nvPr/>
          </p:nvSpPr>
          <p:spPr>
            <a:xfrm>
              <a:off x="3741453" y="3698897"/>
              <a:ext cx="170978" cy="2230"/>
            </a:xfrm>
            <a:custGeom>
              <a:avLst/>
              <a:gdLst/>
              <a:ahLst/>
              <a:cxnLst/>
              <a:rect l="l" t="t" r="r" b="b"/>
              <a:pathLst>
                <a:path w="10813" h="141" fill="none" extrusionOk="0">
                  <a:moveTo>
                    <a:pt x="0" y="1"/>
                  </a:moveTo>
                  <a:lnTo>
                    <a:pt x="10812" y="1"/>
                  </a:lnTo>
                  <a:lnTo>
                    <a:pt x="10812" y="141"/>
                  </a:lnTo>
                  <a:lnTo>
                    <a:pt x="0" y="141"/>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4" name="Google Shape;1134;p57">
              <a:extLst>
                <a:ext uri="{FF2B5EF4-FFF2-40B4-BE49-F238E27FC236}">
                  <a16:creationId xmlns:a16="http://schemas.microsoft.com/office/drawing/2014/main" id="{712A33B4-10FC-E6B2-5690-4264A716FEF2}"/>
                </a:ext>
              </a:extLst>
            </p:cNvPr>
            <p:cNvSpPr/>
            <p:nvPr/>
          </p:nvSpPr>
          <p:spPr>
            <a:xfrm>
              <a:off x="1745223" y="2875691"/>
              <a:ext cx="79741" cy="757200"/>
            </a:xfrm>
            <a:custGeom>
              <a:avLst/>
              <a:gdLst/>
              <a:ahLst/>
              <a:cxnLst/>
              <a:rect l="l" t="t" r="r" b="b"/>
              <a:pathLst>
                <a:path w="5043" h="47871" extrusionOk="0">
                  <a:moveTo>
                    <a:pt x="1" y="0"/>
                  </a:moveTo>
                  <a:lnTo>
                    <a:pt x="1" y="47871"/>
                  </a:lnTo>
                  <a:lnTo>
                    <a:pt x="5043" y="47871"/>
                  </a:lnTo>
                  <a:lnTo>
                    <a:pt x="504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1135;p57">
              <a:extLst>
                <a:ext uri="{FF2B5EF4-FFF2-40B4-BE49-F238E27FC236}">
                  <a16:creationId xmlns:a16="http://schemas.microsoft.com/office/drawing/2014/main" id="{EA62E4EE-8F64-5B79-ED94-9203DA43CEDF}"/>
                </a:ext>
              </a:extLst>
            </p:cNvPr>
            <p:cNvSpPr/>
            <p:nvPr/>
          </p:nvSpPr>
          <p:spPr>
            <a:xfrm>
              <a:off x="1745223" y="2875691"/>
              <a:ext cx="79741" cy="757200"/>
            </a:xfrm>
            <a:custGeom>
              <a:avLst/>
              <a:gdLst/>
              <a:ahLst/>
              <a:cxnLst/>
              <a:rect l="l" t="t" r="r" b="b"/>
              <a:pathLst>
                <a:path w="5043" h="47871" fill="none" extrusionOk="0">
                  <a:moveTo>
                    <a:pt x="1" y="0"/>
                  </a:moveTo>
                  <a:lnTo>
                    <a:pt x="5043" y="0"/>
                  </a:lnTo>
                  <a:lnTo>
                    <a:pt x="5043" y="47871"/>
                  </a:lnTo>
                  <a:lnTo>
                    <a:pt x="1" y="47871"/>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1136;p57">
              <a:extLst>
                <a:ext uri="{FF2B5EF4-FFF2-40B4-BE49-F238E27FC236}">
                  <a16:creationId xmlns:a16="http://schemas.microsoft.com/office/drawing/2014/main" id="{D128CD18-25B8-92F6-03A1-2810E3FF6301}"/>
                </a:ext>
              </a:extLst>
            </p:cNvPr>
            <p:cNvSpPr/>
            <p:nvPr/>
          </p:nvSpPr>
          <p:spPr>
            <a:xfrm>
              <a:off x="1937452" y="2849102"/>
              <a:ext cx="79741" cy="783789"/>
            </a:xfrm>
            <a:custGeom>
              <a:avLst/>
              <a:gdLst/>
              <a:ahLst/>
              <a:cxnLst/>
              <a:rect l="l" t="t" r="r" b="b"/>
              <a:pathLst>
                <a:path w="5043" h="49552" extrusionOk="0">
                  <a:moveTo>
                    <a:pt x="1" y="1"/>
                  </a:moveTo>
                  <a:lnTo>
                    <a:pt x="1" y="49552"/>
                  </a:lnTo>
                  <a:lnTo>
                    <a:pt x="5043" y="49552"/>
                  </a:lnTo>
                  <a:lnTo>
                    <a:pt x="504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1137;p57">
              <a:extLst>
                <a:ext uri="{FF2B5EF4-FFF2-40B4-BE49-F238E27FC236}">
                  <a16:creationId xmlns:a16="http://schemas.microsoft.com/office/drawing/2014/main" id="{2DC7645F-8C3B-D147-DD06-A4DAD73496E4}"/>
                </a:ext>
              </a:extLst>
            </p:cNvPr>
            <p:cNvSpPr/>
            <p:nvPr/>
          </p:nvSpPr>
          <p:spPr>
            <a:xfrm>
              <a:off x="1937452" y="2849102"/>
              <a:ext cx="79741" cy="783789"/>
            </a:xfrm>
            <a:custGeom>
              <a:avLst/>
              <a:gdLst/>
              <a:ahLst/>
              <a:cxnLst/>
              <a:rect l="l" t="t" r="r" b="b"/>
              <a:pathLst>
                <a:path w="5043" h="49552" fill="none" extrusionOk="0">
                  <a:moveTo>
                    <a:pt x="1" y="1"/>
                  </a:moveTo>
                  <a:lnTo>
                    <a:pt x="5043" y="1"/>
                  </a:lnTo>
                  <a:lnTo>
                    <a:pt x="5043" y="49552"/>
                  </a:lnTo>
                  <a:lnTo>
                    <a:pt x="1" y="49552"/>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1138;p57">
              <a:extLst>
                <a:ext uri="{FF2B5EF4-FFF2-40B4-BE49-F238E27FC236}">
                  <a16:creationId xmlns:a16="http://schemas.microsoft.com/office/drawing/2014/main" id="{2A6CF497-A3C5-25C5-EC75-09FB39659D68}"/>
                </a:ext>
              </a:extLst>
            </p:cNvPr>
            <p:cNvSpPr/>
            <p:nvPr/>
          </p:nvSpPr>
          <p:spPr>
            <a:xfrm>
              <a:off x="2130124" y="2804354"/>
              <a:ext cx="79741" cy="828536"/>
            </a:xfrm>
            <a:custGeom>
              <a:avLst/>
              <a:gdLst/>
              <a:ahLst/>
              <a:cxnLst/>
              <a:rect l="l" t="t" r="r" b="b"/>
              <a:pathLst>
                <a:path w="5043" h="52381" extrusionOk="0">
                  <a:moveTo>
                    <a:pt x="0" y="0"/>
                  </a:moveTo>
                  <a:lnTo>
                    <a:pt x="0" y="52381"/>
                  </a:lnTo>
                  <a:lnTo>
                    <a:pt x="5042" y="52381"/>
                  </a:lnTo>
                  <a:lnTo>
                    <a:pt x="504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 name="Google Shape;1139;p57">
              <a:extLst>
                <a:ext uri="{FF2B5EF4-FFF2-40B4-BE49-F238E27FC236}">
                  <a16:creationId xmlns:a16="http://schemas.microsoft.com/office/drawing/2014/main" id="{B4A141E5-F963-6D28-B00A-E0C5E295A6BE}"/>
                </a:ext>
              </a:extLst>
            </p:cNvPr>
            <p:cNvSpPr/>
            <p:nvPr/>
          </p:nvSpPr>
          <p:spPr>
            <a:xfrm>
              <a:off x="2130124" y="2804354"/>
              <a:ext cx="79741" cy="828536"/>
            </a:xfrm>
            <a:custGeom>
              <a:avLst/>
              <a:gdLst/>
              <a:ahLst/>
              <a:cxnLst/>
              <a:rect l="l" t="t" r="r" b="b"/>
              <a:pathLst>
                <a:path w="5043" h="52381" fill="none" extrusionOk="0">
                  <a:moveTo>
                    <a:pt x="0" y="0"/>
                  </a:moveTo>
                  <a:lnTo>
                    <a:pt x="5042" y="0"/>
                  </a:lnTo>
                  <a:lnTo>
                    <a:pt x="5042" y="52381"/>
                  </a:lnTo>
                  <a:lnTo>
                    <a:pt x="0" y="52381"/>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1140;p57">
              <a:extLst>
                <a:ext uri="{FF2B5EF4-FFF2-40B4-BE49-F238E27FC236}">
                  <a16:creationId xmlns:a16="http://schemas.microsoft.com/office/drawing/2014/main" id="{17F39F01-2BB1-941E-9D9F-0316D4AF33AB}"/>
                </a:ext>
              </a:extLst>
            </p:cNvPr>
            <p:cNvSpPr/>
            <p:nvPr/>
          </p:nvSpPr>
          <p:spPr>
            <a:xfrm>
              <a:off x="2322353" y="2760049"/>
              <a:ext cx="80184" cy="872841"/>
            </a:xfrm>
            <a:custGeom>
              <a:avLst/>
              <a:gdLst/>
              <a:ahLst/>
              <a:cxnLst/>
              <a:rect l="l" t="t" r="r" b="b"/>
              <a:pathLst>
                <a:path w="5071" h="55182" extrusionOk="0">
                  <a:moveTo>
                    <a:pt x="0" y="0"/>
                  </a:moveTo>
                  <a:lnTo>
                    <a:pt x="0" y="55182"/>
                  </a:lnTo>
                  <a:lnTo>
                    <a:pt x="5070" y="55182"/>
                  </a:lnTo>
                  <a:lnTo>
                    <a:pt x="507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1141;p57">
              <a:extLst>
                <a:ext uri="{FF2B5EF4-FFF2-40B4-BE49-F238E27FC236}">
                  <a16:creationId xmlns:a16="http://schemas.microsoft.com/office/drawing/2014/main" id="{D90371BE-EE85-163D-A93C-7F80A98234E1}"/>
                </a:ext>
              </a:extLst>
            </p:cNvPr>
            <p:cNvSpPr/>
            <p:nvPr/>
          </p:nvSpPr>
          <p:spPr>
            <a:xfrm>
              <a:off x="2322353" y="2760049"/>
              <a:ext cx="80184" cy="872841"/>
            </a:xfrm>
            <a:custGeom>
              <a:avLst/>
              <a:gdLst/>
              <a:ahLst/>
              <a:cxnLst/>
              <a:rect l="l" t="t" r="r" b="b"/>
              <a:pathLst>
                <a:path w="5071" h="55182" fill="none" extrusionOk="0">
                  <a:moveTo>
                    <a:pt x="0" y="0"/>
                  </a:moveTo>
                  <a:lnTo>
                    <a:pt x="5070" y="0"/>
                  </a:lnTo>
                  <a:lnTo>
                    <a:pt x="5070" y="55182"/>
                  </a:lnTo>
                  <a:lnTo>
                    <a:pt x="0" y="55182"/>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1142;p57">
              <a:extLst>
                <a:ext uri="{FF2B5EF4-FFF2-40B4-BE49-F238E27FC236}">
                  <a16:creationId xmlns:a16="http://schemas.microsoft.com/office/drawing/2014/main" id="{0634AB2F-C76A-869B-824B-FCB4D65CBA6F}"/>
                </a:ext>
              </a:extLst>
            </p:cNvPr>
            <p:cNvSpPr/>
            <p:nvPr/>
          </p:nvSpPr>
          <p:spPr>
            <a:xfrm>
              <a:off x="2515010" y="2724602"/>
              <a:ext cx="79741" cy="908288"/>
            </a:xfrm>
            <a:custGeom>
              <a:avLst/>
              <a:gdLst/>
              <a:ahLst/>
              <a:cxnLst/>
              <a:rect l="l" t="t" r="r" b="b"/>
              <a:pathLst>
                <a:path w="5043" h="57423" extrusionOk="0">
                  <a:moveTo>
                    <a:pt x="1" y="0"/>
                  </a:moveTo>
                  <a:lnTo>
                    <a:pt x="1" y="57423"/>
                  </a:lnTo>
                  <a:lnTo>
                    <a:pt x="5043" y="57423"/>
                  </a:lnTo>
                  <a:lnTo>
                    <a:pt x="504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1143;p57">
              <a:extLst>
                <a:ext uri="{FF2B5EF4-FFF2-40B4-BE49-F238E27FC236}">
                  <a16:creationId xmlns:a16="http://schemas.microsoft.com/office/drawing/2014/main" id="{68E744B2-2832-77A8-FC4D-2C109BB987B4}"/>
                </a:ext>
              </a:extLst>
            </p:cNvPr>
            <p:cNvSpPr/>
            <p:nvPr/>
          </p:nvSpPr>
          <p:spPr>
            <a:xfrm>
              <a:off x="2515010" y="2724602"/>
              <a:ext cx="79741" cy="908288"/>
            </a:xfrm>
            <a:custGeom>
              <a:avLst/>
              <a:gdLst/>
              <a:ahLst/>
              <a:cxnLst/>
              <a:rect l="l" t="t" r="r" b="b"/>
              <a:pathLst>
                <a:path w="5043" h="57423" fill="none" extrusionOk="0">
                  <a:moveTo>
                    <a:pt x="1" y="0"/>
                  </a:moveTo>
                  <a:lnTo>
                    <a:pt x="5043" y="0"/>
                  </a:lnTo>
                  <a:lnTo>
                    <a:pt x="5043" y="57423"/>
                  </a:lnTo>
                  <a:lnTo>
                    <a:pt x="1" y="57423"/>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1144;p57">
              <a:extLst>
                <a:ext uri="{FF2B5EF4-FFF2-40B4-BE49-F238E27FC236}">
                  <a16:creationId xmlns:a16="http://schemas.microsoft.com/office/drawing/2014/main" id="{EABEFAEA-C45F-C2EB-6A0A-5989CAA0A36F}"/>
                </a:ext>
              </a:extLst>
            </p:cNvPr>
            <p:cNvSpPr/>
            <p:nvPr/>
          </p:nvSpPr>
          <p:spPr>
            <a:xfrm>
              <a:off x="2707682" y="2608075"/>
              <a:ext cx="79741" cy="1024816"/>
            </a:xfrm>
            <a:custGeom>
              <a:avLst/>
              <a:gdLst/>
              <a:ahLst/>
              <a:cxnLst/>
              <a:rect l="l" t="t" r="r" b="b"/>
              <a:pathLst>
                <a:path w="5043" h="64790" extrusionOk="0">
                  <a:moveTo>
                    <a:pt x="1" y="1"/>
                  </a:moveTo>
                  <a:lnTo>
                    <a:pt x="1" y="64790"/>
                  </a:lnTo>
                  <a:lnTo>
                    <a:pt x="5043" y="64790"/>
                  </a:lnTo>
                  <a:lnTo>
                    <a:pt x="504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1145;p57">
              <a:extLst>
                <a:ext uri="{FF2B5EF4-FFF2-40B4-BE49-F238E27FC236}">
                  <a16:creationId xmlns:a16="http://schemas.microsoft.com/office/drawing/2014/main" id="{BD92DF1F-E0CA-03A2-0581-896D0C95153B}"/>
                </a:ext>
              </a:extLst>
            </p:cNvPr>
            <p:cNvSpPr/>
            <p:nvPr/>
          </p:nvSpPr>
          <p:spPr>
            <a:xfrm>
              <a:off x="2707682" y="2608075"/>
              <a:ext cx="79741" cy="1024816"/>
            </a:xfrm>
            <a:custGeom>
              <a:avLst/>
              <a:gdLst/>
              <a:ahLst/>
              <a:cxnLst/>
              <a:rect l="l" t="t" r="r" b="b"/>
              <a:pathLst>
                <a:path w="5043" h="64790" fill="none" extrusionOk="0">
                  <a:moveTo>
                    <a:pt x="1" y="1"/>
                  </a:moveTo>
                  <a:lnTo>
                    <a:pt x="5043" y="1"/>
                  </a:lnTo>
                  <a:lnTo>
                    <a:pt x="5043" y="64790"/>
                  </a:lnTo>
                  <a:lnTo>
                    <a:pt x="1" y="64790"/>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1146;p57">
              <a:extLst>
                <a:ext uri="{FF2B5EF4-FFF2-40B4-BE49-F238E27FC236}">
                  <a16:creationId xmlns:a16="http://schemas.microsoft.com/office/drawing/2014/main" id="{BF7CAC54-663F-4E55-16B4-53ED24AA2A35}"/>
                </a:ext>
              </a:extLst>
            </p:cNvPr>
            <p:cNvSpPr/>
            <p:nvPr/>
          </p:nvSpPr>
          <p:spPr>
            <a:xfrm>
              <a:off x="2899911" y="2510607"/>
              <a:ext cx="79741" cy="1122283"/>
            </a:xfrm>
            <a:custGeom>
              <a:avLst/>
              <a:gdLst/>
              <a:ahLst/>
              <a:cxnLst/>
              <a:rect l="l" t="t" r="r" b="b"/>
              <a:pathLst>
                <a:path w="5043" h="70952" extrusionOk="0">
                  <a:moveTo>
                    <a:pt x="0" y="0"/>
                  </a:moveTo>
                  <a:lnTo>
                    <a:pt x="0" y="70952"/>
                  </a:lnTo>
                  <a:lnTo>
                    <a:pt x="5042" y="70952"/>
                  </a:lnTo>
                  <a:lnTo>
                    <a:pt x="504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1147;p57">
              <a:extLst>
                <a:ext uri="{FF2B5EF4-FFF2-40B4-BE49-F238E27FC236}">
                  <a16:creationId xmlns:a16="http://schemas.microsoft.com/office/drawing/2014/main" id="{E2D884BD-9A0E-FF83-32DD-2D129E603035}"/>
                </a:ext>
              </a:extLst>
            </p:cNvPr>
            <p:cNvSpPr/>
            <p:nvPr/>
          </p:nvSpPr>
          <p:spPr>
            <a:xfrm>
              <a:off x="2899911" y="2510607"/>
              <a:ext cx="79741" cy="1122283"/>
            </a:xfrm>
            <a:custGeom>
              <a:avLst/>
              <a:gdLst/>
              <a:ahLst/>
              <a:cxnLst/>
              <a:rect l="l" t="t" r="r" b="b"/>
              <a:pathLst>
                <a:path w="5043" h="70952" fill="none" extrusionOk="0">
                  <a:moveTo>
                    <a:pt x="0" y="0"/>
                  </a:moveTo>
                  <a:lnTo>
                    <a:pt x="5042" y="0"/>
                  </a:lnTo>
                  <a:lnTo>
                    <a:pt x="5042" y="70952"/>
                  </a:lnTo>
                  <a:lnTo>
                    <a:pt x="0" y="70952"/>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1148;p57">
              <a:extLst>
                <a:ext uri="{FF2B5EF4-FFF2-40B4-BE49-F238E27FC236}">
                  <a16:creationId xmlns:a16="http://schemas.microsoft.com/office/drawing/2014/main" id="{80FD6BE1-5745-19CF-8B50-09516D2A4B63}"/>
                </a:ext>
              </a:extLst>
            </p:cNvPr>
            <p:cNvSpPr/>
            <p:nvPr/>
          </p:nvSpPr>
          <p:spPr>
            <a:xfrm>
              <a:off x="3092583" y="2398952"/>
              <a:ext cx="79741" cy="1233939"/>
            </a:xfrm>
            <a:custGeom>
              <a:avLst/>
              <a:gdLst/>
              <a:ahLst/>
              <a:cxnLst/>
              <a:rect l="l" t="t" r="r" b="b"/>
              <a:pathLst>
                <a:path w="5043" h="78011" extrusionOk="0">
                  <a:moveTo>
                    <a:pt x="0" y="0"/>
                  </a:moveTo>
                  <a:lnTo>
                    <a:pt x="0" y="78011"/>
                  </a:lnTo>
                  <a:lnTo>
                    <a:pt x="5042" y="78011"/>
                  </a:lnTo>
                  <a:lnTo>
                    <a:pt x="504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1149;p57">
              <a:extLst>
                <a:ext uri="{FF2B5EF4-FFF2-40B4-BE49-F238E27FC236}">
                  <a16:creationId xmlns:a16="http://schemas.microsoft.com/office/drawing/2014/main" id="{A61FD04A-392A-D40B-8D1E-BBF65C59DA02}"/>
                </a:ext>
              </a:extLst>
            </p:cNvPr>
            <p:cNvSpPr/>
            <p:nvPr/>
          </p:nvSpPr>
          <p:spPr>
            <a:xfrm>
              <a:off x="3092583" y="2398952"/>
              <a:ext cx="79741" cy="1233939"/>
            </a:xfrm>
            <a:custGeom>
              <a:avLst/>
              <a:gdLst/>
              <a:ahLst/>
              <a:cxnLst/>
              <a:rect l="l" t="t" r="r" b="b"/>
              <a:pathLst>
                <a:path w="5043" h="78011" fill="none" extrusionOk="0">
                  <a:moveTo>
                    <a:pt x="0" y="0"/>
                  </a:moveTo>
                  <a:lnTo>
                    <a:pt x="5042" y="0"/>
                  </a:lnTo>
                  <a:lnTo>
                    <a:pt x="5042" y="78011"/>
                  </a:lnTo>
                  <a:lnTo>
                    <a:pt x="0" y="78011"/>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1150;p57">
              <a:extLst>
                <a:ext uri="{FF2B5EF4-FFF2-40B4-BE49-F238E27FC236}">
                  <a16:creationId xmlns:a16="http://schemas.microsoft.com/office/drawing/2014/main" id="{EC170B81-3745-4B77-AD5C-CFF17518779D}"/>
                </a:ext>
              </a:extLst>
            </p:cNvPr>
            <p:cNvSpPr/>
            <p:nvPr/>
          </p:nvSpPr>
          <p:spPr>
            <a:xfrm>
              <a:off x="3285239" y="2250520"/>
              <a:ext cx="79741" cy="1382370"/>
            </a:xfrm>
            <a:custGeom>
              <a:avLst/>
              <a:gdLst/>
              <a:ahLst/>
              <a:cxnLst/>
              <a:rect l="l" t="t" r="r" b="b"/>
              <a:pathLst>
                <a:path w="5043" h="87395" fill="none" extrusionOk="0">
                  <a:moveTo>
                    <a:pt x="1" y="1"/>
                  </a:moveTo>
                  <a:lnTo>
                    <a:pt x="5043" y="1"/>
                  </a:lnTo>
                  <a:lnTo>
                    <a:pt x="5043" y="87395"/>
                  </a:lnTo>
                  <a:lnTo>
                    <a:pt x="1" y="87395"/>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1151;p57">
              <a:extLst>
                <a:ext uri="{FF2B5EF4-FFF2-40B4-BE49-F238E27FC236}">
                  <a16:creationId xmlns:a16="http://schemas.microsoft.com/office/drawing/2014/main" id="{0236BB32-BA4F-8F7F-DBCB-0C38CA62C177}"/>
                </a:ext>
              </a:extLst>
            </p:cNvPr>
            <p:cNvSpPr/>
            <p:nvPr/>
          </p:nvSpPr>
          <p:spPr>
            <a:xfrm>
              <a:off x="713238" y="3838471"/>
              <a:ext cx="3448995" cy="201594"/>
            </a:xfrm>
            <a:custGeom>
              <a:avLst/>
              <a:gdLst/>
              <a:ahLst/>
              <a:cxnLst/>
              <a:rect l="l" t="t" r="r" b="b"/>
              <a:pathLst>
                <a:path w="218122" h="12745" extrusionOk="0">
                  <a:moveTo>
                    <a:pt x="109075" y="0"/>
                  </a:moveTo>
                  <a:lnTo>
                    <a:pt x="97927" y="28"/>
                  </a:lnTo>
                  <a:lnTo>
                    <a:pt x="87086" y="140"/>
                  </a:lnTo>
                  <a:lnTo>
                    <a:pt x="76638" y="308"/>
                  </a:lnTo>
                  <a:lnTo>
                    <a:pt x="66610" y="504"/>
                  </a:lnTo>
                  <a:lnTo>
                    <a:pt x="57087" y="784"/>
                  </a:lnTo>
                  <a:lnTo>
                    <a:pt x="52521" y="924"/>
                  </a:lnTo>
                  <a:lnTo>
                    <a:pt x="48095" y="1092"/>
                  </a:lnTo>
                  <a:lnTo>
                    <a:pt x="43809" y="1261"/>
                  </a:lnTo>
                  <a:lnTo>
                    <a:pt x="39692" y="1457"/>
                  </a:lnTo>
                  <a:lnTo>
                    <a:pt x="35742" y="1653"/>
                  </a:lnTo>
                  <a:lnTo>
                    <a:pt x="31961" y="1877"/>
                  </a:lnTo>
                  <a:lnTo>
                    <a:pt x="28347" y="2101"/>
                  </a:lnTo>
                  <a:lnTo>
                    <a:pt x="24902" y="2325"/>
                  </a:lnTo>
                  <a:lnTo>
                    <a:pt x="21681" y="2577"/>
                  </a:lnTo>
                  <a:lnTo>
                    <a:pt x="18628" y="2829"/>
                  </a:lnTo>
                  <a:lnTo>
                    <a:pt x="15799" y="3081"/>
                  </a:lnTo>
                  <a:lnTo>
                    <a:pt x="13165" y="3333"/>
                  </a:lnTo>
                  <a:lnTo>
                    <a:pt x="10757" y="3613"/>
                  </a:lnTo>
                  <a:lnTo>
                    <a:pt x="8572" y="3894"/>
                  </a:lnTo>
                  <a:lnTo>
                    <a:pt x="6639" y="4174"/>
                  </a:lnTo>
                  <a:lnTo>
                    <a:pt x="4902" y="4482"/>
                  </a:lnTo>
                  <a:lnTo>
                    <a:pt x="3446" y="4790"/>
                  </a:lnTo>
                  <a:lnTo>
                    <a:pt x="2801" y="4930"/>
                  </a:lnTo>
                  <a:lnTo>
                    <a:pt x="2213" y="5098"/>
                  </a:lnTo>
                  <a:lnTo>
                    <a:pt x="1709" y="5238"/>
                  </a:lnTo>
                  <a:lnTo>
                    <a:pt x="1261" y="5406"/>
                  </a:lnTo>
                  <a:lnTo>
                    <a:pt x="897" y="5574"/>
                  </a:lnTo>
                  <a:lnTo>
                    <a:pt x="561" y="5714"/>
                  </a:lnTo>
                  <a:lnTo>
                    <a:pt x="336" y="5882"/>
                  </a:lnTo>
                  <a:lnTo>
                    <a:pt x="140" y="6050"/>
                  </a:lnTo>
                  <a:lnTo>
                    <a:pt x="56" y="6218"/>
                  </a:lnTo>
                  <a:lnTo>
                    <a:pt x="28" y="6302"/>
                  </a:lnTo>
                  <a:lnTo>
                    <a:pt x="0" y="6387"/>
                  </a:lnTo>
                  <a:lnTo>
                    <a:pt x="28" y="6471"/>
                  </a:lnTo>
                  <a:lnTo>
                    <a:pt x="56" y="6527"/>
                  </a:lnTo>
                  <a:lnTo>
                    <a:pt x="140" y="6695"/>
                  </a:lnTo>
                  <a:lnTo>
                    <a:pt x="336" y="6863"/>
                  </a:lnTo>
                  <a:lnTo>
                    <a:pt x="561" y="7031"/>
                  </a:lnTo>
                  <a:lnTo>
                    <a:pt x="897" y="7199"/>
                  </a:lnTo>
                  <a:lnTo>
                    <a:pt x="1261" y="7339"/>
                  </a:lnTo>
                  <a:lnTo>
                    <a:pt x="1709" y="7507"/>
                  </a:lnTo>
                  <a:lnTo>
                    <a:pt x="2213" y="7647"/>
                  </a:lnTo>
                  <a:lnTo>
                    <a:pt x="2801" y="7815"/>
                  </a:lnTo>
                  <a:lnTo>
                    <a:pt x="3446" y="7955"/>
                  </a:lnTo>
                  <a:lnTo>
                    <a:pt x="4902" y="8263"/>
                  </a:lnTo>
                  <a:lnTo>
                    <a:pt x="6639" y="8571"/>
                  </a:lnTo>
                  <a:lnTo>
                    <a:pt x="8572" y="8851"/>
                  </a:lnTo>
                  <a:lnTo>
                    <a:pt x="10757" y="9132"/>
                  </a:lnTo>
                  <a:lnTo>
                    <a:pt x="13165" y="9412"/>
                  </a:lnTo>
                  <a:lnTo>
                    <a:pt x="15799" y="9664"/>
                  </a:lnTo>
                  <a:lnTo>
                    <a:pt x="18628" y="9944"/>
                  </a:lnTo>
                  <a:lnTo>
                    <a:pt x="21681" y="10196"/>
                  </a:lnTo>
                  <a:lnTo>
                    <a:pt x="24902" y="10420"/>
                  </a:lnTo>
                  <a:lnTo>
                    <a:pt x="28347" y="10644"/>
                  </a:lnTo>
                  <a:lnTo>
                    <a:pt x="31961" y="10868"/>
                  </a:lnTo>
                  <a:lnTo>
                    <a:pt x="35742" y="11092"/>
                  </a:lnTo>
                  <a:lnTo>
                    <a:pt x="39692" y="11288"/>
                  </a:lnTo>
                  <a:lnTo>
                    <a:pt x="43809" y="11485"/>
                  </a:lnTo>
                  <a:lnTo>
                    <a:pt x="48095" y="11653"/>
                  </a:lnTo>
                  <a:lnTo>
                    <a:pt x="52521" y="11821"/>
                  </a:lnTo>
                  <a:lnTo>
                    <a:pt x="57087" y="11961"/>
                  </a:lnTo>
                  <a:lnTo>
                    <a:pt x="66610" y="12241"/>
                  </a:lnTo>
                  <a:lnTo>
                    <a:pt x="76638" y="12465"/>
                  </a:lnTo>
                  <a:lnTo>
                    <a:pt x="87086" y="12605"/>
                  </a:lnTo>
                  <a:lnTo>
                    <a:pt x="97927" y="12717"/>
                  </a:lnTo>
                  <a:lnTo>
                    <a:pt x="109075" y="12745"/>
                  </a:lnTo>
                  <a:lnTo>
                    <a:pt x="120223" y="12717"/>
                  </a:lnTo>
                  <a:lnTo>
                    <a:pt x="131036" y="12605"/>
                  </a:lnTo>
                  <a:lnTo>
                    <a:pt x="141484" y="12465"/>
                  </a:lnTo>
                  <a:lnTo>
                    <a:pt x="151512" y="12241"/>
                  </a:lnTo>
                  <a:lnTo>
                    <a:pt x="161035" y="11961"/>
                  </a:lnTo>
                  <a:lnTo>
                    <a:pt x="165629" y="11821"/>
                  </a:lnTo>
                  <a:lnTo>
                    <a:pt x="170027" y="11653"/>
                  </a:lnTo>
                  <a:lnTo>
                    <a:pt x="174313" y="11485"/>
                  </a:lnTo>
                  <a:lnTo>
                    <a:pt x="178430" y="11288"/>
                  </a:lnTo>
                  <a:lnTo>
                    <a:pt x="182380" y="11092"/>
                  </a:lnTo>
                  <a:lnTo>
                    <a:pt x="186189" y="10868"/>
                  </a:lnTo>
                  <a:lnTo>
                    <a:pt x="189803" y="10644"/>
                  </a:lnTo>
                  <a:lnTo>
                    <a:pt x="193220" y="10420"/>
                  </a:lnTo>
                  <a:lnTo>
                    <a:pt x="196469" y="10196"/>
                  </a:lnTo>
                  <a:lnTo>
                    <a:pt x="199494" y="9944"/>
                  </a:lnTo>
                  <a:lnTo>
                    <a:pt x="202323" y="9664"/>
                  </a:lnTo>
                  <a:lnTo>
                    <a:pt x="204957" y="9412"/>
                  </a:lnTo>
                  <a:lnTo>
                    <a:pt x="207365" y="9132"/>
                  </a:lnTo>
                  <a:lnTo>
                    <a:pt x="209550" y="8851"/>
                  </a:lnTo>
                  <a:lnTo>
                    <a:pt x="211511" y="8571"/>
                  </a:lnTo>
                  <a:lnTo>
                    <a:pt x="213220" y="8263"/>
                  </a:lnTo>
                  <a:lnTo>
                    <a:pt x="214676" y="7955"/>
                  </a:lnTo>
                  <a:lnTo>
                    <a:pt x="215321" y="7815"/>
                  </a:lnTo>
                  <a:lnTo>
                    <a:pt x="215909" y="7647"/>
                  </a:lnTo>
                  <a:lnTo>
                    <a:pt x="216413" y="7507"/>
                  </a:lnTo>
                  <a:lnTo>
                    <a:pt x="216861" y="7339"/>
                  </a:lnTo>
                  <a:lnTo>
                    <a:pt x="217253" y="7199"/>
                  </a:lnTo>
                  <a:lnTo>
                    <a:pt x="217561" y="7031"/>
                  </a:lnTo>
                  <a:lnTo>
                    <a:pt x="217814" y="6863"/>
                  </a:lnTo>
                  <a:lnTo>
                    <a:pt x="217982" y="6695"/>
                  </a:lnTo>
                  <a:lnTo>
                    <a:pt x="218094" y="6527"/>
                  </a:lnTo>
                  <a:lnTo>
                    <a:pt x="218122" y="6471"/>
                  </a:lnTo>
                  <a:lnTo>
                    <a:pt x="218122" y="6387"/>
                  </a:lnTo>
                  <a:lnTo>
                    <a:pt x="218122" y="6302"/>
                  </a:lnTo>
                  <a:lnTo>
                    <a:pt x="218094" y="6218"/>
                  </a:lnTo>
                  <a:lnTo>
                    <a:pt x="217982" y="6050"/>
                  </a:lnTo>
                  <a:lnTo>
                    <a:pt x="217814" y="5882"/>
                  </a:lnTo>
                  <a:lnTo>
                    <a:pt x="217561" y="5714"/>
                  </a:lnTo>
                  <a:lnTo>
                    <a:pt x="217253" y="5574"/>
                  </a:lnTo>
                  <a:lnTo>
                    <a:pt x="216861" y="5406"/>
                  </a:lnTo>
                  <a:lnTo>
                    <a:pt x="216413" y="5238"/>
                  </a:lnTo>
                  <a:lnTo>
                    <a:pt x="215909" y="5098"/>
                  </a:lnTo>
                  <a:lnTo>
                    <a:pt x="215321" y="4930"/>
                  </a:lnTo>
                  <a:lnTo>
                    <a:pt x="214676" y="4790"/>
                  </a:lnTo>
                  <a:lnTo>
                    <a:pt x="213220" y="4482"/>
                  </a:lnTo>
                  <a:lnTo>
                    <a:pt x="211511" y="4174"/>
                  </a:lnTo>
                  <a:lnTo>
                    <a:pt x="209550" y="3894"/>
                  </a:lnTo>
                  <a:lnTo>
                    <a:pt x="207365" y="3613"/>
                  </a:lnTo>
                  <a:lnTo>
                    <a:pt x="204957" y="3333"/>
                  </a:lnTo>
                  <a:lnTo>
                    <a:pt x="202323" y="3081"/>
                  </a:lnTo>
                  <a:lnTo>
                    <a:pt x="199494" y="2829"/>
                  </a:lnTo>
                  <a:lnTo>
                    <a:pt x="196469" y="2577"/>
                  </a:lnTo>
                  <a:lnTo>
                    <a:pt x="193220" y="2325"/>
                  </a:lnTo>
                  <a:lnTo>
                    <a:pt x="189803" y="2101"/>
                  </a:lnTo>
                  <a:lnTo>
                    <a:pt x="186189" y="1877"/>
                  </a:lnTo>
                  <a:lnTo>
                    <a:pt x="182380" y="1653"/>
                  </a:lnTo>
                  <a:lnTo>
                    <a:pt x="178430" y="1457"/>
                  </a:lnTo>
                  <a:lnTo>
                    <a:pt x="174313" y="1261"/>
                  </a:lnTo>
                  <a:lnTo>
                    <a:pt x="170027" y="1092"/>
                  </a:lnTo>
                  <a:lnTo>
                    <a:pt x="165629" y="924"/>
                  </a:lnTo>
                  <a:lnTo>
                    <a:pt x="161035" y="784"/>
                  </a:lnTo>
                  <a:lnTo>
                    <a:pt x="151512" y="504"/>
                  </a:lnTo>
                  <a:lnTo>
                    <a:pt x="141484" y="308"/>
                  </a:lnTo>
                  <a:lnTo>
                    <a:pt x="131036" y="140"/>
                  </a:lnTo>
                  <a:lnTo>
                    <a:pt x="120223" y="28"/>
                  </a:lnTo>
                  <a:lnTo>
                    <a:pt x="10907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1152;p57">
              <a:extLst>
                <a:ext uri="{FF2B5EF4-FFF2-40B4-BE49-F238E27FC236}">
                  <a16:creationId xmlns:a16="http://schemas.microsoft.com/office/drawing/2014/main" id="{A1CF9AC9-1A4C-38F3-1BC8-6B04CBAB2D6C}"/>
                </a:ext>
              </a:extLst>
            </p:cNvPr>
            <p:cNvSpPr/>
            <p:nvPr/>
          </p:nvSpPr>
          <p:spPr>
            <a:xfrm>
              <a:off x="2480476" y="2299697"/>
              <a:ext cx="1269406" cy="1499800"/>
            </a:xfrm>
            <a:custGeom>
              <a:avLst/>
              <a:gdLst/>
              <a:ahLst/>
              <a:cxnLst/>
              <a:rect l="l" t="t" r="r" b="b"/>
              <a:pathLst>
                <a:path w="80280" h="94819" extrusionOk="0">
                  <a:moveTo>
                    <a:pt x="45434" y="1"/>
                  </a:moveTo>
                  <a:lnTo>
                    <a:pt x="44397" y="2494"/>
                  </a:lnTo>
                  <a:lnTo>
                    <a:pt x="43361" y="4987"/>
                  </a:lnTo>
                  <a:lnTo>
                    <a:pt x="42269" y="7480"/>
                  </a:lnTo>
                  <a:lnTo>
                    <a:pt x="41176" y="9945"/>
                  </a:lnTo>
                  <a:lnTo>
                    <a:pt x="40028" y="12410"/>
                  </a:lnTo>
                  <a:lnTo>
                    <a:pt x="38879" y="14875"/>
                  </a:lnTo>
                  <a:lnTo>
                    <a:pt x="37703" y="17284"/>
                  </a:lnTo>
                  <a:lnTo>
                    <a:pt x="36470" y="19721"/>
                  </a:lnTo>
                  <a:lnTo>
                    <a:pt x="35238" y="22130"/>
                  </a:lnTo>
                  <a:lnTo>
                    <a:pt x="33977" y="24511"/>
                  </a:lnTo>
                  <a:lnTo>
                    <a:pt x="32689" y="26891"/>
                  </a:lnTo>
                  <a:lnTo>
                    <a:pt x="31372" y="29244"/>
                  </a:lnTo>
                  <a:lnTo>
                    <a:pt x="30056" y="31597"/>
                  </a:lnTo>
                  <a:lnTo>
                    <a:pt x="28683" y="33922"/>
                  </a:lnTo>
                  <a:lnTo>
                    <a:pt x="27283" y="36247"/>
                  </a:lnTo>
                  <a:lnTo>
                    <a:pt x="25882" y="38544"/>
                  </a:lnTo>
                  <a:lnTo>
                    <a:pt x="24454" y="40841"/>
                  </a:lnTo>
                  <a:lnTo>
                    <a:pt x="22969" y="43110"/>
                  </a:lnTo>
                  <a:lnTo>
                    <a:pt x="21484" y="45379"/>
                  </a:lnTo>
                  <a:lnTo>
                    <a:pt x="19972" y="47620"/>
                  </a:lnTo>
                  <a:lnTo>
                    <a:pt x="18459" y="49832"/>
                  </a:lnTo>
                  <a:lnTo>
                    <a:pt x="16891" y="52045"/>
                  </a:lnTo>
                  <a:lnTo>
                    <a:pt x="15294" y="54230"/>
                  </a:lnTo>
                  <a:lnTo>
                    <a:pt x="13697" y="56415"/>
                  </a:lnTo>
                  <a:lnTo>
                    <a:pt x="12073" y="58572"/>
                  </a:lnTo>
                  <a:lnTo>
                    <a:pt x="10420" y="60701"/>
                  </a:lnTo>
                  <a:lnTo>
                    <a:pt x="8739" y="62830"/>
                  </a:lnTo>
                  <a:lnTo>
                    <a:pt x="7031" y="64930"/>
                  </a:lnTo>
                  <a:lnTo>
                    <a:pt x="5294" y="67031"/>
                  </a:lnTo>
                  <a:lnTo>
                    <a:pt x="3557" y="69104"/>
                  </a:lnTo>
                  <a:lnTo>
                    <a:pt x="1793" y="71149"/>
                  </a:lnTo>
                  <a:lnTo>
                    <a:pt x="0" y="73194"/>
                  </a:lnTo>
                  <a:lnTo>
                    <a:pt x="34818" y="94818"/>
                  </a:lnTo>
                  <a:lnTo>
                    <a:pt x="36610" y="92773"/>
                  </a:lnTo>
                  <a:lnTo>
                    <a:pt x="38403" y="90728"/>
                  </a:lnTo>
                  <a:lnTo>
                    <a:pt x="40140" y="88656"/>
                  </a:lnTo>
                  <a:lnTo>
                    <a:pt x="41876" y="86583"/>
                  </a:lnTo>
                  <a:lnTo>
                    <a:pt x="43557" y="84454"/>
                  </a:lnTo>
                  <a:lnTo>
                    <a:pt x="45238" y="82353"/>
                  </a:lnTo>
                  <a:lnTo>
                    <a:pt x="46890" y="80196"/>
                  </a:lnTo>
                  <a:lnTo>
                    <a:pt x="48543" y="78039"/>
                  </a:lnTo>
                  <a:lnTo>
                    <a:pt x="50140" y="75855"/>
                  </a:lnTo>
                  <a:lnTo>
                    <a:pt x="51736" y="73670"/>
                  </a:lnTo>
                  <a:lnTo>
                    <a:pt x="53277" y="71457"/>
                  </a:lnTo>
                  <a:lnTo>
                    <a:pt x="54818" y="69244"/>
                  </a:lnTo>
                  <a:lnTo>
                    <a:pt x="56330" y="67003"/>
                  </a:lnTo>
                  <a:lnTo>
                    <a:pt x="57815" y="64734"/>
                  </a:lnTo>
                  <a:lnTo>
                    <a:pt x="59271" y="62465"/>
                  </a:lnTo>
                  <a:lnTo>
                    <a:pt x="60728" y="60197"/>
                  </a:lnTo>
                  <a:lnTo>
                    <a:pt x="62128" y="57872"/>
                  </a:lnTo>
                  <a:lnTo>
                    <a:pt x="63529" y="55575"/>
                  </a:lnTo>
                  <a:lnTo>
                    <a:pt x="64873" y="53222"/>
                  </a:lnTo>
                  <a:lnTo>
                    <a:pt x="66218" y="50869"/>
                  </a:lnTo>
                  <a:lnTo>
                    <a:pt x="67534" y="48516"/>
                  </a:lnTo>
                  <a:lnTo>
                    <a:pt x="68823" y="46135"/>
                  </a:lnTo>
                  <a:lnTo>
                    <a:pt x="70083" y="43754"/>
                  </a:lnTo>
                  <a:lnTo>
                    <a:pt x="71316" y="41345"/>
                  </a:lnTo>
                  <a:lnTo>
                    <a:pt x="72520" y="38936"/>
                  </a:lnTo>
                  <a:lnTo>
                    <a:pt x="73697" y="36499"/>
                  </a:lnTo>
                  <a:lnTo>
                    <a:pt x="74873" y="34034"/>
                  </a:lnTo>
                  <a:lnTo>
                    <a:pt x="75994" y="31597"/>
                  </a:lnTo>
                  <a:lnTo>
                    <a:pt x="77114" y="29104"/>
                  </a:lnTo>
                  <a:lnTo>
                    <a:pt x="78179" y="26639"/>
                  </a:lnTo>
                  <a:lnTo>
                    <a:pt x="79243" y="24146"/>
                  </a:lnTo>
                  <a:lnTo>
                    <a:pt x="80279" y="21625"/>
                  </a:lnTo>
                  <a:lnTo>
                    <a:pt x="4543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1153;p57">
              <a:extLst>
                <a:ext uri="{FF2B5EF4-FFF2-40B4-BE49-F238E27FC236}">
                  <a16:creationId xmlns:a16="http://schemas.microsoft.com/office/drawing/2014/main" id="{66F687B2-1B6D-A0E6-6AD5-C3E00A3714E8}"/>
                </a:ext>
              </a:extLst>
            </p:cNvPr>
            <p:cNvSpPr/>
            <p:nvPr/>
          </p:nvSpPr>
          <p:spPr>
            <a:xfrm>
              <a:off x="2480476" y="2299697"/>
              <a:ext cx="1269406" cy="1499800"/>
            </a:xfrm>
            <a:custGeom>
              <a:avLst/>
              <a:gdLst/>
              <a:ahLst/>
              <a:cxnLst/>
              <a:rect l="l" t="t" r="r" b="b"/>
              <a:pathLst>
                <a:path w="80280" h="94819" fill="none" extrusionOk="0">
                  <a:moveTo>
                    <a:pt x="80279" y="21625"/>
                  </a:moveTo>
                  <a:lnTo>
                    <a:pt x="80279" y="21625"/>
                  </a:lnTo>
                  <a:lnTo>
                    <a:pt x="79243" y="24146"/>
                  </a:lnTo>
                  <a:lnTo>
                    <a:pt x="78179" y="26639"/>
                  </a:lnTo>
                  <a:lnTo>
                    <a:pt x="77114" y="29104"/>
                  </a:lnTo>
                  <a:lnTo>
                    <a:pt x="75994" y="31597"/>
                  </a:lnTo>
                  <a:lnTo>
                    <a:pt x="74873" y="34034"/>
                  </a:lnTo>
                  <a:lnTo>
                    <a:pt x="73697" y="36499"/>
                  </a:lnTo>
                  <a:lnTo>
                    <a:pt x="72520" y="38936"/>
                  </a:lnTo>
                  <a:lnTo>
                    <a:pt x="71316" y="41345"/>
                  </a:lnTo>
                  <a:lnTo>
                    <a:pt x="70083" y="43754"/>
                  </a:lnTo>
                  <a:lnTo>
                    <a:pt x="68823" y="46135"/>
                  </a:lnTo>
                  <a:lnTo>
                    <a:pt x="67534" y="48516"/>
                  </a:lnTo>
                  <a:lnTo>
                    <a:pt x="66218" y="50869"/>
                  </a:lnTo>
                  <a:lnTo>
                    <a:pt x="64873" y="53222"/>
                  </a:lnTo>
                  <a:lnTo>
                    <a:pt x="63529" y="55575"/>
                  </a:lnTo>
                  <a:lnTo>
                    <a:pt x="62128" y="57872"/>
                  </a:lnTo>
                  <a:lnTo>
                    <a:pt x="60728" y="60197"/>
                  </a:lnTo>
                  <a:lnTo>
                    <a:pt x="59271" y="62465"/>
                  </a:lnTo>
                  <a:lnTo>
                    <a:pt x="57815" y="64734"/>
                  </a:lnTo>
                  <a:lnTo>
                    <a:pt x="56330" y="67003"/>
                  </a:lnTo>
                  <a:lnTo>
                    <a:pt x="54818" y="69244"/>
                  </a:lnTo>
                  <a:lnTo>
                    <a:pt x="53277" y="71457"/>
                  </a:lnTo>
                  <a:lnTo>
                    <a:pt x="51736" y="73670"/>
                  </a:lnTo>
                  <a:lnTo>
                    <a:pt x="50140" y="75855"/>
                  </a:lnTo>
                  <a:lnTo>
                    <a:pt x="48543" y="78039"/>
                  </a:lnTo>
                  <a:lnTo>
                    <a:pt x="46890" y="80196"/>
                  </a:lnTo>
                  <a:lnTo>
                    <a:pt x="45238" y="82353"/>
                  </a:lnTo>
                  <a:lnTo>
                    <a:pt x="43557" y="84454"/>
                  </a:lnTo>
                  <a:lnTo>
                    <a:pt x="41876" y="86583"/>
                  </a:lnTo>
                  <a:lnTo>
                    <a:pt x="40140" y="88656"/>
                  </a:lnTo>
                  <a:lnTo>
                    <a:pt x="38403" y="90728"/>
                  </a:lnTo>
                  <a:lnTo>
                    <a:pt x="36610" y="92773"/>
                  </a:lnTo>
                  <a:lnTo>
                    <a:pt x="34818" y="94818"/>
                  </a:lnTo>
                  <a:lnTo>
                    <a:pt x="0" y="73194"/>
                  </a:lnTo>
                  <a:lnTo>
                    <a:pt x="0" y="73194"/>
                  </a:lnTo>
                  <a:lnTo>
                    <a:pt x="1793" y="71149"/>
                  </a:lnTo>
                  <a:lnTo>
                    <a:pt x="3557" y="69104"/>
                  </a:lnTo>
                  <a:lnTo>
                    <a:pt x="5294" y="67031"/>
                  </a:lnTo>
                  <a:lnTo>
                    <a:pt x="7031" y="64930"/>
                  </a:lnTo>
                  <a:lnTo>
                    <a:pt x="8739" y="62830"/>
                  </a:lnTo>
                  <a:lnTo>
                    <a:pt x="10420" y="60701"/>
                  </a:lnTo>
                  <a:lnTo>
                    <a:pt x="12073" y="58572"/>
                  </a:lnTo>
                  <a:lnTo>
                    <a:pt x="13697" y="56415"/>
                  </a:lnTo>
                  <a:lnTo>
                    <a:pt x="15294" y="54230"/>
                  </a:lnTo>
                  <a:lnTo>
                    <a:pt x="16891" y="52045"/>
                  </a:lnTo>
                  <a:lnTo>
                    <a:pt x="18459" y="49832"/>
                  </a:lnTo>
                  <a:lnTo>
                    <a:pt x="19972" y="47620"/>
                  </a:lnTo>
                  <a:lnTo>
                    <a:pt x="21484" y="45379"/>
                  </a:lnTo>
                  <a:lnTo>
                    <a:pt x="22969" y="43110"/>
                  </a:lnTo>
                  <a:lnTo>
                    <a:pt x="24454" y="40841"/>
                  </a:lnTo>
                  <a:lnTo>
                    <a:pt x="25882" y="38544"/>
                  </a:lnTo>
                  <a:lnTo>
                    <a:pt x="27283" y="36247"/>
                  </a:lnTo>
                  <a:lnTo>
                    <a:pt x="28683" y="33922"/>
                  </a:lnTo>
                  <a:lnTo>
                    <a:pt x="30056" y="31597"/>
                  </a:lnTo>
                  <a:lnTo>
                    <a:pt x="31372" y="29244"/>
                  </a:lnTo>
                  <a:lnTo>
                    <a:pt x="32689" y="26891"/>
                  </a:lnTo>
                  <a:lnTo>
                    <a:pt x="33977" y="24511"/>
                  </a:lnTo>
                  <a:lnTo>
                    <a:pt x="35238" y="22130"/>
                  </a:lnTo>
                  <a:lnTo>
                    <a:pt x="36470" y="19721"/>
                  </a:lnTo>
                  <a:lnTo>
                    <a:pt x="37703" y="17284"/>
                  </a:lnTo>
                  <a:lnTo>
                    <a:pt x="38879" y="14875"/>
                  </a:lnTo>
                  <a:lnTo>
                    <a:pt x="40028" y="12410"/>
                  </a:lnTo>
                  <a:lnTo>
                    <a:pt x="41176" y="9945"/>
                  </a:lnTo>
                  <a:lnTo>
                    <a:pt x="42269" y="7480"/>
                  </a:lnTo>
                  <a:lnTo>
                    <a:pt x="43361" y="4987"/>
                  </a:lnTo>
                  <a:lnTo>
                    <a:pt x="44397" y="2494"/>
                  </a:lnTo>
                  <a:lnTo>
                    <a:pt x="45434" y="1"/>
                  </a:lnTo>
                  <a:lnTo>
                    <a:pt x="80279" y="2162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1154;p57">
              <a:extLst>
                <a:ext uri="{FF2B5EF4-FFF2-40B4-BE49-F238E27FC236}">
                  <a16:creationId xmlns:a16="http://schemas.microsoft.com/office/drawing/2014/main" id="{8A802E39-4228-14D6-4374-0AB4A6E13247}"/>
                </a:ext>
              </a:extLst>
            </p:cNvPr>
            <p:cNvSpPr/>
            <p:nvPr/>
          </p:nvSpPr>
          <p:spPr>
            <a:xfrm>
              <a:off x="3613453" y="2557127"/>
              <a:ext cx="56703" cy="35020"/>
            </a:xfrm>
            <a:custGeom>
              <a:avLst/>
              <a:gdLst/>
              <a:ahLst/>
              <a:cxnLst/>
              <a:rect l="l" t="t" r="r" b="b"/>
              <a:pathLst>
                <a:path w="3586" h="2214" extrusionOk="0">
                  <a:moveTo>
                    <a:pt x="0" y="0"/>
                  </a:moveTo>
                  <a:lnTo>
                    <a:pt x="3585" y="2213"/>
                  </a:lnTo>
                  <a:lnTo>
                    <a:pt x="3585" y="2213"/>
                  </a:lnTo>
                  <a:lnTo>
                    <a:pt x="3585" y="2213"/>
                  </a:lnTo>
                  <a:lnTo>
                    <a:pt x="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1155;p57">
              <a:extLst>
                <a:ext uri="{FF2B5EF4-FFF2-40B4-BE49-F238E27FC236}">
                  <a16:creationId xmlns:a16="http://schemas.microsoft.com/office/drawing/2014/main" id="{11B3D771-1873-E996-3DB2-BE2A4269C60D}"/>
                </a:ext>
              </a:extLst>
            </p:cNvPr>
            <p:cNvSpPr/>
            <p:nvPr/>
          </p:nvSpPr>
          <p:spPr>
            <a:xfrm>
              <a:off x="3613453" y="2557127"/>
              <a:ext cx="56703" cy="35020"/>
            </a:xfrm>
            <a:custGeom>
              <a:avLst/>
              <a:gdLst/>
              <a:ahLst/>
              <a:cxnLst/>
              <a:rect l="l" t="t" r="r" b="b"/>
              <a:pathLst>
                <a:path w="3586" h="2214" fill="none" extrusionOk="0">
                  <a:moveTo>
                    <a:pt x="0" y="0"/>
                  </a:moveTo>
                  <a:lnTo>
                    <a:pt x="3585" y="2213"/>
                  </a:lnTo>
                  <a:lnTo>
                    <a:pt x="3585" y="2213"/>
                  </a:lnTo>
                  <a:lnTo>
                    <a:pt x="3585" y="2213"/>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1156;p57">
              <a:extLst>
                <a:ext uri="{FF2B5EF4-FFF2-40B4-BE49-F238E27FC236}">
                  <a16:creationId xmlns:a16="http://schemas.microsoft.com/office/drawing/2014/main" id="{92DD1ADF-B45F-32BF-7730-CCAF99FABEE7}"/>
                </a:ext>
              </a:extLst>
            </p:cNvPr>
            <p:cNvSpPr/>
            <p:nvPr/>
          </p:nvSpPr>
          <p:spPr>
            <a:xfrm>
              <a:off x="3670140" y="2592131"/>
              <a:ext cx="79741" cy="49635"/>
            </a:xfrm>
            <a:custGeom>
              <a:avLst/>
              <a:gdLst/>
              <a:ahLst/>
              <a:cxnLst/>
              <a:rect l="l" t="t" r="r" b="b"/>
              <a:pathLst>
                <a:path w="5043" h="3138" extrusionOk="0">
                  <a:moveTo>
                    <a:pt x="0" y="0"/>
                  </a:moveTo>
                  <a:lnTo>
                    <a:pt x="5014" y="3137"/>
                  </a:lnTo>
                  <a:lnTo>
                    <a:pt x="5042" y="3137"/>
                  </a:lnTo>
                  <a:lnTo>
                    <a:pt x="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1157;p57">
              <a:extLst>
                <a:ext uri="{FF2B5EF4-FFF2-40B4-BE49-F238E27FC236}">
                  <a16:creationId xmlns:a16="http://schemas.microsoft.com/office/drawing/2014/main" id="{CF718FF4-0237-7A1D-8B84-A3B2427E1F90}"/>
                </a:ext>
              </a:extLst>
            </p:cNvPr>
            <p:cNvSpPr/>
            <p:nvPr/>
          </p:nvSpPr>
          <p:spPr>
            <a:xfrm>
              <a:off x="3670140" y="2592131"/>
              <a:ext cx="79741" cy="49635"/>
            </a:xfrm>
            <a:custGeom>
              <a:avLst/>
              <a:gdLst/>
              <a:ahLst/>
              <a:cxnLst/>
              <a:rect l="l" t="t" r="r" b="b"/>
              <a:pathLst>
                <a:path w="5043" h="3138" fill="none" extrusionOk="0">
                  <a:moveTo>
                    <a:pt x="0" y="0"/>
                  </a:moveTo>
                  <a:lnTo>
                    <a:pt x="0" y="0"/>
                  </a:lnTo>
                  <a:lnTo>
                    <a:pt x="5014" y="3137"/>
                  </a:lnTo>
                  <a:lnTo>
                    <a:pt x="5014" y="3137"/>
                  </a:lnTo>
                  <a:lnTo>
                    <a:pt x="5042" y="3137"/>
                  </a:lnTo>
                  <a:lnTo>
                    <a:pt x="5042" y="3137"/>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1158;p57">
              <a:extLst>
                <a:ext uri="{FF2B5EF4-FFF2-40B4-BE49-F238E27FC236}">
                  <a16:creationId xmlns:a16="http://schemas.microsoft.com/office/drawing/2014/main" id="{44CA1159-7C14-E260-8675-DE597A49562F}"/>
                </a:ext>
              </a:extLst>
            </p:cNvPr>
            <p:cNvSpPr/>
            <p:nvPr/>
          </p:nvSpPr>
          <p:spPr>
            <a:xfrm>
              <a:off x="3168766" y="2299697"/>
              <a:ext cx="580682" cy="752786"/>
            </a:xfrm>
            <a:custGeom>
              <a:avLst/>
              <a:gdLst/>
              <a:ahLst/>
              <a:cxnLst/>
              <a:rect l="l" t="t" r="r" b="b"/>
              <a:pathLst>
                <a:path w="36723" h="47592" extrusionOk="0">
                  <a:moveTo>
                    <a:pt x="1905" y="1"/>
                  </a:moveTo>
                  <a:lnTo>
                    <a:pt x="980" y="2270"/>
                  </a:lnTo>
                  <a:lnTo>
                    <a:pt x="0" y="4567"/>
                  </a:lnTo>
                  <a:lnTo>
                    <a:pt x="0" y="9861"/>
                  </a:lnTo>
                  <a:lnTo>
                    <a:pt x="700" y="8320"/>
                  </a:lnTo>
                  <a:lnTo>
                    <a:pt x="1149" y="8600"/>
                  </a:lnTo>
                  <a:lnTo>
                    <a:pt x="1653" y="8824"/>
                  </a:lnTo>
                  <a:lnTo>
                    <a:pt x="2073" y="8964"/>
                  </a:lnTo>
                  <a:lnTo>
                    <a:pt x="2465" y="9048"/>
                  </a:lnTo>
                  <a:lnTo>
                    <a:pt x="2885" y="9105"/>
                  </a:lnTo>
                  <a:lnTo>
                    <a:pt x="3277" y="9133"/>
                  </a:lnTo>
                  <a:lnTo>
                    <a:pt x="3642" y="9105"/>
                  </a:lnTo>
                  <a:lnTo>
                    <a:pt x="3978" y="9077"/>
                  </a:lnTo>
                  <a:lnTo>
                    <a:pt x="4314" y="9020"/>
                  </a:lnTo>
                  <a:lnTo>
                    <a:pt x="4650" y="8908"/>
                  </a:lnTo>
                  <a:lnTo>
                    <a:pt x="4986" y="8796"/>
                  </a:lnTo>
                  <a:lnTo>
                    <a:pt x="5294" y="8656"/>
                  </a:lnTo>
                  <a:lnTo>
                    <a:pt x="5602" y="8516"/>
                  </a:lnTo>
                  <a:lnTo>
                    <a:pt x="5910" y="8320"/>
                  </a:lnTo>
                  <a:lnTo>
                    <a:pt x="6191" y="8124"/>
                  </a:lnTo>
                  <a:lnTo>
                    <a:pt x="6443" y="7900"/>
                  </a:lnTo>
                  <a:lnTo>
                    <a:pt x="6695" y="7648"/>
                  </a:lnTo>
                  <a:lnTo>
                    <a:pt x="6919" y="7368"/>
                  </a:lnTo>
                  <a:lnTo>
                    <a:pt x="7143" y="7088"/>
                  </a:lnTo>
                  <a:lnTo>
                    <a:pt x="7339" y="6780"/>
                  </a:lnTo>
                  <a:lnTo>
                    <a:pt x="7479" y="6443"/>
                  </a:lnTo>
                  <a:lnTo>
                    <a:pt x="7647" y="6107"/>
                  </a:lnTo>
                  <a:lnTo>
                    <a:pt x="7647" y="6079"/>
                  </a:lnTo>
                  <a:lnTo>
                    <a:pt x="29356" y="19553"/>
                  </a:lnTo>
                  <a:lnTo>
                    <a:pt x="29356" y="19609"/>
                  </a:lnTo>
                  <a:lnTo>
                    <a:pt x="29188" y="20085"/>
                  </a:lnTo>
                  <a:lnTo>
                    <a:pt x="29047" y="20589"/>
                  </a:lnTo>
                  <a:lnTo>
                    <a:pt x="28963" y="21065"/>
                  </a:lnTo>
                  <a:lnTo>
                    <a:pt x="28907" y="21541"/>
                  </a:lnTo>
                  <a:lnTo>
                    <a:pt x="28879" y="22046"/>
                  </a:lnTo>
                  <a:lnTo>
                    <a:pt x="28879" y="22522"/>
                  </a:lnTo>
                  <a:lnTo>
                    <a:pt x="28935" y="23026"/>
                  </a:lnTo>
                  <a:lnTo>
                    <a:pt x="29019" y="23502"/>
                  </a:lnTo>
                  <a:lnTo>
                    <a:pt x="29131" y="23978"/>
                  </a:lnTo>
                  <a:lnTo>
                    <a:pt x="29300" y="24427"/>
                  </a:lnTo>
                  <a:lnTo>
                    <a:pt x="29468" y="24875"/>
                  </a:lnTo>
                  <a:lnTo>
                    <a:pt x="29692" y="25295"/>
                  </a:lnTo>
                  <a:lnTo>
                    <a:pt x="29944" y="25715"/>
                  </a:lnTo>
                  <a:lnTo>
                    <a:pt x="30224" y="26135"/>
                  </a:lnTo>
                  <a:lnTo>
                    <a:pt x="30532" y="26527"/>
                  </a:lnTo>
                  <a:lnTo>
                    <a:pt x="30868" y="26863"/>
                  </a:lnTo>
                  <a:lnTo>
                    <a:pt x="32381" y="25575"/>
                  </a:lnTo>
                  <a:lnTo>
                    <a:pt x="33893" y="24258"/>
                  </a:lnTo>
                  <a:lnTo>
                    <a:pt x="35322" y="22942"/>
                  </a:lnTo>
                  <a:lnTo>
                    <a:pt x="36722" y="21625"/>
                  </a:lnTo>
                  <a:lnTo>
                    <a:pt x="31708" y="18488"/>
                  </a:lnTo>
                  <a:lnTo>
                    <a:pt x="28123" y="16275"/>
                  </a:lnTo>
                  <a:lnTo>
                    <a:pt x="1905" y="1"/>
                  </a:lnTo>
                  <a:close/>
                  <a:moveTo>
                    <a:pt x="0" y="37956"/>
                  </a:moveTo>
                  <a:lnTo>
                    <a:pt x="0" y="47592"/>
                  </a:lnTo>
                  <a:lnTo>
                    <a:pt x="2045" y="46443"/>
                  </a:lnTo>
                  <a:lnTo>
                    <a:pt x="4090" y="45267"/>
                  </a:lnTo>
                  <a:lnTo>
                    <a:pt x="6134" y="44034"/>
                  </a:lnTo>
                  <a:lnTo>
                    <a:pt x="8179" y="42802"/>
                  </a:lnTo>
                  <a:lnTo>
                    <a:pt x="7843" y="42354"/>
                  </a:lnTo>
                  <a:lnTo>
                    <a:pt x="7479" y="41905"/>
                  </a:lnTo>
                  <a:lnTo>
                    <a:pt x="7087" y="41457"/>
                  </a:lnTo>
                  <a:lnTo>
                    <a:pt x="6667" y="41037"/>
                  </a:lnTo>
                  <a:lnTo>
                    <a:pt x="6219" y="40645"/>
                  </a:lnTo>
                  <a:lnTo>
                    <a:pt x="5770" y="40281"/>
                  </a:lnTo>
                  <a:lnTo>
                    <a:pt x="5294" y="39917"/>
                  </a:lnTo>
                  <a:lnTo>
                    <a:pt x="4790" y="39580"/>
                  </a:lnTo>
                  <a:lnTo>
                    <a:pt x="4202" y="39272"/>
                  </a:lnTo>
                  <a:lnTo>
                    <a:pt x="3642" y="38964"/>
                  </a:lnTo>
                  <a:lnTo>
                    <a:pt x="3053" y="38712"/>
                  </a:lnTo>
                  <a:lnTo>
                    <a:pt x="2437" y="38488"/>
                  </a:lnTo>
                  <a:lnTo>
                    <a:pt x="1849" y="38292"/>
                  </a:lnTo>
                  <a:lnTo>
                    <a:pt x="1233" y="38152"/>
                  </a:lnTo>
                  <a:lnTo>
                    <a:pt x="616" y="38040"/>
                  </a:lnTo>
                  <a:lnTo>
                    <a:pt x="0" y="37956"/>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1159;p57">
              <a:extLst>
                <a:ext uri="{FF2B5EF4-FFF2-40B4-BE49-F238E27FC236}">
                  <a16:creationId xmlns:a16="http://schemas.microsoft.com/office/drawing/2014/main" id="{EA175E00-E469-A61B-E0DB-01EBCFDC1F34}"/>
                </a:ext>
              </a:extLst>
            </p:cNvPr>
            <p:cNvSpPr/>
            <p:nvPr/>
          </p:nvSpPr>
          <p:spPr>
            <a:xfrm>
              <a:off x="3168766" y="2900050"/>
              <a:ext cx="129344" cy="152433"/>
            </a:xfrm>
            <a:custGeom>
              <a:avLst/>
              <a:gdLst/>
              <a:ahLst/>
              <a:cxnLst/>
              <a:rect l="l" t="t" r="r" b="b"/>
              <a:pathLst>
                <a:path w="8180" h="9637" fill="none" extrusionOk="0">
                  <a:moveTo>
                    <a:pt x="0" y="1"/>
                  </a:moveTo>
                  <a:lnTo>
                    <a:pt x="0" y="9637"/>
                  </a:lnTo>
                  <a:lnTo>
                    <a:pt x="0" y="9637"/>
                  </a:lnTo>
                  <a:lnTo>
                    <a:pt x="2045" y="8488"/>
                  </a:lnTo>
                  <a:lnTo>
                    <a:pt x="4090" y="7312"/>
                  </a:lnTo>
                  <a:lnTo>
                    <a:pt x="6134" y="6079"/>
                  </a:lnTo>
                  <a:lnTo>
                    <a:pt x="8179" y="4847"/>
                  </a:lnTo>
                  <a:lnTo>
                    <a:pt x="8179" y="4847"/>
                  </a:lnTo>
                  <a:lnTo>
                    <a:pt x="7843" y="4399"/>
                  </a:lnTo>
                  <a:lnTo>
                    <a:pt x="7479" y="3950"/>
                  </a:lnTo>
                  <a:lnTo>
                    <a:pt x="7087" y="3502"/>
                  </a:lnTo>
                  <a:lnTo>
                    <a:pt x="6667" y="3082"/>
                  </a:lnTo>
                  <a:lnTo>
                    <a:pt x="6219" y="2690"/>
                  </a:lnTo>
                  <a:lnTo>
                    <a:pt x="5770" y="2326"/>
                  </a:lnTo>
                  <a:lnTo>
                    <a:pt x="5294" y="1962"/>
                  </a:lnTo>
                  <a:lnTo>
                    <a:pt x="4790" y="1625"/>
                  </a:lnTo>
                  <a:lnTo>
                    <a:pt x="4790" y="1625"/>
                  </a:lnTo>
                  <a:lnTo>
                    <a:pt x="4202" y="1317"/>
                  </a:lnTo>
                  <a:lnTo>
                    <a:pt x="3642" y="1009"/>
                  </a:lnTo>
                  <a:lnTo>
                    <a:pt x="3053" y="757"/>
                  </a:lnTo>
                  <a:lnTo>
                    <a:pt x="2437" y="533"/>
                  </a:lnTo>
                  <a:lnTo>
                    <a:pt x="1849" y="337"/>
                  </a:lnTo>
                  <a:lnTo>
                    <a:pt x="1233" y="197"/>
                  </a:lnTo>
                  <a:lnTo>
                    <a:pt x="616" y="85"/>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1160;p57">
              <a:extLst>
                <a:ext uri="{FF2B5EF4-FFF2-40B4-BE49-F238E27FC236}">
                  <a16:creationId xmlns:a16="http://schemas.microsoft.com/office/drawing/2014/main" id="{8F0D3433-55EF-16AC-E9B9-CBDFF87F0AAB}"/>
                </a:ext>
              </a:extLst>
            </p:cNvPr>
            <p:cNvSpPr/>
            <p:nvPr/>
          </p:nvSpPr>
          <p:spPr>
            <a:xfrm>
              <a:off x="3168766" y="2395851"/>
              <a:ext cx="488116" cy="580866"/>
            </a:xfrm>
            <a:custGeom>
              <a:avLst/>
              <a:gdLst/>
              <a:ahLst/>
              <a:cxnLst/>
              <a:rect l="l" t="t" r="r" b="b"/>
              <a:pathLst>
                <a:path w="30869" h="36723" extrusionOk="0">
                  <a:moveTo>
                    <a:pt x="7647" y="0"/>
                  </a:moveTo>
                  <a:lnTo>
                    <a:pt x="7647" y="28"/>
                  </a:lnTo>
                  <a:lnTo>
                    <a:pt x="7479" y="364"/>
                  </a:lnTo>
                  <a:lnTo>
                    <a:pt x="7339" y="701"/>
                  </a:lnTo>
                  <a:lnTo>
                    <a:pt x="7143" y="1009"/>
                  </a:lnTo>
                  <a:lnTo>
                    <a:pt x="6919" y="1289"/>
                  </a:lnTo>
                  <a:lnTo>
                    <a:pt x="6695" y="1569"/>
                  </a:lnTo>
                  <a:lnTo>
                    <a:pt x="6443" y="1821"/>
                  </a:lnTo>
                  <a:lnTo>
                    <a:pt x="6191" y="2045"/>
                  </a:lnTo>
                  <a:lnTo>
                    <a:pt x="5910" y="2241"/>
                  </a:lnTo>
                  <a:lnTo>
                    <a:pt x="5602" y="2437"/>
                  </a:lnTo>
                  <a:lnTo>
                    <a:pt x="5294" y="2577"/>
                  </a:lnTo>
                  <a:lnTo>
                    <a:pt x="4986" y="2717"/>
                  </a:lnTo>
                  <a:lnTo>
                    <a:pt x="4650" y="2829"/>
                  </a:lnTo>
                  <a:lnTo>
                    <a:pt x="4314" y="2941"/>
                  </a:lnTo>
                  <a:lnTo>
                    <a:pt x="3978" y="2998"/>
                  </a:lnTo>
                  <a:lnTo>
                    <a:pt x="3642" y="3026"/>
                  </a:lnTo>
                  <a:lnTo>
                    <a:pt x="3277" y="3054"/>
                  </a:lnTo>
                  <a:lnTo>
                    <a:pt x="2885" y="3026"/>
                  </a:lnTo>
                  <a:lnTo>
                    <a:pt x="2465" y="2969"/>
                  </a:lnTo>
                  <a:lnTo>
                    <a:pt x="2073" y="2885"/>
                  </a:lnTo>
                  <a:lnTo>
                    <a:pt x="1653" y="2745"/>
                  </a:lnTo>
                  <a:lnTo>
                    <a:pt x="1149" y="2521"/>
                  </a:lnTo>
                  <a:lnTo>
                    <a:pt x="700" y="2241"/>
                  </a:lnTo>
                  <a:lnTo>
                    <a:pt x="0" y="3782"/>
                  </a:lnTo>
                  <a:lnTo>
                    <a:pt x="0" y="31877"/>
                  </a:lnTo>
                  <a:lnTo>
                    <a:pt x="616" y="31961"/>
                  </a:lnTo>
                  <a:lnTo>
                    <a:pt x="1233" y="32073"/>
                  </a:lnTo>
                  <a:lnTo>
                    <a:pt x="1849" y="32213"/>
                  </a:lnTo>
                  <a:lnTo>
                    <a:pt x="2437" y="32409"/>
                  </a:lnTo>
                  <a:lnTo>
                    <a:pt x="3053" y="32633"/>
                  </a:lnTo>
                  <a:lnTo>
                    <a:pt x="3642" y="32885"/>
                  </a:lnTo>
                  <a:lnTo>
                    <a:pt x="4202" y="33193"/>
                  </a:lnTo>
                  <a:lnTo>
                    <a:pt x="4790" y="33501"/>
                  </a:lnTo>
                  <a:lnTo>
                    <a:pt x="5294" y="33838"/>
                  </a:lnTo>
                  <a:lnTo>
                    <a:pt x="5770" y="34202"/>
                  </a:lnTo>
                  <a:lnTo>
                    <a:pt x="6219" y="34566"/>
                  </a:lnTo>
                  <a:lnTo>
                    <a:pt x="6667" y="34958"/>
                  </a:lnTo>
                  <a:lnTo>
                    <a:pt x="7087" y="35378"/>
                  </a:lnTo>
                  <a:lnTo>
                    <a:pt x="7479" y="35826"/>
                  </a:lnTo>
                  <a:lnTo>
                    <a:pt x="7843" y="36275"/>
                  </a:lnTo>
                  <a:lnTo>
                    <a:pt x="8179" y="36723"/>
                  </a:lnTo>
                  <a:lnTo>
                    <a:pt x="11148" y="34902"/>
                  </a:lnTo>
                  <a:lnTo>
                    <a:pt x="14118" y="32997"/>
                  </a:lnTo>
                  <a:lnTo>
                    <a:pt x="17031" y="31064"/>
                  </a:lnTo>
                  <a:lnTo>
                    <a:pt x="19916" y="29104"/>
                  </a:lnTo>
                  <a:lnTo>
                    <a:pt x="22773" y="27087"/>
                  </a:lnTo>
                  <a:lnTo>
                    <a:pt x="24174" y="26051"/>
                  </a:lnTo>
                  <a:lnTo>
                    <a:pt x="25546" y="25014"/>
                  </a:lnTo>
                  <a:lnTo>
                    <a:pt x="26919" y="23978"/>
                  </a:lnTo>
                  <a:lnTo>
                    <a:pt x="28235" y="22913"/>
                  </a:lnTo>
                  <a:lnTo>
                    <a:pt x="29580" y="21877"/>
                  </a:lnTo>
                  <a:lnTo>
                    <a:pt x="30868" y="20784"/>
                  </a:lnTo>
                  <a:lnTo>
                    <a:pt x="30532" y="20448"/>
                  </a:lnTo>
                  <a:lnTo>
                    <a:pt x="30224" y="20056"/>
                  </a:lnTo>
                  <a:lnTo>
                    <a:pt x="29944" y="19636"/>
                  </a:lnTo>
                  <a:lnTo>
                    <a:pt x="29692" y="19216"/>
                  </a:lnTo>
                  <a:lnTo>
                    <a:pt x="29468" y="18796"/>
                  </a:lnTo>
                  <a:lnTo>
                    <a:pt x="29300" y="18348"/>
                  </a:lnTo>
                  <a:lnTo>
                    <a:pt x="29131" y="17899"/>
                  </a:lnTo>
                  <a:lnTo>
                    <a:pt x="29019" y="17423"/>
                  </a:lnTo>
                  <a:lnTo>
                    <a:pt x="28935" y="16947"/>
                  </a:lnTo>
                  <a:lnTo>
                    <a:pt x="28879" y="16443"/>
                  </a:lnTo>
                  <a:lnTo>
                    <a:pt x="28879" y="15967"/>
                  </a:lnTo>
                  <a:lnTo>
                    <a:pt x="28907" y="15462"/>
                  </a:lnTo>
                  <a:lnTo>
                    <a:pt x="28963" y="14986"/>
                  </a:lnTo>
                  <a:lnTo>
                    <a:pt x="29047" y="14510"/>
                  </a:lnTo>
                  <a:lnTo>
                    <a:pt x="29188" y="14006"/>
                  </a:lnTo>
                  <a:lnTo>
                    <a:pt x="29356" y="13530"/>
                  </a:lnTo>
                  <a:lnTo>
                    <a:pt x="29356" y="13474"/>
                  </a:lnTo>
                  <a:lnTo>
                    <a:pt x="7647" y="0"/>
                  </a:lnTo>
                  <a:close/>
                </a:path>
              </a:pathLst>
            </a:custGeom>
            <a:solidFill>
              <a:schemeClr val="accent6">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1161;p57">
              <a:extLst>
                <a:ext uri="{FF2B5EF4-FFF2-40B4-BE49-F238E27FC236}">
                  <a16:creationId xmlns:a16="http://schemas.microsoft.com/office/drawing/2014/main" id="{3864D037-1489-8773-E86F-1003A04DBF51}"/>
                </a:ext>
              </a:extLst>
            </p:cNvPr>
            <p:cNvSpPr/>
            <p:nvPr/>
          </p:nvSpPr>
          <p:spPr>
            <a:xfrm>
              <a:off x="3168766" y="2395851"/>
              <a:ext cx="488108" cy="580866"/>
            </a:xfrm>
            <a:custGeom>
              <a:avLst/>
              <a:gdLst/>
              <a:ahLst/>
              <a:cxnLst/>
              <a:rect l="l" t="t" r="r" b="b"/>
              <a:pathLst>
                <a:path w="30869" h="36723" fill="none" extrusionOk="0">
                  <a:moveTo>
                    <a:pt x="7647" y="0"/>
                  </a:moveTo>
                  <a:lnTo>
                    <a:pt x="7647" y="28"/>
                  </a:lnTo>
                  <a:lnTo>
                    <a:pt x="7647" y="28"/>
                  </a:lnTo>
                  <a:lnTo>
                    <a:pt x="7479" y="364"/>
                  </a:lnTo>
                  <a:lnTo>
                    <a:pt x="7339" y="701"/>
                  </a:lnTo>
                  <a:lnTo>
                    <a:pt x="7143" y="1009"/>
                  </a:lnTo>
                  <a:lnTo>
                    <a:pt x="6919" y="1289"/>
                  </a:lnTo>
                  <a:lnTo>
                    <a:pt x="6695" y="1569"/>
                  </a:lnTo>
                  <a:lnTo>
                    <a:pt x="6443" y="1821"/>
                  </a:lnTo>
                  <a:lnTo>
                    <a:pt x="6191" y="2045"/>
                  </a:lnTo>
                  <a:lnTo>
                    <a:pt x="5910" y="2241"/>
                  </a:lnTo>
                  <a:lnTo>
                    <a:pt x="5602" y="2437"/>
                  </a:lnTo>
                  <a:lnTo>
                    <a:pt x="5294" y="2577"/>
                  </a:lnTo>
                  <a:lnTo>
                    <a:pt x="4986" y="2717"/>
                  </a:lnTo>
                  <a:lnTo>
                    <a:pt x="4650" y="2829"/>
                  </a:lnTo>
                  <a:lnTo>
                    <a:pt x="4314" y="2941"/>
                  </a:lnTo>
                  <a:lnTo>
                    <a:pt x="3978" y="2998"/>
                  </a:lnTo>
                  <a:lnTo>
                    <a:pt x="3642" y="3026"/>
                  </a:lnTo>
                  <a:lnTo>
                    <a:pt x="3277" y="3054"/>
                  </a:lnTo>
                  <a:lnTo>
                    <a:pt x="3277" y="3054"/>
                  </a:lnTo>
                  <a:lnTo>
                    <a:pt x="2885" y="3026"/>
                  </a:lnTo>
                  <a:lnTo>
                    <a:pt x="2465" y="2969"/>
                  </a:lnTo>
                  <a:lnTo>
                    <a:pt x="2073" y="2885"/>
                  </a:lnTo>
                  <a:lnTo>
                    <a:pt x="1653" y="2745"/>
                  </a:lnTo>
                  <a:lnTo>
                    <a:pt x="1653" y="2745"/>
                  </a:lnTo>
                  <a:lnTo>
                    <a:pt x="1149" y="2521"/>
                  </a:lnTo>
                  <a:lnTo>
                    <a:pt x="700" y="2241"/>
                  </a:lnTo>
                  <a:lnTo>
                    <a:pt x="700" y="2241"/>
                  </a:lnTo>
                  <a:lnTo>
                    <a:pt x="0" y="3782"/>
                  </a:lnTo>
                  <a:lnTo>
                    <a:pt x="0" y="31877"/>
                  </a:lnTo>
                  <a:lnTo>
                    <a:pt x="0" y="31877"/>
                  </a:lnTo>
                  <a:lnTo>
                    <a:pt x="616" y="31961"/>
                  </a:lnTo>
                  <a:lnTo>
                    <a:pt x="1233" y="32073"/>
                  </a:lnTo>
                  <a:lnTo>
                    <a:pt x="1849" y="32213"/>
                  </a:lnTo>
                  <a:lnTo>
                    <a:pt x="2437" y="32409"/>
                  </a:lnTo>
                  <a:lnTo>
                    <a:pt x="3053" y="32633"/>
                  </a:lnTo>
                  <a:lnTo>
                    <a:pt x="3642" y="32885"/>
                  </a:lnTo>
                  <a:lnTo>
                    <a:pt x="4202" y="33193"/>
                  </a:lnTo>
                  <a:lnTo>
                    <a:pt x="4790" y="33501"/>
                  </a:lnTo>
                  <a:lnTo>
                    <a:pt x="4790" y="33501"/>
                  </a:lnTo>
                  <a:lnTo>
                    <a:pt x="5294" y="33838"/>
                  </a:lnTo>
                  <a:lnTo>
                    <a:pt x="5770" y="34202"/>
                  </a:lnTo>
                  <a:lnTo>
                    <a:pt x="6219" y="34566"/>
                  </a:lnTo>
                  <a:lnTo>
                    <a:pt x="6667" y="34958"/>
                  </a:lnTo>
                  <a:lnTo>
                    <a:pt x="7087" y="35378"/>
                  </a:lnTo>
                  <a:lnTo>
                    <a:pt x="7479" y="35826"/>
                  </a:lnTo>
                  <a:lnTo>
                    <a:pt x="7843" y="36275"/>
                  </a:lnTo>
                  <a:lnTo>
                    <a:pt x="8179" y="36723"/>
                  </a:lnTo>
                  <a:lnTo>
                    <a:pt x="8179" y="36723"/>
                  </a:lnTo>
                  <a:lnTo>
                    <a:pt x="11148" y="34902"/>
                  </a:lnTo>
                  <a:lnTo>
                    <a:pt x="14118" y="32997"/>
                  </a:lnTo>
                  <a:lnTo>
                    <a:pt x="17031" y="31064"/>
                  </a:lnTo>
                  <a:lnTo>
                    <a:pt x="19916" y="29104"/>
                  </a:lnTo>
                  <a:lnTo>
                    <a:pt x="22773" y="27087"/>
                  </a:lnTo>
                  <a:lnTo>
                    <a:pt x="24174" y="26051"/>
                  </a:lnTo>
                  <a:lnTo>
                    <a:pt x="25546" y="25014"/>
                  </a:lnTo>
                  <a:lnTo>
                    <a:pt x="26919" y="23978"/>
                  </a:lnTo>
                  <a:lnTo>
                    <a:pt x="28235" y="22913"/>
                  </a:lnTo>
                  <a:lnTo>
                    <a:pt x="29580" y="21877"/>
                  </a:lnTo>
                  <a:lnTo>
                    <a:pt x="30868" y="20784"/>
                  </a:lnTo>
                  <a:lnTo>
                    <a:pt x="30868" y="20784"/>
                  </a:lnTo>
                  <a:lnTo>
                    <a:pt x="30532" y="20448"/>
                  </a:lnTo>
                  <a:lnTo>
                    <a:pt x="30224" y="20056"/>
                  </a:lnTo>
                  <a:lnTo>
                    <a:pt x="29944" y="19636"/>
                  </a:lnTo>
                  <a:lnTo>
                    <a:pt x="29692" y="19216"/>
                  </a:lnTo>
                  <a:lnTo>
                    <a:pt x="29468" y="18796"/>
                  </a:lnTo>
                  <a:lnTo>
                    <a:pt x="29300" y="18348"/>
                  </a:lnTo>
                  <a:lnTo>
                    <a:pt x="29131" y="17899"/>
                  </a:lnTo>
                  <a:lnTo>
                    <a:pt x="29019" y="17423"/>
                  </a:lnTo>
                  <a:lnTo>
                    <a:pt x="28935" y="16947"/>
                  </a:lnTo>
                  <a:lnTo>
                    <a:pt x="28879" y="16443"/>
                  </a:lnTo>
                  <a:lnTo>
                    <a:pt x="28879" y="15967"/>
                  </a:lnTo>
                  <a:lnTo>
                    <a:pt x="28907" y="15462"/>
                  </a:lnTo>
                  <a:lnTo>
                    <a:pt x="28963" y="14986"/>
                  </a:lnTo>
                  <a:lnTo>
                    <a:pt x="29047" y="14510"/>
                  </a:lnTo>
                  <a:lnTo>
                    <a:pt x="29188" y="14006"/>
                  </a:lnTo>
                  <a:lnTo>
                    <a:pt x="29356" y="13530"/>
                  </a:lnTo>
                  <a:lnTo>
                    <a:pt x="29356" y="13474"/>
                  </a:lnTo>
                  <a:lnTo>
                    <a:pt x="7647"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1162;p57">
              <a:extLst>
                <a:ext uri="{FF2B5EF4-FFF2-40B4-BE49-F238E27FC236}">
                  <a16:creationId xmlns:a16="http://schemas.microsoft.com/office/drawing/2014/main" id="{02EF304B-762F-8294-6048-9058FA4D8940}"/>
                </a:ext>
              </a:extLst>
            </p:cNvPr>
            <p:cNvSpPr/>
            <p:nvPr/>
          </p:nvSpPr>
          <p:spPr>
            <a:xfrm>
              <a:off x="3700705" y="2641750"/>
              <a:ext cx="49176" cy="116543"/>
            </a:xfrm>
            <a:custGeom>
              <a:avLst/>
              <a:gdLst/>
              <a:ahLst/>
              <a:cxnLst/>
              <a:rect l="l" t="t" r="r" b="b"/>
              <a:pathLst>
                <a:path w="3110" h="7368" extrusionOk="0">
                  <a:moveTo>
                    <a:pt x="3109" y="0"/>
                  </a:moveTo>
                  <a:lnTo>
                    <a:pt x="2073" y="2465"/>
                  </a:lnTo>
                  <a:lnTo>
                    <a:pt x="1037" y="4930"/>
                  </a:lnTo>
                  <a:lnTo>
                    <a:pt x="0" y="7367"/>
                  </a:lnTo>
                  <a:lnTo>
                    <a:pt x="1065" y="4930"/>
                  </a:lnTo>
                  <a:lnTo>
                    <a:pt x="2101" y="2465"/>
                  </a:lnTo>
                  <a:lnTo>
                    <a:pt x="310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1163;p57">
              <a:extLst>
                <a:ext uri="{FF2B5EF4-FFF2-40B4-BE49-F238E27FC236}">
                  <a16:creationId xmlns:a16="http://schemas.microsoft.com/office/drawing/2014/main" id="{64E945DA-8BB6-EAA1-5529-B7936999180E}"/>
                </a:ext>
              </a:extLst>
            </p:cNvPr>
            <p:cNvSpPr/>
            <p:nvPr/>
          </p:nvSpPr>
          <p:spPr>
            <a:xfrm>
              <a:off x="3683423" y="2641750"/>
              <a:ext cx="66459" cy="155091"/>
            </a:xfrm>
            <a:custGeom>
              <a:avLst/>
              <a:gdLst/>
              <a:ahLst/>
              <a:cxnLst/>
              <a:rect l="l" t="t" r="r" b="b"/>
              <a:pathLst>
                <a:path w="4203" h="9805" fill="none" extrusionOk="0">
                  <a:moveTo>
                    <a:pt x="4202" y="0"/>
                  </a:moveTo>
                  <a:lnTo>
                    <a:pt x="4202" y="0"/>
                  </a:lnTo>
                  <a:lnTo>
                    <a:pt x="4174" y="0"/>
                  </a:lnTo>
                  <a:lnTo>
                    <a:pt x="4202" y="0"/>
                  </a:lnTo>
                  <a:lnTo>
                    <a:pt x="4202" y="0"/>
                  </a:lnTo>
                  <a:lnTo>
                    <a:pt x="3166" y="2465"/>
                  </a:lnTo>
                  <a:lnTo>
                    <a:pt x="2130" y="4930"/>
                  </a:lnTo>
                  <a:lnTo>
                    <a:pt x="1093" y="7367"/>
                  </a:lnTo>
                  <a:lnTo>
                    <a:pt x="1" y="9804"/>
                  </a:lnTo>
                  <a:lnTo>
                    <a:pt x="1" y="9804"/>
                  </a:lnTo>
                  <a:lnTo>
                    <a:pt x="1" y="9804"/>
                  </a:lnTo>
                  <a:lnTo>
                    <a:pt x="1093" y="7367"/>
                  </a:lnTo>
                  <a:lnTo>
                    <a:pt x="2158" y="4930"/>
                  </a:lnTo>
                  <a:lnTo>
                    <a:pt x="3194" y="2465"/>
                  </a:lnTo>
                  <a:lnTo>
                    <a:pt x="4202" y="0"/>
                  </a:lnTo>
                  <a:lnTo>
                    <a:pt x="420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1164;p57">
              <a:extLst>
                <a:ext uri="{FF2B5EF4-FFF2-40B4-BE49-F238E27FC236}">
                  <a16:creationId xmlns:a16="http://schemas.microsoft.com/office/drawing/2014/main" id="{F15F14A5-C8F9-E60A-C3FB-2327DAEFC0F8}"/>
                </a:ext>
              </a:extLst>
            </p:cNvPr>
            <p:cNvSpPr/>
            <p:nvPr/>
          </p:nvSpPr>
          <p:spPr>
            <a:xfrm>
              <a:off x="3168766" y="2641750"/>
              <a:ext cx="581115" cy="485170"/>
            </a:xfrm>
            <a:custGeom>
              <a:avLst/>
              <a:gdLst/>
              <a:ahLst/>
              <a:cxnLst/>
              <a:rect l="l" t="t" r="r" b="b"/>
              <a:pathLst>
                <a:path w="36751" h="30673" extrusionOk="0">
                  <a:moveTo>
                    <a:pt x="36722" y="0"/>
                  </a:moveTo>
                  <a:lnTo>
                    <a:pt x="35322" y="1317"/>
                  </a:lnTo>
                  <a:lnTo>
                    <a:pt x="33893" y="2633"/>
                  </a:lnTo>
                  <a:lnTo>
                    <a:pt x="32381" y="3950"/>
                  </a:lnTo>
                  <a:lnTo>
                    <a:pt x="30868" y="5238"/>
                  </a:lnTo>
                  <a:lnTo>
                    <a:pt x="31344" y="5687"/>
                  </a:lnTo>
                  <a:lnTo>
                    <a:pt x="31877" y="6079"/>
                  </a:lnTo>
                  <a:lnTo>
                    <a:pt x="30448" y="9272"/>
                  </a:lnTo>
                  <a:lnTo>
                    <a:pt x="28991" y="12437"/>
                  </a:lnTo>
                  <a:lnTo>
                    <a:pt x="28991" y="12437"/>
                  </a:lnTo>
                  <a:lnTo>
                    <a:pt x="30784" y="11149"/>
                  </a:lnTo>
                  <a:lnTo>
                    <a:pt x="32549" y="9804"/>
                  </a:lnTo>
                  <a:lnTo>
                    <a:pt x="33641" y="7367"/>
                  </a:lnTo>
                  <a:lnTo>
                    <a:pt x="34678" y="4930"/>
                  </a:lnTo>
                  <a:lnTo>
                    <a:pt x="35714" y="2465"/>
                  </a:lnTo>
                  <a:lnTo>
                    <a:pt x="36750" y="0"/>
                  </a:lnTo>
                  <a:close/>
                  <a:moveTo>
                    <a:pt x="8179" y="21177"/>
                  </a:moveTo>
                  <a:lnTo>
                    <a:pt x="6134" y="22409"/>
                  </a:lnTo>
                  <a:lnTo>
                    <a:pt x="4090" y="23642"/>
                  </a:lnTo>
                  <a:lnTo>
                    <a:pt x="2045" y="24818"/>
                  </a:lnTo>
                  <a:lnTo>
                    <a:pt x="0" y="25967"/>
                  </a:lnTo>
                  <a:lnTo>
                    <a:pt x="0" y="26275"/>
                  </a:lnTo>
                  <a:lnTo>
                    <a:pt x="308" y="26023"/>
                  </a:lnTo>
                  <a:lnTo>
                    <a:pt x="616" y="25770"/>
                  </a:lnTo>
                  <a:lnTo>
                    <a:pt x="924" y="25546"/>
                  </a:lnTo>
                  <a:lnTo>
                    <a:pt x="1233" y="25350"/>
                  </a:lnTo>
                  <a:lnTo>
                    <a:pt x="1541" y="25182"/>
                  </a:lnTo>
                  <a:lnTo>
                    <a:pt x="1877" y="25042"/>
                  </a:lnTo>
                  <a:lnTo>
                    <a:pt x="2213" y="24958"/>
                  </a:lnTo>
                  <a:lnTo>
                    <a:pt x="2577" y="24930"/>
                  </a:lnTo>
                  <a:lnTo>
                    <a:pt x="2913" y="24958"/>
                  </a:lnTo>
                  <a:lnTo>
                    <a:pt x="3221" y="25042"/>
                  </a:lnTo>
                  <a:lnTo>
                    <a:pt x="3585" y="25182"/>
                  </a:lnTo>
                  <a:lnTo>
                    <a:pt x="3922" y="25350"/>
                  </a:lnTo>
                  <a:lnTo>
                    <a:pt x="4230" y="25546"/>
                  </a:lnTo>
                  <a:lnTo>
                    <a:pt x="4482" y="25799"/>
                  </a:lnTo>
                  <a:lnTo>
                    <a:pt x="4706" y="26051"/>
                  </a:lnTo>
                  <a:lnTo>
                    <a:pt x="4902" y="26331"/>
                  </a:lnTo>
                  <a:lnTo>
                    <a:pt x="5070" y="26639"/>
                  </a:lnTo>
                  <a:lnTo>
                    <a:pt x="5182" y="27003"/>
                  </a:lnTo>
                  <a:lnTo>
                    <a:pt x="5266" y="27367"/>
                  </a:lnTo>
                  <a:lnTo>
                    <a:pt x="5294" y="27759"/>
                  </a:lnTo>
                  <a:lnTo>
                    <a:pt x="7619" y="26415"/>
                  </a:lnTo>
                  <a:lnTo>
                    <a:pt x="9944" y="25042"/>
                  </a:lnTo>
                  <a:lnTo>
                    <a:pt x="9804" y="24510"/>
                  </a:lnTo>
                  <a:lnTo>
                    <a:pt x="9636" y="24034"/>
                  </a:lnTo>
                  <a:lnTo>
                    <a:pt x="9440" y="23530"/>
                  </a:lnTo>
                  <a:lnTo>
                    <a:pt x="9244" y="23025"/>
                  </a:lnTo>
                  <a:lnTo>
                    <a:pt x="9020" y="22549"/>
                  </a:lnTo>
                  <a:lnTo>
                    <a:pt x="8768" y="22101"/>
                  </a:lnTo>
                  <a:lnTo>
                    <a:pt x="8487" y="21625"/>
                  </a:lnTo>
                  <a:lnTo>
                    <a:pt x="8179" y="21177"/>
                  </a:lnTo>
                  <a:close/>
                  <a:moveTo>
                    <a:pt x="2353" y="26919"/>
                  </a:moveTo>
                  <a:lnTo>
                    <a:pt x="2157" y="26975"/>
                  </a:lnTo>
                  <a:lnTo>
                    <a:pt x="1989" y="27031"/>
                  </a:lnTo>
                  <a:lnTo>
                    <a:pt x="1821" y="27143"/>
                  </a:lnTo>
                  <a:lnTo>
                    <a:pt x="1457" y="27395"/>
                  </a:lnTo>
                  <a:lnTo>
                    <a:pt x="1065" y="27703"/>
                  </a:lnTo>
                  <a:lnTo>
                    <a:pt x="3109" y="28992"/>
                  </a:lnTo>
                  <a:lnTo>
                    <a:pt x="3445" y="28796"/>
                  </a:lnTo>
                  <a:lnTo>
                    <a:pt x="3529" y="28488"/>
                  </a:lnTo>
                  <a:lnTo>
                    <a:pt x="3585" y="28207"/>
                  </a:lnTo>
                  <a:lnTo>
                    <a:pt x="3585" y="27955"/>
                  </a:lnTo>
                  <a:lnTo>
                    <a:pt x="3529" y="27731"/>
                  </a:lnTo>
                  <a:lnTo>
                    <a:pt x="3473" y="27535"/>
                  </a:lnTo>
                  <a:lnTo>
                    <a:pt x="3361" y="27339"/>
                  </a:lnTo>
                  <a:lnTo>
                    <a:pt x="3221" y="27199"/>
                  </a:lnTo>
                  <a:lnTo>
                    <a:pt x="3053" y="27059"/>
                  </a:lnTo>
                  <a:lnTo>
                    <a:pt x="2913" y="27003"/>
                  </a:lnTo>
                  <a:lnTo>
                    <a:pt x="2773" y="26947"/>
                  </a:lnTo>
                  <a:lnTo>
                    <a:pt x="2633" y="26919"/>
                  </a:lnTo>
                  <a:close/>
                  <a:moveTo>
                    <a:pt x="140" y="28600"/>
                  </a:moveTo>
                  <a:lnTo>
                    <a:pt x="0" y="28740"/>
                  </a:lnTo>
                  <a:lnTo>
                    <a:pt x="0" y="30672"/>
                  </a:lnTo>
                  <a:lnTo>
                    <a:pt x="1877" y="29664"/>
                  </a:lnTo>
                  <a:lnTo>
                    <a:pt x="140" y="2860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1165;p57">
              <a:extLst>
                <a:ext uri="{FF2B5EF4-FFF2-40B4-BE49-F238E27FC236}">
                  <a16:creationId xmlns:a16="http://schemas.microsoft.com/office/drawing/2014/main" id="{8645C3A6-F15A-E320-A371-577DF5645D35}"/>
                </a:ext>
              </a:extLst>
            </p:cNvPr>
            <p:cNvSpPr/>
            <p:nvPr/>
          </p:nvSpPr>
          <p:spPr>
            <a:xfrm>
              <a:off x="3168766" y="3094115"/>
              <a:ext cx="29680" cy="32805"/>
            </a:xfrm>
            <a:custGeom>
              <a:avLst/>
              <a:gdLst/>
              <a:ahLst/>
              <a:cxnLst/>
              <a:rect l="l" t="t" r="r" b="b"/>
              <a:pathLst>
                <a:path w="1877" h="2074" fill="none" extrusionOk="0">
                  <a:moveTo>
                    <a:pt x="140" y="1"/>
                  </a:moveTo>
                  <a:lnTo>
                    <a:pt x="140" y="1"/>
                  </a:lnTo>
                  <a:lnTo>
                    <a:pt x="0" y="141"/>
                  </a:lnTo>
                  <a:lnTo>
                    <a:pt x="0" y="2073"/>
                  </a:lnTo>
                  <a:lnTo>
                    <a:pt x="0" y="2073"/>
                  </a:lnTo>
                  <a:lnTo>
                    <a:pt x="1877" y="1065"/>
                  </a:lnTo>
                  <a:lnTo>
                    <a:pt x="14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1166;p57">
              <a:extLst>
                <a:ext uri="{FF2B5EF4-FFF2-40B4-BE49-F238E27FC236}">
                  <a16:creationId xmlns:a16="http://schemas.microsoft.com/office/drawing/2014/main" id="{E4681C19-4F36-D1B5-F24F-4D8DE3FB962B}"/>
                </a:ext>
              </a:extLst>
            </p:cNvPr>
            <p:cNvSpPr/>
            <p:nvPr/>
          </p:nvSpPr>
          <p:spPr>
            <a:xfrm>
              <a:off x="3185590" y="3067526"/>
              <a:ext cx="39878" cy="32805"/>
            </a:xfrm>
            <a:custGeom>
              <a:avLst/>
              <a:gdLst/>
              <a:ahLst/>
              <a:cxnLst/>
              <a:rect l="l" t="t" r="r" b="b"/>
              <a:pathLst>
                <a:path w="2522" h="2074" fill="none" extrusionOk="0">
                  <a:moveTo>
                    <a:pt x="1457" y="1"/>
                  </a:moveTo>
                  <a:lnTo>
                    <a:pt x="1457" y="1"/>
                  </a:lnTo>
                  <a:lnTo>
                    <a:pt x="1289" y="1"/>
                  </a:lnTo>
                  <a:lnTo>
                    <a:pt x="1093" y="57"/>
                  </a:lnTo>
                  <a:lnTo>
                    <a:pt x="925" y="113"/>
                  </a:lnTo>
                  <a:lnTo>
                    <a:pt x="757" y="225"/>
                  </a:lnTo>
                  <a:lnTo>
                    <a:pt x="393" y="477"/>
                  </a:lnTo>
                  <a:lnTo>
                    <a:pt x="1" y="785"/>
                  </a:lnTo>
                  <a:lnTo>
                    <a:pt x="2045" y="2074"/>
                  </a:lnTo>
                  <a:lnTo>
                    <a:pt x="2045" y="2074"/>
                  </a:lnTo>
                  <a:lnTo>
                    <a:pt x="2381" y="1878"/>
                  </a:lnTo>
                  <a:lnTo>
                    <a:pt x="2381" y="1878"/>
                  </a:lnTo>
                  <a:lnTo>
                    <a:pt x="2465" y="1570"/>
                  </a:lnTo>
                  <a:lnTo>
                    <a:pt x="2521" y="1289"/>
                  </a:lnTo>
                  <a:lnTo>
                    <a:pt x="2521" y="1037"/>
                  </a:lnTo>
                  <a:lnTo>
                    <a:pt x="2465" y="813"/>
                  </a:lnTo>
                  <a:lnTo>
                    <a:pt x="2409" y="617"/>
                  </a:lnTo>
                  <a:lnTo>
                    <a:pt x="2297" y="421"/>
                  </a:lnTo>
                  <a:lnTo>
                    <a:pt x="2157" y="281"/>
                  </a:lnTo>
                  <a:lnTo>
                    <a:pt x="1989" y="141"/>
                  </a:lnTo>
                  <a:lnTo>
                    <a:pt x="1989" y="141"/>
                  </a:lnTo>
                  <a:lnTo>
                    <a:pt x="1849" y="85"/>
                  </a:lnTo>
                  <a:lnTo>
                    <a:pt x="1709" y="29"/>
                  </a:lnTo>
                  <a:lnTo>
                    <a:pt x="1569" y="1"/>
                  </a:lnTo>
                  <a:lnTo>
                    <a:pt x="145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1167;p57">
              <a:extLst>
                <a:ext uri="{FF2B5EF4-FFF2-40B4-BE49-F238E27FC236}">
                  <a16:creationId xmlns:a16="http://schemas.microsoft.com/office/drawing/2014/main" id="{C6A77869-1675-7C3D-9074-C58899111951}"/>
                </a:ext>
              </a:extLst>
            </p:cNvPr>
            <p:cNvSpPr/>
            <p:nvPr/>
          </p:nvSpPr>
          <p:spPr>
            <a:xfrm>
              <a:off x="3168766" y="2976702"/>
              <a:ext cx="157237" cy="104142"/>
            </a:xfrm>
            <a:custGeom>
              <a:avLst/>
              <a:gdLst/>
              <a:ahLst/>
              <a:cxnLst/>
              <a:rect l="l" t="t" r="r" b="b"/>
              <a:pathLst>
                <a:path w="9944" h="6584" fill="none" extrusionOk="0">
                  <a:moveTo>
                    <a:pt x="8179" y="1"/>
                  </a:moveTo>
                  <a:lnTo>
                    <a:pt x="8179" y="1"/>
                  </a:lnTo>
                  <a:lnTo>
                    <a:pt x="6134" y="1233"/>
                  </a:lnTo>
                  <a:lnTo>
                    <a:pt x="4090" y="2466"/>
                  </a:lnTo>
                  <a:lnTo>
                    <a:pt x="2045" y="3642"/>
                  </a:lnTo>
                  <a:lnTo>
                    <a:pt x="0" y="4791"/>
                  </a:lnTo>
                  <a:lnTo>
                    <a:pt x="0" y="5099"/>
                  </a:lnTo>
                  <a:lnTo>
                    <a:pt x="0" y="5099"/>
                  </a:lnTo>
                  <a:lnTo>
                    <a:pt x="308" y="4847"/>
                  </a:lnTo>
                  <a:lnTo>
                    <a:pt x="616" y="4594"/>
                  </a:lnTo>
                  <a:lnTo>
                    <a:pt x="924" y="4370"/>
                  </a:lnTo>
                  <a:lnTo>
                    <a:pt x="1233" y="4174"/>
                  </a:lnTo>
                  <a:lnTo>
                    <a:pt x="1541" y="4006"/>
                  </a:lnTo>
                  <a:lnTo>
                    <a:pt x="1877" y="3866"/>
                  </a:lnTo>
                  <a:lnTo>
                    <a:pt x="2213" y="3782"/>
                  </a:lnTo>
                  <a:lnTo>
                    <a:pt x="2577" y="3754"/>
                  </a:lnTo>
                  <a:lnTo>
                    <a:pt x="2577" y="3754"/>
                  </a:lnTo>
                  <a:lnTo>
                    <a:pt x="2913" y="3782"/>
                  </a:lnTo>
                  <a:lnTo>
                    <a:pt x="3221" y="3866"/>
                  </a:lnTo>
                  <a:lnTo>
                    <a:pt x="3585" y="4006"/>
                  </a:lnTo>
                  <a:lnTo>
                    <a:pt x="3922" y="4174"/>
                  </a:lnTo>
                  <a:lnTo>
                    <a:pt x="3922" y="4174"/>
                  </a:lnTo>
                  <a:lnTo>
                    <a:pt x="4230" y="4370"/>
                  </a:lnTo>
                  <a:lnTo>
                    <a:pt x="4482" y="4623"/>
                  </a:lnTo>
                  <a:lnTo>
                    <a:pt x="4706" y="4875"/>
                  </a:lnTo>
                  <a:lnTo>
                    <a:pt x="4902" y="5155"/>
                  </a:lnTo>
                  <a:lnTo>
                    <a:pt x="5070" y="5463"/>
                  </a:lnTo>
                  <a:lnTo>
                    <a:pt x="5182" y="5827"/>
                  </a:lnTo>
                  <a:lnTo>
                    <a:pt x="5266" y="6191"/>
                  </a:lnTo>
                  <a:lnTo>
                    <a:pt x="5294" y="6583"/>
                  </a:lnTo>
                  <a:lnTo>
                    <a:pt x="5294" y="6583"/>
                  </a:lnTo>
                  <a:lnTo>
                    <a:pt x="7619" y="5239"/>
                  </a:lnTo>
                  <a:lnTo>
                    <a:pt x="9944" y="3866"/>
                  </a:lnTo>
                  <a:lnTo>
                    <a:pt x="9944" y="3866"/>
                  </a:lnTo>
                  <a:lnTo>
                    <a:pt x="9804" y="3334"/>
                  </a:lnTo>
                  <a:lnTo>
                    <a:pt x="9636" y="2858"/>
                  </a:lnTo>
                  <a:lnTo>
                    <a:pt x="9440" y="2354"/>
                  </a:lnTo>
                  <a:lnTo>
                    <a:pt x="9244" y="1849"/>
                  </a:lnTo>
                  <a:lnTo>
                    <a:pt x="9020" y="1373"/>
                  </a:lnTo>
                  <a:lnTo>
                    <a:pt x="8768" y="925"/>
                  </a:lnTo>
                  <a:lnTo>
                    <a:pt x="8487" y="449"/>
                  </a:lnTo>
                  <a:lnTo>
                    <a:pt x="8179"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1168;p57">
              <a:extLst>
                <a:ext uri="{FF2B5EF4-FFF2-40B4-BE49-F238E27FC236}">
                  <a16:creationId xmlns:a16="http://schemas.microsoft.com/office/drawing/2014/main" id="{3DF593ED-EBC4-F85B-14D0-6F7F4ADF6C92}"/>
                </a:ext>
              </a:extLst>
            </p:cNvPr>
            <p:cNvSpPr/>
            <p:nvPr/>
          </p:nvSpPr>
          <p:spPr>
            <a:xfrm>
              <a:off x="3627178" y="2641750"/>
              <a:ext cx="122703" cy="196738"/>
            </a:xfrm>
            <a:custGeom>
              <a:avLst/>
              <a:gdLst/>
              <a:ahLst/>
              <a:cxnLst/>
              <a:rect l="l" t="t" r="r" b="b"/>
              <a:pathLst>
                <a:path w="7760" h="12438" fill="none" extrusionOk="0">
                  <a:moveTo>
                    <a:pt x="7731" y="0"/>
                  </a:moveTo>
                  <a:lnTo>
                    <a:pt x="7731" y="0"/>
                  </a:lnTo>
                  <a:lnTo>
                    <a:pt x="6331" y="1317"/>
                  </a:lnTo>
                  <a:lnTo>
                    <a:pt x="4902" y="2633"/>
                  </a:lnTo>
                  <a:lnTo>
                    <a:pt x="3390" y="3950"/>
                  </a:lnTo>
                  <a:lnTo>
                    <a:pt x="1877" y="5238"/>
                  </a:lnTo>
                  <a:lnTo>
                    <a:pt x="1877" y="5238"/>
                  </a:lnTo>
                  <a:lnTo>
                    <a:pt x="2353" y="5687"/>
                  </a:lnTo>
                  <a:lnTo>
                    <a:pt x="2886" y="6079"/>
                  </a:lnTo>
                  <a:lnTo>
                    <a:pt x="2886" y="6079"/>
                  </a:lnTo>
                  <a:lnTo>
                    <a:pt x="1457" y="9272"/>
                  </a:lnTo>
                  <a:lnTo>
                    <a:pt x="0" y="12437"/>
                  </a:lnTo>
                  <a:lnTo>
                    <a:pt x="0" y="12437"/>
                  </a:lnTo>
                  <a:lnTo>
                    <a:pt x="1793" y="11149"/>
                  </a:lnTo>
                  <a:lnTo>
                    <a:pt x="3558" y="9804"/>
                  </a:lnTo>
                  <a:lnTo>
                    <a:pt x="3558" y="9804"/>
                  </a:lnTo>
                  <a:lnTo>
                    <a:pt x="4650" y="7367"/>
                  </a:lnTo>
                  <a:lnTo>
                    <a:pt x="5687" y="4930"/>
                  </a:lnTo>
                  <a:lnTo>
                    <a:pt x="6723" y="2465"/>
                  </a:lnTo>
                  <a:lnTo>
                    <a:pt x="7759" y="0"/>
                  </a:lnTo>
                  <a:lnTo>
                    <a:pt x="773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1169;p57">
              <a:extLst>
                <a:ext uri="{FF2B5EF4-FFF2-40B4-BE49-F238E27FC236}">
                  <a16:creationId xmlns:a16="http://schemas.microsoft.com/office/drawing/2014/main" id="{D0183267-3880-55B5-A346-4B2176516DC3}"/>
                </a:ext>
              </a:extLst>
            </p:cNvPr>
            <p:cNvSpPr/>
            <p:nvPr/>
          </p:nvSpPr>
          <p:spPr>
            <a:xfrm>
              <a:off x="3298094" y="2724602"/>
              <a:ext cx="374718" cy="313266"/>
            </a:xfrm>
            <a:custGeom>
              <a:avLst/>
              <a:gdLst/>
              <a:ahLst/>
              <a:cxnLst/>
              <a:rect l="l" t="t" r="r" b="b"/>
              <a:pathLst>
                <a:path w="23698" h="19805" extrusionOk="0">
                  <a:moveTo>
                    <a:pt x="22689" y="0"/>
                  </a:moveTo>
                  <a:lnTo>
                    <a:pt x="21401" y="1093"/>
                  </a:lnTo>
                  <a:lnTo>
                    <a:pt x="20056" y="2129"/>
                  </a:lnTo>
                  <a:lnTo>
                    <a:pt x="18740" y="3194"/>
                  </a:lnTo>
                  <a:lnTo>
                    <a:pt x="17367" y="4230"/>
                  </a:lnTo>
                  <a:lnTo>
                    <a:pt x="15995" y="5267"/>
                  </a:lnTo>
                  <a:lnTo>
                    <a:pt x="14594" y="6303"/>
                  </a:lnTo>
                  <a:lnTo>
                    <a:pt x="11737" y="8320"/>
                  </a:lnTo>
                  <a:lnTo>
                    <a:pt x="8852" y="10280"/>
                  </a:lnTo>
                  <a:lnTo>
                    <a:pt x="5939" y="12213"/>
                  </a:lnTo>
                  <a:lnTo>
                    <a:pt x="2969" y="14118"/>
                  </a:lnTo>
                  <a:lnTo>
                    <a:pt x="0" y="15939"/>
                  </a:lnTo>
                  <a:lnTo>
                    <a:pt x="308" y="16387"/>
                  </a:lnTo>
                  <a:lnTo>
                    <a:pt x="589" y="16863"/>
                  </a:lnTo>
                  <a:lnTo>
                    <a:pt x="841" y="17311"/>
                  </a:lnTo>
                  <a:lnTo>
                    <a:pt x="1065" y="17787"/>
                  </a:lnTo>
                  <a:lnTo>
                    <a:pt x="1261" y="18292"/>
                  </a:lnTo>
                  <a:lnTo>
                    <a:pt x="1457" y="18796"/>
                  </a:lnTo>
                  <a:lnTo>
                    <a:pt x="1625" y="19272"/>
                  </a:lnTo>
                  <a:lnTo>
                    <a:pt x="1765" y="19804"/>
                  </a:lnTo>
                  <a:lnTo>
                    <a:pt x="4202" y="18320"/>
                  </a:lnTo>
                  <a:lnTo>
                    <a:pt x="6639" y="16807"/>
                  </a:lnTo>
                  <a:lnTo>
                    <a:pt x="9048" y="15294"/>
                  </a:lnTo>
                  <a:lnTo>
                    <a:pt x="11429" y="13726"/>
                  </a:lnTo>
                  <a:lnTo>
                    <a:pt x="13810" y="12129"/>
                  </a:lnTo>
                  <a:lnTo>
                    <a:pt x="16163" y="10533"/>
                  </a:lnTo>
                  <a:lnTo>
                    <a:pt x="18488" y="8880"/>
                  </a:lnTo>
                  <a:lnTo>
                    <a:pt x="20812" y="7199"/>
                  </a:lnTo>
                  <a:lnTo>
                    <a:pt x="22269" y="4034"/>
                  </a:lnTo>
                  <a:lnTo>
                    <a:pt x="23698" y="841"/>
                  </a:lnTo>
                  <a:lnTo>
                    <a:pt x="23165" y="449"/>
                  </a:lnTo>
                  <a:lnTo>
                    <a:pt x="22689" y="0"/>
                  </a:lnTo>
                  <a:close/>
                </a:path>
              </a:pathLst>
            </a:custGeom>
            <a:solidFill>
              <a:schemeClr val="accent6">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1170;p57">
              <a:extLst>
                <a:ext uri="{FF2B5EF4-FFF2-40B4-BE49-F238E27FC236}">
                  <a16:creationId xmlns:a16="http://schemas.microsoft.com/office/drawing/2014/main" id="{4CACA87F-CFA2-C393-AF16-228B905D9D29}"/>
                </a:ext>
              </a:extLst>
            </p:cNvPr>
            <p:cNvSpPr/>
            <p:nvPr/>
          </p:nvSpPr>
          <p:spPr>
            <a:xfrm>
              <a:off x="3298094" y="2724602"/>
              <a:ext cx="374718" cy="313266"/>
            </a:xfrm>
            <a:custGeom>
              <a:avLst/>
              <a:gdLst/>
              <a:ahLst/>
              <a:cxnLst/>
              <a:rect l="l" t="t" r="r" b="b"/>
              <a:pathLst>
                <a:path w="23698" h="19805" fill="none" extrusionOk="0">
                  <a:moveTo>
                    <a:pt x="22689" y="0"/>
                  </a:moveTo>
                  <a:lnTo>
                    <a:pt x="22689" y="0"/>
                  </a:lnTo>
                  <a:lnTo>
                    <a:pt x="21401" y="1093"/>
                  </a:lnTo>
                  <a:lnTo>
                    <a:pt x="20056" y="2129"/>
                  </a:lnTo>
                  <a:lnTo>
                    <a:pt x="18740" y="3194"/>
                  </a:lnTo>
                  <a:lnTo>
                    <a:pt x="17367" y="4230"/>
                  </a:lnTo>
                  <a:lnTo>
                    <a:pt x="15995" y="5267"/>
                  </a:lnTo>
                  <a:lnTo>
                    <a:pt x="14594" y="6303"/>
                  </a:lnTo>
                  <a:lnTo>
                    <a:pt x="11737" y="8320"/>
                  </a:lnTo>
                  <a:lnTo>
                    <a:pt x="8852" y="10280"/>
                  </a:lnTo>
                  <a:lnTo>
                    <a:pt x="5939" y="12213"/>
                  </a:lnTo>
                  <a:lnTo>
                    <a:pt x="2969" y="14118"/>
                  </a:lnTo>
                  <a:lnTo>
                    <a:pt x="0" y="15939"/>
                  </a:lnTo>
                  <a:lnTo>
                    <a:pt x="0" y="15939"/>
                  </a:lnTo>
                  <a:lnTo>
                    <a:pt x="308" y="16387"/>
                  </a:lnTo>
                  <a:lnTo>
                    <a:pt x="589" y="16863"/>
                  </a:lnTo>
                  <a:lnTo>
                    <a:pt x="841" y="17311"/>
                  </a:lnTo>
                  <a:lnTo>
                    <a:pt x="1065" y="17787"/>
                  </a:lnTo>
                  <a:lnTo>
                    <a:pt x="1261" y="18292"/>
                  </a:lnTo>
                  <a:lnTo>
                    <a:pt x="1457" y="18796"/>
                  </a:lnTo>
                  <a:lnTo>
                    <a:pt x="1625" y="19272"/>
                  </a:lnTo>
                  <a:lnTo>
                    <a:pt x="1765" y="19804"/>
                  </a:lnTo>
                  <a:lnTo>
                    <a:pt x="1765" y="19804"/>
                  </a:lnTo>
                  <a:lnTo>
                    <a:pt x="4202" y="18320"/>
                  </a:lnTo>
                  <a:lnTo>
                    <a:pt x="6639" y="16807"/>
                  </a:lnTo>
                  <a:lnTo>
                    <a:pt x="9048" y="15294"/>
                  </a:lnTo>
                  <a:lnTo>
                    <a:pt x="11429" y="13726"/>
                  </a:lnTo>
                  <a:lnTo>
                    <a:pt x="13810" y="12129"/>
                  </a:lnTo>
                  <a:lnTo>
                    <a:pt x="16163" y="10533"/>
                  </a:lnTo>
                  <a:lnTo>
                    <a:pt x="18488" y="8880"/>
                  </a:lnTo>
                  <a:lnTo>
                    <a:pt x="20812" y="7199"/>
                  </a:lnTo>
                  <a:lnTo>
                    <a:pt x="20812" y="7199"/>
                  </a:lnTo>
                  <a:lnTo>
                    <a:pt x="22269" y="4034"/>
                  </a:lnTo>
                  <a:lnTo>
                    <a:pt x="23698" y="841"/>
                  </a:lnTo>
                  <a:lnTo>
                    <a:pt x="23698" y="841"/>
                  </a:lnTo>
                  <a:lnTo>
                    <a:pt x="23165" y="449"/>
                  </a:lnTo>
                  <a:lnTo>
                    <a:pt x="2268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1171;p57">
              <a:extLst>
                <a:ext uri="{FF2B5EF4-FFF2-40B4-BE49-F238E27FC236}">
                  <a16:creationId xmlns:a16="http://schemas.microsoft.com/office/drawing/2014/main" id="{1853556E-2760-E1FD-8D42-305409B21EE1}"/>
                </a:ext>
              </a:extLst>
            </p:cNvPr>
            <p:cNvSpPr/>
            <p:nvPr/>
          </p:nvSpPr>
          <p:spPr>
            <a:xfrm>
              <a:off x="3168766" y="3036081"/>
              <a:ext cx="83726" cy="74896"/>
            </a:xfrm>
            <a:custGeom>
              <a:avLst/>
              <a:gdLst/>
              <a:ahLst/>
              <a:cxnLst/>
              <a:rect l="l" t="t" r="r" b="b"/>
              <a:pathLst>
                <a:path w="5295" h="4735" fill="none" extrusionOk="0">
                  <a:moveTo>
                    <a:pt x="2577" y="0"/>
                  </a:moveTo>
                  <a:lnTo>
                    <a:pt x="2577" y="0"/>
                  </a:lnTo>
                  <a:lnTo>
                    <a:pt x="2213" y="28"/>
                  </a:lnTo>
                  <a:lnTo>
                    <a:pt x="1877" y="112"/>
                  </a:lnTo>
                  <a:lnTo>
                    <a:pt x="1541" y="252"/>
                  </a:lnTo>
                  <a:lnTo>
                    <a:pt x="1233" y="420"/>
                  </a:lnTo>
                  <a:lnTo>
                    <a:pt x="924" y="616"/>
                  </a:lnTo>
                  <a:lnTo>
                    <a:pt x="616" y="840"/>
                  </a:lnTo>
                  <a:lnTo>
                    <a:pt x="308" y="1093"/>
                  </a:lnTo>
                  <a:lnTo>
                    <a:pt x="0" y="1345"/>
                  </a:lnTo>
                  <a:lnTo>
                    <a:pt x="0" y="3810"/>
                  </a:lnTo>
                  <a:lnTo>
                    <a:pt x="0" y="3810"/>
                  </a:lnTo>
                  <a:lnTo>
                    <a:pt x="140" y="3670"/>
                  </a:lnTo>
                  <a:lnTo>
                    <a:pt x="1877" y="4734"/>
                  </a:lnTo>
                  <a:lnTo>
                    <a:pt x="1877" y="4734"/>
                  </a:lnTo>
                  <a:lnTo>
                    <a:pt x="3109" y="4062"/>
                  </a:lnTo>
                  <a:lnTo>
                    <a:pt x="1065" y="2773"/>
                  </a:lnTo>
                  <a:lnTo>
                    <a:pt x="1065" y="2773"/>
                  </a:lnTo>
                  <a:lnTo>
                    <a:pt x="1457" y="2465"/>
                  </a:lnTo>
                  <a:lnTo>
                    <a:pt x="1821" y="2213"/>
                  </a:lnTo>
                  <a:lnTo>
                    <a:pt x="1989" y="2101"/>
                  </a:lnTo>
                  <a:lnTo>
                    <a:pt x="2157" y="2045"/>
                  </a:lnTo>
                  <a:lnTo>
                    <a:pt x="2353" y="1989"/>
                  </a:lnTo>
                  <a:lnTo>
                    <a:pt x="2521" y="1989"/>
                  </a:lnTo>
                  <a:lnTo>
                    <a:pt x="2521" y="1989"/>
                  </a:lnTo>
                  <a:lnTo>
                    <a:pt x="2633" y="1989"/>
                  </a:lnTo>
                  <a:lnTo>
                    <a:pt x="2773" y="2017"/>
                  </a:lnTo>
                  <a:lnTo>
                    <a:pt x="2913" y="2073"/>
                  </a:lnTo>
                  <a:lnTo>
                    <a:pt x="3053" y="2129"/>
                  </a:lnTo>
                  <a:lnTo>
                    <a:pt x="3053" y="2129"/>
                  </a:lnTo>
                  <a:lnTo>
                    <a:pt x="3221" y="2269"/>
                  </a:lnTo>
                  <a:lnTo>
                    <a:pt x="3361" y="2409"/>
                  </a:lnTo>
                  <a:lnTo>
                    <a:pt x="3473" y="2605"/>
                  </a:lnTo>
                  <a:lnTo>
                    <a:pt x="3529" y="2801"/>
                  </a:lnTo>
                  <a:lnTo>
                    <a:pt x="3585" y="3025"/>
                  </a:lnTo>
                  <a:lnTo>
                    <a:pt x="3585" y="3277"/>
                  </a:lnTo>
                  <a:lnTo>
                    <a:pt x="3529" y="3558"/>
                  </a:lnTo>
                  <a:lnTo>
                    <a:pt x="3445" y="3866"/>
                  </a:lnTo>
                  <a:lnTo>
                    <a:pt x="3445" y="3866"/>
                  </a:lnTo>
                  <a:lnTo>
                    <a:pt x="5294" y="2829"/>
                  </a:lnTo>
                  <a:lnTo>
                    <a:pt x="5294" y="2829"/>
                  </a:lnTo>
                  <a:lnTo>
                    <a:pt x="5266" y="2437"/>
                  </a:lnTo>
                  <a:lnTo>
                    <a:pt x="5182" y="2073"/>
                  </a:lnTo>
                  <a:lnTo>
                    <a:pt x="5070" y="1709"/>
                  </a:lnTo>
                  <a:lnTo>
                    <a:pt x="4902" y="1401"/>
                  </a:lnTo>
                  <a:lnTo>
                    <a:pt x="4706" y="1121"/>
                  </a:lnTo>
                  <a:lnTo>
                    <a:pt x="4482" y="869"/>
                  </a:lnTo>
                  <a:lnTo>
                    <a:pt x="4230" y="616"/>
                  </a:lnTo>
                  <a:lnTo>
                    <a:pt x="3922" y="420"/>
                  </a:lnTo>
                  <a:lnTo>
                    <a:pt x="3922" y="420"/>
                  </a:lnTo>
                  <a:lnTo>
                    <a:pt x="3585" y="252"/>
                  </a:lnTo>
                  <a:lnTo>
                    <a:pt x="3221" y="112"/>
                  </a:lnTo>
                  <a:lnTo>
                    <a:pt x="2913" y="28"/>
                  </a:lnTo>
                  <a:lnTo>
                    <a:pt x="2577"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1172;p57">
              <a:extLst>
                <a:ext uri="{FF2B5EF4-FFF2-40B4-BE49-F238E27FC236}">
                  <a16:creationId xmlns:a16="http://schemas.microsoft.com/office/drawing/2014/main" id="{79B585EE-F517-96A6-1625-D069889A18D0}"/>
                </a:ext>
              </a:extLst>
            </p:cNvPr>
            <p:cNvSpPr/>
            <p:nvPr/>
          </p:nvSpPr>
          <p:spPr>
            <a:xfrm>
              <a:off x="2654979" y="2676312"/>
              <a:ext cx="1503711" cy="1243256"/>
            </a:xfrm>
            <a:custGeom>
              <a:avLst/>
              <a:gdLst/>
              <a:ahLst/>
              <a:cxnLst/>
              <a:rect l="l" t="t" r="r" b="b"/>
              <a:pathLst>
                <a:path w="95098" h="78600" extrusionOk="0">
                  <a:moveTo>
                    <a:pt x="74594" y="0"/>
                  </a:moveTo>
                  <a:lnTo>
                    <a:pt x="72521" y="1737"/>
                  </a:lnTo>
                  <a:lnTo>
                    <a:pt x="70420" y="3446"/>
                  </a:lnTo>
                  <a:lnTo>
                    <a:pt x="68291" y="5126"/>
                  </a:lnTo>
                  <a:lnTo>
                    <a:pt x="66134" y="6779"/>
                  </a:lnTo>
                  <a:lnTo>
                    <a:pt x="63977" y="8404"/>
                  </a:lnTo>
                  <a:lnTo>
                    <a:pt x="61793" y="10028"/>
                  </a:lnTo>
                  <a:lnTo>
                    <a:pt x="59608" y="11625"/>
                  </a:lnTo>
                  <a:lnTo>
                    <a:pt x="57395" y="13165"/>
                  </a:lnTo>
                  <a:lnTo>
                    <a:pt x="55182" y="14706"/>
                  </a:lnTo>
                  <a:lnTo>
                    <a:pt x="52941" y="16219"/>
                  </a:lnTo>
                  <a:lnTo>
                    <a:pt x="50672" y="17703"/>
                  </a:lnTo>
                  <a:lnTo>
                    <a:pt x="48403" y="19160"/>
                  </a:lnTo>
                  <a:lnTo>
                    <a:pt x="46106" y="20616"/>
                  </a:lnTo>
                  <a:lnTo>
                    <a:pt x="43810" y="22017"/>
                  </a:lnTo>
                  <a:lnTo>
                    <a:pt x="41485" y="23417"/>
                  </a:lnTo>
                  <a:lnTo>
                    <a:pt x="39160" y="24790"/>
                  </a:lnTo>
                  <a:lnTo>
                    <a:pt x="36807" y="26106"/>
                  </a:lnTo>
                  <a:lnTo>
                    <a:pt x="34454" y="27423"/>
                  </a:lnTo>
                  <a:lnTo>
                    <a:pt x="32073" y="28712"/>
                  </a:lnTo>
                  <a:lnTo>
                    <a:pt x="29692" y="29972"/>
                  </a:lnTo>
                  <a:lnTo>
                    <a:pt x="27283" y="31204"/>
                  </a:lnTo>
                  <a:lnTo>
                    <a:pt x="24874" y="32409"/>
                  </a:lnTo>
                  <a:lnTo>
                    <a:pt x="22437" y="33613"/>
                  </a:lnTo>
                  <a:lnTo>
                    <a:pt x="20000" y="34762"/>
                  </a:lnTo>
                  <a:lnTo>
                    <a:pt x="17535" y="35882"/>
                  </a:lnTo>
                  <a:lnTo>
                    <a:pt x="15070" y="37003"/>
                  </a:lnTo>
                  <a:lnTo>
                    <a:pt x="12577" y="38067"/>
                  </a:lnTo>
                  <a:lnTo>
                    <a:pt x="10084" y="39132"/>
                  </a:lnTo>
                  <a:lnTo>
                    <a:pt x="7591" y="40168"/>
                  </a:lnTo>
                  <a:lnTo>
                    <a:pt x="5070" y="41148"/>
                  </a:lnTo>
                  <a:lnTo>
                    <a:pt x="2521" y="42129"/>
                  </a:lnTo>
                  <a:lnTo>
                    <a:pt x="0" y="43081"/>
                  </a:lnTo>
                  <a:lnTo>
                    <a:pt x="20476" y="78599"/>
                  </a:lnTo>
                  <a:lnTo>
                    <a:pt x="23025" y="77647"/>
                  </a:lnTo>
                  <a:lnTo>
                    <a:pt x="25546" y="76666"/>
                  </a:lnTo>
                  <a:lnTo>
                    <a:pt x="28067" y="75658"/>
                  </a:lnTo>
                  <a:lnTo>
                    <a:pt x="30588" y="74649"/>
                  </a:lnTo>
                  <a:lnTo>
                    <a:pt x="33081" y="73585"/>
                  </a:lnTo>
                  <a:lnTo>
                    <a:pt x="35574" y="72521"/>
                  </a:lnTo>
                  <a:lnTo>
                    <a:pt x="38039" y="71400"/>
                  </a:lnTo>
                  <a:lnTo>
                    <a:pt x="40476" y="70280"/>
                  </a:lnTo>
                  <a:lnTo>
                    <a:pt x="42941" y="69103"/>
                  </a:lnTo>
                  <a:lnTo>
                    <a:pt x="45350" y="67927"/>
                  </a:lnTo>
                  <a:lnTo>
                    <a:pt x="47787" y="66722"/>
                  </a:lnTo>
                  <a:lnTo>
                    <a:pt x="50196" y="65490"/>
                  </a:lnTo>
                  <a:lnTo>
                    <a:pt x="52577" y="64229"/>
                  </a:lnTo>
                  <a:lnTo>
                    <a:pt x="54958" y="62941"/>
                  </a:lnTo>
                  <a:lnTo>
                    <a:pt x="57311" y="61624"/>
                  </a:lnTo>
                  <a:lnTo>
                    <a:pt x="59664" y="60280"/>
                  </a:lnTo>
                  <a:lnTo>
                    <a:pt x="61989" y="58907"/>
                  </a:lnTo>
                  <a:lnTo>
                    <a:pt x="64314" y="57535"/>
                  </a:lnTo>
                  <a:lnTo>
                    <a:pt x="66610" y="56106"/>
                  </a:lnTo>
                  <a:lnTo>
                    <a:pt x="68907" y="54678"/>
                  </a:lnTo>
                  <a:lnTo>
                    <a:pt x="71176" y="53221"/>
                  </a:lnTo>
                  <a:lnTo>
                    <a:pt x="73445" y="51709"/>
                  </a:lnTo>
                  <a:lnTo>
                    <a:pt x="75686" y="50196"/>
                  </a:lnTo>
                  <a:lnTo>
                    <a:pt x="77899" y="48655"/>
                  </a:lnTo>
                  <a:lnTo>
                    <a:pt x="80112" y="47115"/>
                  </a:lnTo>
                  <a:lnTo>
                    <a:pt x="82297" y="45518"/>
                  </a:lnTo>
                  <a:lnTo>
                    <a:pt x="84481" y="43921"/>
                  </a:lnTo>
                  <a:lnTo>
                    <a:pt x="86638" y="42269"/>
                  </a:lnTo>
                  <a:lnTo>
                    <a:pt x="88767" y="40616"/>
                  </a:lnTo>
                  <a:lnTo>
                    <a:pt x="90896" y="38936"/>
                  </a:lnTo>
                  <a:lnTo>
                    <a:pt x="93025" y="37227"/>
                  </a:lnTo>
                  <a:lnTo>
                    <a:pt x="95098" y="35518"/>
                  </a:lnTo>
                  <a:lnTo>
                    <a:pt x="7459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1173;p57">
              <a:extLst>
                <a:ext uri="{FF2B5EF4-FFF2-40B4-BE49-F238E27FC236}">
                  <a16:creationId xmlns:a16="http://schemas.microsoft.com/office/drawing/2014/main" id="{5D4060B9-F67D-592C-C849-6C2550B29E53}"/>
                </a:ext>
              </a:extLst>
            </p:cNvPr>
            <p:cNvSpPr/>
            <p:nvPr/>
          </p:nvSpPr>
          <p:spPr>
            <a:xfrm>
              <a:off x="2654979" y="2676312"/>
              <a:ext cx="1503711" cy="1243256"/>
            </a:xfrm>
            <a:custGeom>
              <a:avLst/>
              <a:gdLst/>
              <a:ahLst/>
              <a:cxnLst/>
              <a:rect l="l" t="t" r="r" b="b"/>
              <a:pathLst>
                <a:path w="95098" h="78600" fill="none" extrusionOk="0">
                  <a:moveTo>
                    <a:pt x="95098" y="35518"/>
                  </a:moveTo>
                  <a:lnTo>
                    <a:pt x="95098" y="35518"/>
                  </a:lnTo>
                  <a:lnTo>
                    <a:pt x="93025" y="37227"/>
                  </a:lnTo>
                  <a:lnTo>
                    <a:pt x="90896" y="38936"/>
                  </a:lnTo>
                  <a:lnTo>
                    <a:pt x="88767" y="40616"/>
                  </a:lnTo>
                  <a:lnTo>
                    <a:pt x="86638" y="42269"/>
                  </a:lnTo>
                  <a:lnTo>
                    <a:pt x="84481" y="43921"/>
                  </a:lnTo>
                  <a:lnTo>
                    <a:pt x="82297" y="45518"/>
                  </a:lnTo>
                  <a:lnTo>
                    <a:pt x="80112" y="47115"/>
                  </a:lnTo>
                  <a:lnTo>
                    <a:pt x="77899" y="48655"/>
                  </a:lnTo>
                  <a:lnTo>
                    <a:pt x="75686" y="50196"/>
                  </a:lnTo>
                  <a:lnTo>
                    <a:pt x="73445" y="51709"/>
                  </a:lnTo>
                  <a:lnTo>
                    <a:pt x="71176" y="53221"/>
                  </a:lnTo>
                  <a:lnTo>
                    <a:pt x="68907" y="54678"/>
                  </a:lnTo>
                  <a:lnTo>
                    <a:pt x="66610" y="56106"/>
                  </a:lnTo>
                  <a:lnTo>
                    <a:pt x="64314" y="57535"/>
                  </a:lnTo>
                  <a:lnTo>
                    <a:pt x="61989" y="58907"/>
                  </a:lnTo>
                  <a:lnTo>
                    <a:pt x="59664" y="60280"/>
                  </a:lnTo>
                  <a:lnTo>
                    <a:pt x="57311" y="61624"/>
                  </a:lnTo>
                  <a:lnTo>
                    <a:pt x="54958" y="62941"/>
                  </a:lnTo>
                  <a:lnTo>
                    <a:pt x="52577" y="64229"/>
                  </a:lnTo>
                  <a:lnTo>
                    <a:pt x="50196" y="65490"/>
                  </a:lnTo>
                  <a:lnTo>
                    <a:pt x="47787" y="66722"/>
                  </a:lnTo>
                  <a:lnTo>
                    <a:pt x="45350" y="67927"/>
                  </a:lnTo>
                  <a:lnTo>
                    <a:pt x="42941" y="69103"/>
                  </a:lnTo>
                  <a:lnTo>
                    <a:pt x="40476" y="70280"/>
                  </a:lnTo>
                  <a:lnTo>
                    <a:pt x="38039" y="71400"/>
                  </a:lnTo>
                  <a:lnTo>
                    <a:pt x="35574" y="72521"/>
                  </a:lnTo>
                  <a:lnTo>
                    <a:pt x="33081" y="73585"/>
                  </a:lnTo>
                  <a:lnTo>
                    <a:pt x="30588" y="74649"/>
                  </a:lnTo>
                  <a:lnTo>
                    <a:pt x="28067" y="75658"/>
                  </a:lnTo>
                  <a:lnTo>
                    <a:pt x="25546" y="76666"/>
                  </a:lnTo>
                  <a:lnTo>
                    <a:pt x="23025" y="77647"/>
                  </a:lnTo>
                  <a:lnTo>
                    <a:pt x="20476" y="78599"/>
                  </a:lnTo>
                  <a:lnTo>
                    <a:pt x="20476" y="78599"/>
                  </a:lnTo>
                  <a:lnTo>
                    <a:pt x="0" y="43081"/>
                  </a:lnTo>
                  <a:lnTo>
                    <a:pt x="0" y="43081"/>
                  </a:lnTo>
                  <a:lnTo>
                    <a:pt x="2521" y="42129"/>
                  </a:lnTo>
                  <a:lnTo>
                    <a:pt x="5070" y="41148"/>
                  </a:lnTo>
                  <a:lnTo>
                    <a:pt x="7591" y="40168"/>
                  </a:lnTo>
                  <a:lnTo>
                    <a:pt x="10084" y="39132"/>
                  </a:lnTo>
                  <a:lnTo>
                    <a:pt x="12577" y="38067"/>
                  </a:lnTo>
                  <a:lnTo>
                    <a:pt x="15070" y="37003"/>
                  </a:lnTo>
                  <a:lnTo>
                    <a:pt x="17535" y="35882"/>
                  </a:lnTo>
                  <a:lnTo>
                    <a:pt x="20000" y="34762"/>
                  </a:lnTo>
                  <a:lnTo>
                    <a:pt x="22437" y="33613"/>
                  </a:lnTo>
                  <a:lnTo>
                    <a:pt x="24874" y="32409"/>
                  </a:lnTo>
                  <a:lnTo>
                    <a:pt x="27283" y="31204"/>
                  </a:lnTo>
                  <a:lnTo>
                    <a:pt x="29692" y="29972"/>
                  </a:lnTo>
                  <a:lnTo>
                    <a:pt x="32073" y="28712"/>
                  </a:lnTo>
                  <a:lnTo>
                    <a:pt x="34454" y="27423"/>
                  </a:lnTo>
                  <a:lnTo>
                    <a:pt x="36807" y="26106"/>
                  </a:lnTo>
                  <a:lnTo>
                    <a:pt x="39160" y="24790"/>
                  </a:lnTo>
                  <a:lnTo>
                    <a:pt x="41485" y="23417"/>
                  </a:lnTo>
                  <a:lnTo>
                    <a:pt x="43810" y="22017"/>
                  </a:lnTo>
                  <a:lnTo>
                    <a:pt x="46106" y="20616"/>
                  </a:lnTo>
                  <a:lnTo>
                    <a:pt x="48403" y="19160"/>
                  </a:lnTo>
                  <a:lnTo>
                    <a:pt x="50672" y="17703"/>
                  </a:lnTo>
                  <a:lnTo>
                    <a:pt x="52941" y="16219"/>
                  </a:lnTo>
                  <a:lnTo>
                    <a:pt x="55182" y="14706"/>
                  </a:lnTo>
                  <a:lnTo>
                    <a:pt x="57395" y="13165"/>
                  </a:lnTo>
                  <a:lnTo>
                    <a:pt x="59608" y="11625"/>
                  </a:lnTo>
                  <a:lnTo>
                    <a:pt x="61793" y="10028"/>
                  </a:lnTo>
                  <a:lnTo>
                    <a:pt x="63977" y="8404"/>
                  </a:lnTo>
                  <a:lnTo>
                    <a:pt x="66134" y="6779"/>
                  </a:lnTo>
                  <a:lnTo>
                    <a:pt x="68291" y="5126"/>
                  </a:lnTo>
                  <a:lnTo>
                    <a:pt x="70420" y="3446"/>
                  </a:lnTo>
                  <a:lnTo>
                    <a:pt x="72521" y="1737"/>
                  </a:lnTo>
                  <a:lnTo>
                    <a:pt x="74594" y="0"/>
                  </a:lnTo>
                  <a:lnTo>
                    <a:pt x="74594" y="0"/>
                  </a:lnTo>
                  <a:lnTo>
                    <a:pt x="95098" y="3551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1174;p57">
              <a:extLst>
                <a:ext uri="{FF2B5EF4-FFF2-40B4-BE49-F238E27FC236}">
                  <a16:creationId xmlns:a16="http://schemas.microsoft.com/office/drawing/2014/main" id="{6283C4CE-1C07-6288-5CC4-2B3D1C03ADD3}"/>
                </a:ext>
              </a:extLst>
            </p:cNvPr>
            <p:cNvSpPr/>
            <p:nvPr/>
          </p:nvSpPr>
          <p:spPr>
            <a:xfrm>
              <a:off x="2978751" y="2676312"/>
              <a:ext cx="1179940" cy="1243256"/>
            </a:xfrm>
            <a:custGeom>
              <a:avLst/>
              <a:gdLst/>
              <a:ahLst/>
              <a:cxnLst/>
              <a:rect l="l" t="t" r="r" b="b"/>
              <a:pathLst>
                <a:path w="74622" h="78600" extrusionOk="0">
                  <a:moveTo>
                    <a:pt x="26611" y="39524"/>
                  </a:moveTo>
                  <a:lnTo>
                    <a:pt x="26331" y="39776"/>
                  </a:lnTo>
                  <a:lnTo>
                    <a:pt x="26107" y="40028"/>
                  </a:lnTo>
                  <a:lnTo>
                    <a:pt x="25939" y="40280"/>
                  </a:lnTo>
                  <a:lnTo>
                    <a:pt x="25854" y="40532"/>
                  </a:lnTo>
                  <a:lnTo>
                    <a:pt x="25798" y="40784"/>
                  </a:lnTo>
                  <a:lnTo>
                    <a:pt x="25798" y="41008"/>
                  </a:lnTo>
                  <a:lnTo>
                    <a:pt x="25854" y="41260"/>
                  </a:lnTo>
                  <a:lnTo>
                    <a:pt x="25967" y="41485"/>
                  </a:lnTo>
                  <a:lnTo>
                    <a:pt x="26051" y="41597"/>
                  </a:lnTo>
                  <a:lnTo>
                    <a:pt x="26163" y="41709"/>
                  </a:lnTo>
                  <a:lnTo>
                    <a:pt x="26275" y="41793"/>
                  </a:lnTo>
                  <a:lnTo>
                    <a:pt x="26415" y="41849"/>
                  </a:lnTo>
                  <a:lnTo>
                    <a:pt x="26555" y="41905"/>
                  </a:lnTo>
                  <a:lnTo>
                    <a:pt x="26695" y="41961"/>
                  </a:lnTo>
                  <a:lnTo>
                    <a:pt x="27059" y="41989"/>
                  </a:lnTo>
                  <a:lnTo>
                    <a:pt x="27479" y="41933"/>
                  </a:lnTo>
                  <a:lnTo>
                    <a:pt x="27955" y="41849"/>
                  </a:lnTo>
                  <a:lnTo>
                    <a:pt x="26611" y="39524"/>
                  </a:lnTo>
                  <a:close/>
                  <a:moveTo>
                    <a:pt x="54118" y="0"/>
                  </a:moveTo>
                  <a:lnTo>
                    <a:pt x="52521" y="1345"/>
                  </a:lnTo>
                  <a:lnTo>
                    <a:pt x="50924" y="2661"/>
                  </a:lnTo>
                  <a:lnTo>
                    <a:pt x="49272" y="3950"/>
                  </a:lnTo>
                  <a:lnTo>
                    <a:pt x="47647" y="5238"/>
                  </a:lnTo>
                  <a:lnTo>
                    <a:pt x="45994" y="6527"/>
                  </a:lnTo>
                  <a:lnTo>
                    <a:pt x="44342" y="7787"/>
                  </a:lnTo>
                  <a:lnTo>
                    <a:pt x="42689" y="9020"/>
                  </a:lnTo>
                  <a:lnTo>
                    <a:pt x="41008" y="10252"/>
                  </a:lnTo>
                  <a:lnTo>
                    <a:pt x="38684" y="11933"/>
                  </a:lnTo>
                  <a:lnTo>
                    <a:pt x="36359" y="13586"/>
                  </a:lnTo>
                  <a:lnTo>
                    <a:pt x="34006" y="15182"/>
                  </a:lnTo>
                  <a:lnTo>
                    <a:pt x="31625" y="16779"/>
                  </a:lnTo>
                  <a:lnTo>
                    <a:pt x="29244" y="18347"/>
                  </a:lnTo>
                  <a:lnTo>
                    <a:pt x="26835" y="19860"/>
                  </a:lnTo>
                  <a:lnTo>
                    <a:pt x="24398" y="21373"/>
                  </a:lnTo>
                  <a:lnTo>
                    <a:pt x="21961" y="22857"/>
                  </a:lnTo>
                  <a:lnTo>
                    <a:pt x="19636" y="24230"/>
                  </a:lnTo>
                  <a:lnTo>
                    <a:pt x="17311" y="25574"/>
                  </a:lnTo>
                  <a:lnTo>
                    <a:pt x="15462" y="26611"/>
                  </a:lnTo>
                  <a:lnTo>
                    <a:pt x="15126" y="26807"/>
                  </a:lnTo>
                  <a:lnTo>
                    <a:pt x="13894" y="27479"/>
                  </a:lnTo>
                  <a:lnTo>
                    <a:pt x="12017" y="28487"/>
                  </a:lnTo>
                  <a:lnTo>
                    <a:pt x="12017" y="30868"/>
                  </a:lnTo>
                  <a:lnTo>
                    <a:pt x="14454" y="29580"/>
                  </a:lnTo>
                  <a:lnTo>
                    <a:pt x="16891" y="28235"/>
                  </a:lnTo>
                  <a:lnTo>
                    <a:pt x="19300" y="26863"/>
                  </a:lnTo>
                  <a:lnTo>
                    <a:pt x="21681" y="25490"/>
                  </a:lnTo>
                  <a:lnTo>
                    <a:pt x="24062" y="24062"/>
                  </a:lnTo>
                  <a:lnTo>
                    <a:pt x="26415" y="22605"/>
                  </a:lnTo>
                  <a:lnTo>
                    <a:pt x="28768" y="21149"/>
                  </a:lnTo>
                  <a:lnTo>
                    <a:pt x="31093" y="19664"/>
                  </a:lnTo>
                  <a:lnTo>
                    <a:pt x="33417" y="18123"/>
                  </a:lnTo>
                  <a:lnTo>
                    <a:pt x="35714" y="16583"/>
                  </a:lnTo>
                  <a:lnTo>
                    <a:pt x="37983" y="15014"/>
                  </a:lnTo>
                  <a:lnTo>
                    <a:pt x="40252" y="13418"/>
                  </a:lnTo>
                  <a:lnTo>
                    <a:pt x="42493" y="11793"/>
                  </a:lnTo>
                  <a:lnTo>
                    <a:pt x="44734" y="10140"/>
                  </a:lnTo>
                  <a:lnTo>
                    <a:pt x="46947" y="8460"/>
                  </a:lnTo>
                  <a:lnTo>
                    <a:pt x="49132" y="6779"/>
                  </a:lnTo>
                  <a:lnTo>
                    <a:pt x="49412" y="7227"/>
                  </a:lnTo>
                  <a:lnTo>
                    <a:pt x="49748" y="7675"/>
                  </a:lnTo>
                  <a:lnTo>
                    <a:pt x="50112" y="8039"/>
                  </a:lnTo>
                  <a:lnTo>
                    <a:pt x="50504" y="8348"/>
                  </a:lnTo>
                  <a:lnTo>
                    <a:pt x="50924" y="8628"/>
                  </a:lnTo>
                  <a:lnTo>
                    <a:pt x="51344" y="8852"/>
                  </a:lnTo>
                  <a:lnTo>
                    <a:pt x="51793" y="9020"/>
                  </a:lnTo>
                  <a:lnTo>
                    <a:pt x="52269" y="9160"/>
                  </a:lnTo>
                  <a:lnTo>
                    <a:pt x="52745" y="9216"/>
                  </a:lnTo>
                  <a:lnTo>
                    <a:pt x="53221" y="9244"/>
                  </a:lnTo>
                  <a:lnTo>
                    <a:pt x="53641" y="9216"/>
                  </a:lnTo>
                  <a:lnTo>
                    <a:pt x="54034" y="9188"/>
                  </a:lnTo>
                  <a:lnTo>
                    <a:pt x="54454" y="9076"/>
                  </a:lnTo>
                  <a:lnTo>
                    <a:pt x="54846" y="8964"/>
                  </a:lnTo>
                  <a:lnTo>
                    <a:pt x="55238" y="8796"/>
                  </a:lnTo>
                  <a:lnTo>
                    <a:pt x="55602" y="8600"/>
                  </a:lnTo>
                  <a:lnTo>
                    <a:pt x="55966" y="8376"/>
                  </a:lnTo>
                  <a:lnTo>
                    <a:pt x="56302" y="8095"/>
                  </a:lnTo>
                  <a:lnTo>
                    <a:pt x="56358" y="8067"/>
                  </a:lnTo>
                  <a:lnTo>
                    <a:pt x="69103" y="30196"/>
                  </a:lnTo>
                  <a:lnTo>
                    <a:pt x="69075" y="30224"/>
                  </a:lnTo>
                  <a:lnTo>
                    <a:pt x="68627" y="30616"/>
                  </a:lnTo>
                  <a:lnTo>
                    <a:pt x="68235" y="31064"/>
                  </a:lnTo>
                  <a:lnTo>
                    <a:pt x="67899" y="31513"/>
                  </a:lnTo>
                  <a:lnTo>
                    <a:pt x="67591" y="31989"/>
                  </a:lnTo>
                  <a:lnTo>
                    <a:pt x="67311" y="32493"/>
                  </a:lnTo>
                  <a:lnTo>
                    <a:pt x="67087" y="33025"/>
                  </a:lnTo>
                  <a:lnTo>
                    <a:pt x="66919" y="33557"/>
                  </a:lnTo>
                  <a:lnTo>
                    <a:pt x="66779" y="34118"/>
                  </a:lnTo>
                  <a:lnTo>
                    <a:pt x="66694" y="34678"/>
                  </a:lnTo>
                  <a:lnTo>
                    <a:pt x="66666" y="35238"/>
                  </a:lnTo>
                  <a:lnTo>
                    <a:pt x="66694" y="35798"/>
                  </a:lnTo>
                  <a:lnTo>
                    <a:pt x="66750" y="36387"/>
                  </a:lnTo>
                  <a:lnTo>
                    <a:pt x="66863" y="36947"/>
                  </a:lnTo>
                  <a:lnTo>
                    <a:pt x="67003" y="37507"/>
                  </a:lnTo>
                  <a:lnTo>
                    <a:pt x="67227" y="38039"/>
                  </a:lnTo>
                  <a:lnTo>
                    <a:pt x="67479" y="38571"/>
                  </a:lnTo>
                  <a:lnTo>
                    <a:pt x="64762" y="40700"/>
                  </a:lnTo>
                  <a:lnTo>
                    <a:pt x="61989" y="42745"/>
                  </a:lnTo>
                  <a:lnTo>
                    <a:pt x="61989" y="44258"/>
                  </a:lnTo>
                  <a:lnTo>
                    <a:pt x="63137" y="44258"/>
                  </a:lnTo>
                  <a:lnTo>
                    <a:pt x="63137" y="44566"/>
                  </a:lnTo>
                  <a:lnTo>
                    <a:pt x="66050" y="42353"/>
                  </a:lnTo>
                  <a:lnTo>
                    <a:pt x="68935" y="40112"/>
                  </a:lnTo>
                  <a:lnTo>
                    <a:pt x="71792" y="37843"/>
                  </a:lnTo>
                  <a:lnTo>
                    <a:pt x="74622" y="35518"/>
                  </a:lnTo>
                  <a:lnTo>
                    <a:pt x="60952" y="11793"/>
                  </a:lnTo>
                  <a:lnTo>
                    <a:pt x="55910" y="3081"/>
                  </a:lnTo>
                  <a:lnTo>
                    <a:pt x="54118" y="0"/>
                  </a:lnTo>
                  <a:close/>
                  <a:moveTo>
                    <a:pt x="30868" y="42941"/>
                  </a:moveTo>
                  <a:lnTo>
                    <a:pt x="30644" y="42969"/>
                  </a:lnTo>
                  <a:lnTo>
                    <a:pt x="30112" y="43081"/>
                  </a:lnTo>
                  <a:lnTo>
                    <a:pt x="31429" y="45406"/>
                  </a:lnTo>
                  <a:lnTo>
                    <a:pt x="31737" y="45154"/>
                  </a:lnTo>
                  <a:lnTo>
                    <a:pt x="31961" y="44874"/>
                  </a:lnTo>
                  <a:lnTo>
                    <a:pt x="32129" y="44622"/>
                  </a:lnTo>
                  <a:lnTo>
                    <a:pt x="32241" y="44370"/>
                  </a:lnTo>
                  <a:lnTo>
                    <a:pt x="32297" y="44146"/>
                  </a:lnTo>
                  <a:lnTo>
                    <a:pt x="32297" y="43893"/>
                  </a:lnTo>
                  <a:lnTo>
                    <a:pt x="32241" y="43669"/>
                  </a:lnTo>
                  <a:lnTo>
                    <a:pt x="32157" y="43445"/>
                  </a:lnTo>
                  <a:lnTo>
                    <a:pt x="32129" y="43445"/>
                  </a:lnTo>
                  <a:lnTo>
                    <a:pt x="32045" y="43333"/>
                  </a:lnTo>
                  <a:lnTo>
                    <a:pt x="31933" y="43221"/>
                  </a:lnTo>
                  <a:lnTo>
                    <a:pt x="31821" y="43137"/>
                  </a:lnTo>
                  <a:lnTo>
                    <a:pt x="31709" y="43053"/>
                  </a:lnTo>
                  <a:lnTo>
                    <a:pt x="31569" y="42997"/>
                  </a:lnTo>
                  <a:lnTo>
                    <a:pt x="31429" y="42969"/>
                  </a:lnTo>
                  <a:lnTo>
                    <a:pt x="31121" y="42941"/>
                  </a:lnTo>
                  <a:close/>
                  <a:moveTo>
                    <a:pt x="25995" y="35994"/>
                  </a:moveTo>
                  <a:lnTo>
                    <a:pt x="26835" y="37451"/>
                  </a:lnTo>
                  <a:lnTo>
                    <a:pt x="27199" y="37283"/>
                  </a:lnTo>
                  <a:lnTo>
                    <a:pt x="27591" y="37115"/>
                  </a:lnTo>
                  <a:lnTo>
                    <a:pt x="27955" y="36975"/>
                  </a:lnTo>
                  <a:lnTo>
                    <a:pt x="28347" y="36891"/>
                  </a:lnTo>
                  <a:lnTo>
                    <a:pt x="28740" y="36807"/>
                  </a:lnTo>
                  <a:lnTo>
                    <a:pt x="29132" y="36723"/>
                  </a:lnTo>
                  <a:lnTo>
                    <a:pt x="29524" y="36695"/>
                  </a:lnTo>
                  <a:lnTo>
                    <a:pt x="29972" y="36695"/>
                  </a:lnTo>
                  <a:lnTo>
                    <a:pt x="30196" y="38319"/>
                  </a:lnTo>
                  <a:lnTo>
                    <a:pt x="29552" y="38375"/>
                  </a:lnTo>
                  <a:lnTo>
                    <a:pt x="28908" y="38487"/>
                  </a:lnTo>
                  <a:lnTo>
                    <a:pt x="28263" y="38655"/>
                  </a:lnTo>
                  <a:lnTo>
                    <a:pt x="27675" y="38879"/>
                  </a:lnTo>
                  <a:lnTo>
                    <a:pt x="29188" y="41541"/>
                  </a:lnTo>
                  <a:lnTo>
                    <a:pt x="29776" y="41372"/>
                  </a:lnTo>
                  <a:lnTo>
                    <a:pt x="30364" y="41232"/>
                  </a:lnTo>
                  <a:lnTo>
                    <a:pt x="30924" y="41120"/>
                  </a:lnTo>
                  <a:lnTo>
                    <a:pt x="31205" y="41092"/>
                  </a:lnTo>
                  <a:lnTo>
                    <a:pt x="31821" y="41092"/>
                  </a:lnTo>
                  <a:lnTo>
                    <a:pt x="32129" y="41148"/>
                  </a:lnTo>
                  <a:lnTo>
                    <a:pt x="32437" y="41232"/>
                  </a:lnTo>
                  <a:lnTo>
                    <a:pt x="32745" y="41344"/>
                  </a:lnTo>
                  <a:lnTo>
                    <a:pt x="33025" y="41541"/>
                  </a:lnTo>
                  <a:lnTo>
                    <a:pt x="33277" y="41765"/>
                  </a:lnTo>
                  <a:lnTo>
                    <a:pt x="33529" y="42045"/>
                  </a:lnTo>
                  <a:lnTo>
                    <a:pt x="33754" y="42381"/>
                  </a:lnTo>
                  <a:lnTo>
                    <a:pt x="33866" y="42633"/>
                  </a:lnTo>
                  <a:lnTo>
                    <a:pt x="33978" y="42885"/>
                  </a:lnTo>
                  <a:lnTo>
                    <a:pt x="34062" y="43137"/>
                  </a:lnTo>
                  <a:lnTo>
                    <a:pt x="34118" y="43417"/>
                  </a:lnTo>
                  <a:lnTo>
                    <a:pt x="34118" y="43697"/>
                  </a:lnTo>
                  <a:lnTo>
                    <a:pt x="34118" y="43977"/>
                  </a:lnTo>
                  <a:lnTo>
                    <a:pt x="34090" y="44258"/>
                  </a:lnTo>
                  <a:lnTo>
                    <a:pt x="34006" y="44566"/>
                  </a:lnTo>
                  <a:lnTo>
                    <a:pt x="33922" y="44846"/>
                  </a:lnTo>
                  <a:lnTo>
                    <a:pt x="33782" y="45154"/>
                  </a:lnTo>
                  <a:lnTo>
                    <a:pt x="33614" y="45434"/>
                  </a:lnTo>
                  <a:lnTo>
                    <a:pt x="33417" y="45714"/>
                  </a:lnTo>
                  <a:lnTo>
                    <a:pt x="33193" y="45994"/>
                  </a:lnTo>
                  <a:lnTo>
                    <a:pt x="32913" y="46274"/>
                  </a:lnTo>
                  <a:lnTo>
                    <a:pt x="32605" y="46554"/>
                  </a:lnTo>
                  <a:lnTo>
                    <a:pt x="32269" y="46835"/>
                  </a:lnTo>
                  <a:lnTo>
                    <a:pt x="33109" y="48291"/>
                  </a:lnTo>
                  <a:lnTo>
                    <a:pt x="32045" y="48935"/>
                  </a:lnTo>
                  <a:lnTo>
                    <a:pt x="31205" y="47479"/>
                  </a:lnTo>
                  <a:lnTo>
                    <a:pt x="30840" y="47647"/>
                  </a:lnTo>
                  <a:lnTo>
                    <a:pt x="30448" y="47815"/>
                  </a:lnTo>
                  <a:lnTo>
                    <a:pt x="30084" y="47955"/>
                  </a:lnTo>
                  <a:lnTo>
                    <a:pt x="29692" y="48067"/>
                  </a:lnTo>
                  <a:lnTo>
                    <a:pt x="29300" y="48151"/>
                  </a:lnTo>
                  <a:lnTo>
                    <a:pt x="28880" y="48207"/>
                  </a:lnTo>
                  <a:lnTo>
                    <a:pt x="28488" y="48235"/>
                  </a:lnTo>
                  <a:lnTo>
                    <a:pt x="28095" y="48263"/>
                  </a:lnTo>
                  <a:lnTo>
                    <a:pt x="27703" y="48235"/>
                  </a:lnTo>
                  <a:lnTo>
                    <a:pt x="27339" y="48207"/>
                  </a:lnTo>
                  <a:lnTo>
                    <a:pt x="27171" y="46554"/>
                  </a:lnTo>
                  <a:lnTo>
                    <a:pt x="27171" y="46554"/>
                  </a:lnTo>
                  <a:lnTo>
                    <a:pt x="27535" y="46582"/>
                  </a:lnTo>
                  <a:lnTo>
                    <a:pt x="27927" y="46611"/>
                  </a:lnTo>
                  <a:lnTo>
                    <a:pt x="28235" y="46611"/>
                  </a:lnTo>
                  <a:lnTo>
                    <a:pt x="28544" y="46582"/>
                  </a:lnTo>
                  <a:lnTo>
                    <a:pt x="28880" y="46526"/>
                  </a:lnTo>
                  <a:lnTo>
                    <a:pt x="29188" y="46470"/>
                  </a:lnTo>
                  <a:lnTo>
                    <a:pt x="29496" y="46386"/>
                  </a:lnTo>
                  <a:lnTo>
                    <a:pt x="29776" y="46302"/>
                  </a:lnTo>
                  <a:lnTo>
                    <a:pt x="30084" y="46190"/>
                  </a:lnTo>
                  <a:lnTo>
                    <a:pt x="30364" y="46050"/>
                  </a:lnTo>
                  <a:lnTo>
                    <a:pt x="28880" y="43445"/>
                  </a:lnTo>
                  <a:lnTo>
                    <a:pt x="28319" y="43585"/>
                  </a:lnTo>
                  <a:lnTo>
                    <a:pt x="27759" y="43725"/>
                  </a:lnTo>
                  <a:lnTo>
                    <a:pt x="27199" y="43809"/>
                  </a:lnTo>
                  <a:lnTo>
                    <a:pt x="26639" y="43837"/>
                  </a:lnTo>
                  <a:lnTo>
                    <a:pt x="26303" y="43837"/>
                  </a:lnTo>
                  <a:lnTo>
                    <a:pt x="25967" y="43781"/>
                  </a:lnTo>
                  <a:lnTo>
                    <a:pt x="25658" y="43697"/>
                  </a:lnTo>
                  <a:lnTo>
                    <a:pt x="25350" y="43557"/>
                  </a:lnTo>
                  <a:lnTo>
                    <a:pt x="25070" y="43389"/>
                  </a:lnTo>
                  <a:lnTo>
                    <a:pt x="24790" y="43137"/>
                  </a:lnTo>
                  <a:lnTo>
                    <a:pt x="24538" y="42857"/>
                  </a:lnTo>
                  <a:lnTo>
                    <a:pt x="24314" y="42521"/>
                  </a:lnTo>
                  <a:lnTo>
                    <a:pt x="24174" y="42269"/>
                  </a:lnTo>
                  <a:lnTo>
                    <a:pt x="24062" y="41989"/>
                  </a:lnTo>
                  <a:lnTo>
                    <a:pt x="23978" y="41737"/>
                  </a:lnTo>
                  <a:lnTo>
                    <a:pt x="23950" y="41456"/>
                  </a:lnTo>
                  <a:lnTo>
                    <a:pt x="23922" y="41176"/>
                  </a:lnTo>
                  <a:lnTo>
                    <a:pt x="23922" y="40896"/>
                  </a:lnTo>
                  <a:lnTo>
                    <a:pt x="23950" y="40616"/>
                  </a:lnTo>
                  <a:lnTo>
                    <a:pt x="24034" y="40308"/>
                  </a:lnTo>
                  <a:lnTo>
                    <a:pt x="24118" y="40028"/>
                  </a:lnTo>
                  <a:lnTo>
                    <a:pt x="24258" y="39748"/>
                  </a:lnTo>
                  <a:lnTo>
                    <a:pt x="24426" y="39468"/>
                  </a:lnTo>
                  <a:lnTo>
                    <a:pt x="24622" y="39188"/>
                  </a:lnTo>
                  <a:lnTo>
                    <a:pt x="24874" y="38907"/>
                  </a:lnTo>
                  <a:lnTo>
                    <a:pt x="25126" y="38627"/>
                  </a:lnTo>
                  <a:lnTo>
                    <a:pt x="25434" y="38347"/>
                  </a:lnTo>
                  <a:lnTo>
                    <a:pt x="25798" y="38095"/>
                  </a:lnTo>
                  <a:lnTo>
                    <a:pt x="24930" y="36611"/>
                  </a:lnTo>
                  <a:lnTo>
                    <a:pt x="25995" y="35994"/>
                  </a:lnTo>
                  <a:close/>
                  <a:moveTo>
                    <a:pt x="27619" y="30728"/>
                  </a:moveTo>
                  <a:lnTo>
                    <a:pt x="26891" y="30812"/>
                  </a:lnTo>
                  <a:lnTo>
                    <a:pt x="26135" y="30924"/>
                  </a:lnTo>
                  <a:lnTo>
                    <a:pt x="25378" y="31120"/>
                  </a:lnTo>
                  <a:lnTo>
                    <a:pt x="24650" y="31345"/>
                  </a:lnTo>
                  <a:lnTo>
                    <a:pt x="23922" y="31597"/>
                  </a:lnTo>
                  <a:lnTo>
                    <a:pt x="23193" y="31933"/>
                  </a:lnTo>
                  <a:lnTo>
                    <a:pt x="22493" y="32297"/>
                  </a:lnTo>
                  <a:lnTo>
                    <a:pt x="21989" y="32605"/>
                  </a:lnTo>
                  <a:lnTo>
                    <a:pt x="21513" y="32941"/>
                  </a:lnTo>
                  <a:lnTo>
                    <a:pt x="21037" y="33277"/>
                  </a:lnTo>
                  <a:lnTo>
                    <a:pt x="20588" y="33641"/>
                  </a:lnTo>
                  <a:lnTo>
                    <a:pt x="20168" y="34034"/>
                  </a:lnTo>
                  <a:lnTo>
                    <a:pt x="19776" y="34426"/>
                  </a:lnTo>
                  <a:lnTo>
                    <a:pt x="19412" y="34846"/>
                  </a:lnTo>
                  <a:lnTo>
                    <a:pt x="19048" y="35266"/>
                  </a:lnTo>
                  <a:lnTo>
                    <a:pt x="18712" y="35714"/>
                  </a:lnTo>
                  <a:lnTo>
                    <a:pt x="18404" y="36162"/>
                  </a:lnTo>
                  <a:lnTo>
                    <a:pt x="18123" y="36639"/>
                  </a:lnTo>
                  <a:lnTo>
                    <a:pt x="17871" y="37115"/>
                  </a:lnTo>
                  <a:lnTo>
                    <a:pt x="17647" y="37591"/>
                  </a:lnTo>
                  <a:lnTo>
                    <a:pt x="17423" y="38095"/>
                  </a:lnTo>
                  <a:lnTo>
                    <a:pt x="17227" y="38599"/>
                  </a:lnTo>
                  <a:lnTo>
                    <a:pt x="17087" y="39132"/>
                  </a:lnTo>
                  <a:lnTo>
                    <a:pt x="16947" y="39636"/>
                  </a:lnTo>
                  <a:lnTo>
                    <a:pt x="16835" y="40168"/>
                  </a:lnTo>
                  <a:lnTo>
                    <a:pt x="16751" y="40700"/>
                  </a:lnTo>
                  <a:lnTo>
                    <a:pt x="16695" y="41232"/>
                  </a:lnTo>
                  <a:lnTo>
                    <a:pt x="16639" y="41793"/>
                  </a:lnTo>
                  <a:lnTo>
                    <a:pt x="16639" y="42325"/>
                  </a:lnTo>
                  <a:lnTo>
                    <a:pt x="16667" y="42857"/>
                  </a:lnTo>
                  <a:lnTo>
                    <a:pt x="16723" y="43417"/>
                  </a:lnTo>
                  <a:lnTo>
                    <a:pt x="16779" y="43949"/>
                  </a:lnTo>
                  <a:lnTo>
                    <a:pt x="16891" y="44482"/>
                  </a:lnTo>
                  <a:lnTo>
                    <a:pt x="17031" y="45042"/>
                  </a:lnTo>
                  <a:lnTo>
                    <a:pt x="17199" y="45574"/>
                  </a:lnTo>
                  <a:lnTo>
                    <a:pt x="17367" y="46106"/>
                  </a:lnTo>
                  <a:lnTo>
                    <a:pt x="17591" y="46639"/>
                  </a:lnTo>
                  <a:lnTo>
                    <a:pt x="17843" y="47143"/>
                  </a:lnTo>
                  <a:lnTo>
                    <a:pt x="18123" y="47675"/>
                  </a:lnTo>
                  <a:lnTo>
                    <a:pt x="18404" y="48123"/>
                  </a:lnTo>
                  <a:lnTo>
                    <a:pt x="18684" y="48543"/>
                  </a:lnTo>
                  <a:lnTo>
                    <a:pt x="18992" y="48963"/>
                  </a:lnTo>
                  <a:lnTo>
                    <a:pt x="19328" y="49384"/>
                  </a:lnTo>
                  <a:lnTo>
                    <a:pt x="19664" y="49776"/>
                  </a:lnTo>
                  <a:lnTo>
                    <a:pt x="20028" y="50140"/>
                  </a:lnTo>
                  <a:lnTo>
                    <a:pt x="20420" y="50476"/>
                  </a:lnTo>
                  <a:lnTo>
                    <a:pt x="20785" y="50812"/>
                  </a:lnTo>
                  <a:lnTo>
                    <a:pt x="21205" y="51148"/>
                  </a:lnTo>
                  <a:lnTo>
                    <a:pt x="21597" y="51428"/>
                  </a:lnTo>
                  <a:lnTo>
                    <a:pt x="22017" y="51709"/>
                  </a:lnTo>
                  <a:lnTo>
                    <a:pt x="22465" y="51989"/>
                  </a:lnTo>
                  <a:lnTo>
                    <a:pt x="22913" y="52213"/>
                  </a:lnTo>
                  <a:lnTo>
                    <a:pt x="23362" y="52437"/>
                  </a:lnTo>
                  <a:lnTo>
                    <a:pt x="23810" y="52633"/>
                  </a:lnTo>
                  <a:lnTo>
                    <a:pt x="24286" y="52829"/>
                  </a:lnTo>
                  <a:lnTo>
                    <a:pt x="32297" y="52829"/>
                  </a:lnTo>
                  <a:lnTo>
                    <a:pt x="32689" y="52661"/>
                  </a:lnTo>
                  <a:lnTo>
                    <a:pt x="33081" y="52493"/>
                  </a:lnTo>
                  <a:lnTo>
                    <a:pt x="33473" y="52297"/>
                  </a:lnTo>
                  <a:lnTo>
                    <a:pt x="33866" y="52073"/>
                  </a:lnTo>
                  <a:lnTo>
                    <a:pt x="34286" y="51849"/>
                  </a:lnTo>
                  <a:lnTo>
                    <a:pt x="34650" y="51596"/>
                  </a:lnTo>
                  <a:lnTo>
                    <a:pt x="35014" y="51316"/>
                  </a:lnTo>
                  <a:lnTo>
                    <a:pt x="35378" y="51036"/>
                  </a:lnTo>
                  <a:lnTo>
                    <a:pt x="35714" y="50756"/>
                  </a:lnTo>
                  <a:lnTo>
                    <a:pt x="36050" y="50448"/>
                  </a:lnTo>
                  <a:lnTo>
                    <a:pt x="36359" y="50140"/>
                  </a:lnTo>
                  <a:lnTo>
                    <a:pt x="36667" y="49804"/>
                  </a:lnTo>
                  <a:lnTo>
                    <a:pt x="36947" y="49468"/>
                  </a:lnTo>
                  <a:lnTo>
                    <a:pt x="37227" y="49103"/>
                  </a:lnTo>
                  <a:lnTo>
                    <a:pt x="37479" y="48767"/>
                  </a:lnTo>
                  <a:lnTo>
                    <a:pt x="37703" y="48403"/>
                  </a:lnTo>
                  <a:lnTo>
                    <a:pt x="38151" y="47647"/>
                  </a:lnTo>
                  <a:lnTo>
                    <a:pt x="38543" y="46863"/>
                  </a:lnTo>
                  <a:lnTo>
                    <a:pt x="38852" y="46050"/>
                  </a:lnTo>
                  <a:lnTo>
                    <a:pt x="39104" y="45210"/>
                  </a:lnTo>
                  <a:lnTo>
                    <a:pt x="39300" y="44370"/>
                  </a:lnTo>
                  <a:lnTo>
                    <a:pt x="39440" y="43501"/>
                  </a:lnTo>
                  <a:lnTo>
                    <a:pt x="39524" y="42633"/>
                  </a:lnTo>
                  <a:lnTo>
                    <a:pt x="39524" y="41737"/>
                  </a:lnTo>
                  <a:lnTo>
                    <a:pt x="39468" y="40868"/>
                  </a:lnTo>
                  <a:lnTo>
                    <a:pt x="39328" y="40000"/>
                  </a:lnTo>
                  <a:lnTo>
                    <a:pt x="38936" y="40000"/>
                  </a:lnTo>
                  <a:lnTo>
                    <a:pt x="38936" y="38347"/>
                  </a:lnTo>
                  <a:lnTo>
                    <a:pt x="38740" y="37815"/>
                  </a:lnTo>
                  <a:lnTo>
                    <a:pt x="38515" y="37283"/>
                  </a:lnTo>
                  <a:lnTo>
                    <a:pt x="38263" y="36751"/>
                  </a:lnTo>
                  <a:lnTo>
                    <a:pt x="37983" y="36246"/>
                  </a:lnTo>
                  <a:lnTo>
                    <a:pt x="37591" y="35602"/>
                  </a:lnTo>
                  <a:lnTo>
                    <a:pt x="37143" y="34986"/>
                  </a:lnTo>
                  <a:lnTo>
                    <a:pt x="36667" y="34398"/>
                  </a:lnTo>
                  <a:lnTo>
                    <a:pt x="36163" y="33866"/>
                  </a:lnTo>
                  <a:lnTo>
                    <a:pt x="35630" y="33361"/>
                  </a:lnTo>
                  <a:lnTo>
                    <a:pt x="35042" y="32913"/>
                  </a:lnTo>
                  <a:lnTo>
                    <a:pt x="34454" y="32493"/>
                  </a:lnTo>
                  <a:lnTo>
                    <a:pt x="33838" y="32129"/>
                  </a:lnTo>
                  <a:lnTo>
                    <a:pt x="33221" y="31793"/>
                  </a:lnTo>
                  <a:lnTo>
                    <a:pt x="32577" y="31513"/>
                  </a:lnTo>
                  <a:lnTo>
                    <a:pt x="31905" y="31289"/>
                  </a:lnTo>
                  <a:lnTo>
                    <a:pt x="31205" y="31064"/>
                  </a:lnTo>
                  <a:lnTo>
                    <a:pt x="30504" y="30924"/>
                  </a:lnTo>
                  <a:lnTo>
                    <a:pt x="29804" y="30812"/>
                  </a:lnTo>
                  <a:lnTo>
                    <a:pt x="29104" y="30728"/>
                  </a:lnTo>
                  <a:close/>
                  <a:moveTo>
                    <a:pt x="20700" y="67563"/>
                  </a:moveTo>
                  <a:lnTo>
                    <a:pt x="18544" y="68599"/>
                  </a:lnTo>
                  <a:lnTo>
                    <a:pt x="16387" y="69579"/>
                  </a:lnTo>
                  <a:lnTo>
                    <a:pt x="14202" y="70560"/>
                  </a:lnTo>
                  <a:lnTo>
                    <a:pt x="12017" y="71512"/>
                  </a:lnTo>
                  <a:lnTo>
                    <a:pt x="12017" y="72717"/>
                  </a:lnTo>
                  <a:lnTo>
                    <a:pt x="11989" y="73305"/>
                  </a:lnTo>
                  <a:lnTo>
                    <a:pt x="11905" y="73893"/>
                  </a:lnTo>
                  <a:lnTo>
                    <a:pt x="14118" y="72941"/>
                  </a:lnTo>
                  <a:lnTo>
                    <a:pt x="16331" y="71960"/>
                  </a:lnTo>
                  <a:lnTo>
                    <a:pt x="18516" y="70980"/>
                  </a:lnTo>
                  <a:lnTo>
                    <a:pt x="20700" y="69944"/>
                  </a:lnTo>
                  <a:lnTo>
                    <a:pt x="20700" y="67563"/>
                  </a:lnTo>
                  <a:close/>
                  <a:moveTo>
                    <a:pt x="0" y="78571"/>
                  </a:moveTo>
                  <a:lnTo>
                    <a:pt x="0" y="78599"/>
                  </a:lnTo>
                  <a:lnTo>
                    <a:pt x="84" y="7857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1175;p57">
              <a:extLst>
                <a:ext uri="{FF2B5EF4-FFF2-40B4-BE49-F238E27FC236}">
                  <a16:creationId xmlns:a16="http://schemas.microsoft.com/office/drawing/2014/main" id="{3B758413-B7E2-BAEC-A6A2-19D823E8FC44}"/>
                </a:ext>
              </a:extLst>
            </p:cNvPr>
            <p:cNvSpPr/>
            <p:nvPr/>
          </p:nvSpPr>
          <p:spPr>
            <a:xfrm>
              <a:off x="2978751" y="3919108"/>
              <a:ext cx="1344" cy="459"/>
            </a:xfrm>
            <a:custGeom>
              <a:avLst/>
              <a:gdLst/>
              <a:ahLst/>
              <a:cxnLst/>
              <a:rect l="l" t="t" r="r" b="b"/>
              <a:pathLst>
                <a:path w="85" h="29" fill="none" extrusionOk="0">
                  <a:moveTo>
                    <a:pt x="84" y="0"/>
                  </a:moveTo>
                  <a:lnTo>
                    <a:pt x="0" y="0"/>
                  </a:lnTo>
                  <a:lnTo>
                    <a:pt x="0" y="0"/>
                  </a:lnTo>
                  <a:lnTo>
                    <a:pt x="0" y="28"/>
                  </a:lnTo>
                  <a:lnTo>
                    <a:pt x="0" y="28"/>
                  </a:lnTo>
                  <a:lnTo>
                    <a:pt x="84"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1176;p57">
              <a:extLst>
                <a:ext uri="{FF2B5EF4-FFF2-40B4-BE49-F238E27FC236}">
                  <a16:creationId xmlns:a16="http://schemas.microsoft.com/office/drawing/2014/main" id="{2C89E86A-41D9-8B34-0719-24B3B14FE6AE}"/>
                </a:ext>
              </a:extLst>
            </p:cNvPr>
            <p:cNvSpPr/>
            <p:nvPr/>
          </p:nvSpPr>
          <p:spPr>
            <a:xfrm>
              <a:off x="3166995" y="3744974"/>
              <a:ext cx="139084" cy="100156"/>
            </a:xfrm>
            <a:custGeom>
              <a:avLst/>
              <a:gdLst/>
              <a:ahLst/>
              <a:cxnLst/>
              <a:rect l="l" t="t" r="r" b="b"/>
              <a:pathLst>
                <a:path w="8796" h="6332" fill="none" extrusionOk="0">
                  <a:moveTo>
                    <a:pt x="8795" y="1"/>
                  </a:moveTo>
                  <a:lnTo>
                    <a:pt x="8795" y="1"/>
                  </a:lnTo>
                  <a:lnTo>
                    <a:pt x="6639" y="1037"/>
                  </a:lnTo>
                  <a:lnTo>
                    <a:pt x="4482" y="2017"/>
                  </a:lnTo>
                  <a:lnTo>
                    <a:pt x="2297" y="2998"/>
                  </a:lnTo>
                  <a:lnTo>
                    <a:pt x="112" y="3950"/>
                  </a:lnTo>
                  <a:lnTo>
                    <a:pt x="112" y="5155"/>
                  </a:lnTo>
                  <a:lnTo>
                    <a:pt x="112" y="5155"/>
                  </a:lnTo>
                  <a:lnTo>
                    <a:pt x="84" y="5743"/>
                  </a:lnTo>
                  <a:lnTo>
                    <a:pt x="0" y="6331"/>
                  </a:lnTo>
                  <a:lnTo>
                    <a:pt x="0" y="6331"/>
                  </a:lnTo>
                  <a:lnTo>
                    <a:pt x="2213" y="5379"/>
                  </a:lnTo>
                  <a:lnTo>
                    <a:pt x="4426" y="4398"/>
                  </a:lnTo>
                  <a:lnTo>
                    <a:pt x="6611" y="3418"/>
                  </a:lnTo>
                  <a:lnTo>
                    <a:pt x="8795" y="2382"/>
                  </a:lnTo>
                  <a:lnTo>
                    <a:pt x="879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1177;p57">
              <a:extLst>
                <a:ext uri="{FF2B5EF4-FFF2-40B4-BE49-F238E27FC236}">
                  <a16:creationId xmlns:a16="http://schemas.microsoft.com/office/drawing/2014/main" id="{80969529-98EB-D0F3-08C1-A57B61D68490}"/>
                </a:ext>
              </a:extLst>
            </p:cNvPr>
            <p:cNvSpPr/>
            <p:nvPr/>
          </p:nvSpPr>
          <p:spPr>
            <a:xfrm>
              <a:off x="3454888" y="3355531"/>
              <a:ext cx="34566" cy="39006"/>
            </a:xfrm>
            <a:custGeom>
              <a:avLst/>
              <a:gdLst/>
              <a:ahLst/>
              <a:cxnLst/>
              <a:rect l="l" t="t" r="r" b="b"/>
              <a:pathLst>
                <a:path w="2186" h="2466" fill="none" extrusionOk="0">
                  <a:moveTo>
                    <a:pt x="1009" y="0"/>
                  </a:moveTo>
                  <a:lnTo>
                    <a:pt x="1009" y="0"/>
                  </a:lnTo>
                  <a:lnTo>
                    <a:pt x="756" y="0"/>
                  </a:lnTo>
                  <a:lnTo>
                    <a:pt x="532" y="28"/>
                  </a:lnTo>
                  <a:lnTo>
                    <a:pt x="0" y="140"/>
                  </a:lnTo>
                  <a:lnTo>
                    <a:pt x="0" y="140"/>
                  </a:lnTo>
                  <a:lnTo>
                    <a:pt x="1317" y="2465"/>
                  </a:lnTo>
                  <a:lnTo>
                    <a:pt x="1317" y="2465"/>
                  </a:lnTo>
                  <a:lnTo>
                    <a:pt x="1625" y="2213"/>
                  </a:lnTo>
                  <a:lnTo>
                    <a:pt x="1849" y="1933"/>
                  </a:lnTo>
                  <a:lnTo>
                    <a:pt x="2017" y="1681"/>
                  </a:lnTo>
                  <a:lnTo>
                    <a:pt x="2129" y="1429"/>
                  </a:lnTo>
                  <a:lnTo>
                    <a:pt x="2185" y="1205"/>
                  </a:lnTo>
                  <a:lnTo>
                    <a:pt x="2185" y="952"/>
                  </a:lnTo>
                  <a:lnTo>
                    <a:pt x="2129" y="728"/>
                  </a:lnTo>
                  <a:lnTo>
                    <a:pt x="2045" y="504"/>
                  </a:lnTo>
                  <a:lnTo>
                    <a:pt x="2017" y="504"/>
                  </a:lnTo>
                  <a:lnTo>
                    <a:pt x="2017" y="504"/>
                  </a:lnTo>
                  <a:lnTo>
                    <a:pt x="1933" y="392"/>
                  </a:lnTo>
                  <a:lnTo>
                    <a:pt x="1821" y="280"/>
                  </a:lnTo>
                  <a:lnTo>
                    <a:pt x="1709" y="196"/>
                  </a:lnTo>
                  <a:lnTo>
                    <a:pt x="1597" y="112"/>
                  </a:lnTo>
                  <a:lnTo>
                    <a:pt x="1457" y="56"/>
                  </a:lnTo>
                  <a:lnTo>
                    <a:pt x="1317" y="28"/>
                  </a:lnTo>
                  <a:lnTo>
                    <a:pt x="100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1178;p57">
              <a:extLst>
                <a:ext uri="{FF2B5EF4-FFF2-40B4-BE49-F238E27FC236}">
                  <a16:creationId xmlns:a16="http://schemas.microsoft.com/office/drawing/2014/main" id="{CCC8AB6D-5329-0464-C08F-DCC148BE50DE}"/>
                </a:ext>
              </a:extLst>
            </p:cNvPr>
            <p:cNvSpPr/>
            <p:nvPr/>
          </p:nvSpPr>
          <p:spPr>
            <a:xfrm>
              <a:off x="3386674" y="3301467"/>
              <a:ext cx="34123" cy="39006"/>
            </a:xfrm>
            <a:custGeom>
              <a:avLst/>
              <a:gdLst/>
              <a:ahLst/>
              <a:cxnLst/>
              <a:rect l="l" t="t" r="r" b="b"/>
              <a:pathLst>
                <a:path w="2158" h="2466" fill="none" extrusionOk="0">
                  <a:moveTo>
                    <a:pt x="813" y="1"/>
                  </a:moveTo>
                  <a:lnTo>
                    <a:pt x="813" y="1"/>
                  </a:lnTo>
                  <a:lnTo>
                    <a:pt x="533" y="253"/>
                  </a:lnTo>
                  <a:lnTo>
                    <a:pt x="309" y="505"/>
                  </a:lnTo>
                  <a:lnTo>
                    <a:pt x="141" y="757"/>
                  </a:lnTo>
                  <a:lnTo>
                    <a:pt x="56" y="1009"/>
                  </a:lnTo>
                  <a:lnTo>
                    <a:pt x="0" y="1261"/>
                  </a:lnTo>
                  <a:lnTo>
                    <a:pt x="0" y="1485"/>
                  </a:lnTo>
                  <a:lnTo>
                    <a:pt x="56" y="1737"/>
                  </a:lnTo>
                  <a:lnTo>
                    <a:pt x="169" y="1962"/>
                  </a:lnTo>
                  <a:lnTo>
                    <a:pt x="169" y="1962"/>
                  </a:lnTo>
                  <a:lnTo>
                    <a:pt x="253" y="2074"/>
                  </a:lnTo>
                  <a:lnTo>
                    <a:pt x="365" y="2186"/>
                  </a:lnTo>
                  <a:lnTo>
                    <a:pt x="477" y="2270"/>
                  </a:lnTo>
                  <a:lnTo>
                    <a:pt x="617" y="2326"/>
                  </a:lnTo>
                  <a:lnTo>
                    <a:pt x="757" y="2382"/>
                  </a:lnTo>
                  <a:lnTo>
                    <a:pt x="897" y="2438"/>
                  </a:lnTo>
                  <a:lnTo>
                    <a:pt x="1261" y="2466"/>
                  </a:lnTo>
                  <a:lnTo>
                    <a:pt x="1261" y="2466"/>
                  </a:lnTo>
                  <a:lnTo>
                    <a:pt x="1681" y="2410"/>
                  </a:lnTo>
                  <a:lnTo>
                    <a:pt x="2157" y="2326"/>
                  </a:lnTo>
                  <a:lnTo>
                    <a:pt x="813"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1179;p57">
              <a:extLst>
                <a:ext uri="{FF2B5EF4-FFF2-40B4-BE49-F238E27FC236}">
                  <a16:creationId xmlns:a16="http://schemas.microsoft.com/office/drawing/2014/main" id="{07BF798D-E7D3-92E0-C870-B440D7ECA8B3}"/>
                </a:ext>
              </a:extLst>
            </p:cNvPr>
            <p:cNvSpPr/>
            <p:nvPr/>
          </p:nvSpPr>
          <p:spPr>
            <a:xfrm>
              <a:off x="3356995" y="3245647"/>
              <a:ext cx="161237" cy="204710"/>
            </a:xfrm>
            <a:custGeom>
              <a:avLst/>
              <a:gdLst/>
              <a:ahLst/>
              <a:cxnLst/>
              <a:rect l="l" t="t" r="r" b="b"/>
              <a:pathLst>
                <a:path w="10197" h="12942" fill="none" extrusionOk="0">
                  <a:moveTo>
                    <a:pt x="2718" y="7843"/>
                  </a:moveTo>
                  <a:lnTo>
                    <a:pt x="2718" y="7843"/>
                  </a:lnTo>
                  <a:lnTo>
                    <a:pt x="2382" y="7843"/>
                  </a:lnTo>
                  <a:lnTo>
                    <a:pt x="2046" y="7787"/>
                  </a:lnTo>
                  <a:lnTo>
                    <a:pt x="1737" y="7703"/>
                  </a:lnTo>
                  <a:lnTo>
                    <a:pt x="1429" y="7563"/>
                  </a:lnTo>
                  <a:lnTo>
                    <a:pt x="1149" y="7395"/>
                  </a:lnTo>
                  <a:lnTo>
                    <a:pt x="869" y="7143"/>
                  </a:lnTo>
                  <a:lnTo>
                    <a:pt x="617" y="6863"/>
                  </a:lnTo>
                  <a:lnTo>
                    <a:pt x="393" y="6527"/>
                  </a:lnTo>
                  <a:lnTo>
                    <a:pt x="393" y="6527"/>
                  </a:lnTo>
                  <a:lnTo>
                    <a:pt x="253" y="6275"/>
                  </a:lnTo>
                  <a:lnTo>
                    <a:pt x="141" y="5995"/>
                  </a:lnTo>
                  <a:lnTo>
                    <a:pt x="57" y="5743"/>
                  </a:lnTo>
                  <a:lnTo>
                    <a:pt x="29" y="5462"/>
                  </a:lnTo>
                  <a:lnTo>
                    <a:pt x="1" y="5182"/>
                  </a:lnTo>
                  <a:lnTo>
                    <a:pt x="1" y="4902"/>
                  </a:lnTo>
                  <a:lnTo>
                    <a:pt x="29" y="4622"/>
                  </a:lnTo>
                  <a:lnTo>
                    <a:pt x="113" y="4314"/>
                  </a:lnTo>
                  <a:lnTo>
                    <a:pt x="197" y="4034"/>
                  </a:lnTo>
                  <a:lnTo>
                    <a:pt x="337" y="3754"/>
                  </a:lnTo>
                  <a:lnTo>
                    <a:pt x="505" y="3474"/>
                  </a:lnTo>
                  <a:lnTo>
                    <a:pt x="701" y="3194"/>
                  </a:lnTo>
                  <a:lnTo>
                    <a:pt x="953" y="2913"/>
                  </a:lnTo>
                  <a:lnTo>
                    <a:pt x="1205" y="2633"/>
                  </a:lnTo>
                  <a:lnTo>
                    <a:pt x="1513" y="2353"/>
                  </a:lnTo>
                  <a:lnTo>
                    <a:pt x="1877" y="2101"/>
                  </a:lnTo>
                  <a:lnTo>
                    <a:pt x="1877" y="2101"/>
                  </a:lnTo>
                  <a:lnTo>
                    <a:pt x="1009" y="617"/>
                  </a:lnTo>
                  <a:lnTo>
                    <a:pt x="2074" y="0"/>
                  </a:lnTo>
                  <a:lnTo>
                    <a:pt x="2914" y="1457"/>
                  </a:lnTo>
                  <a:lnTo>
                    <a:pt x="2914" y="1457"/>
                  </a:lnTo>
                  <a:lnTo>
                    <a:pt x="3278" y="1289"/>
                  </a:lnTo>
                  <a:lnTo>
                    <a:pt x="3670" y="1121"/>
                  </a:lnTo>
                  <a:lnTo>
                    <a:pt x="4034" y="981"/>
                  </a:lnTo>
                  <a:lnTo>
                    <a:pt x="4426" y="897"/>
                  </a:lnTo>
                  <a:lnTo>
                    <a:pt x="4819" y="813"/>
                  </a:lnTo>
                  <a:lnTo>
                    <a:pt x="5211" y="729"/>
                  </a:lnTo>
                  <a:lnTo>
                    <a:pt x="5603" y="701"/>
                  </a:lnTo>
                  <a:lnTo>
                    <a:pt x="5995" y="701"/>
                  </a:lnTo>
                  <a:lnTo>
                    <a:pt x="5995" y="701"/>
                  </a:lnTo>
                  <a:lnTo>
                    <a:pt x="6051" y="701"/>
                  </a:lnTo>
                  <a:lnTo>
                    <a:pt x="6051" y="701"/>
                  </a:lnTo>
                  <a:lnTo>
                    <a:pt x="6275" y="2325"/>
                  </a:lnTo>
                  <a:lnTo>
                    <a:pt x="6275" y="2325"/>
                  </a:lnTo>
                  <a:lnTo>
                    <a:pt x="5631" y="2381"/>
                  </a:lnTo>
                  <a:lnTo>
                    <a:pt x="4987" y="2493"/>
                  </a:lnTo>
                  <a:lnTo>
                    <a:pt x="4342" y="2661"/>
                  </a:lnTo>
                  <a:lnTo>
                    <a:pt x="3754" y="2885"/>
                  </a:lnTo>
                  <a:lnTo>
                    <a:pt x="3754" y="2885"/>
                  </a:lnTo>
                  <a:lnTo>
                    <a:pt x="5267" y="5547"/>
                  </a:lnTo>
                  <a:lnTo>
                    <a:pt x="5267" y="5547"/>
                  </a:lnTo>
                  <a:lnTo>
                    <a:pt x="5855" y="5378"/>
                  </a:lnTo>
                  <a:lnTo>
                    <a:pt x="6443" y="5238"/>
                  </a:lnTo>
                  <a:lnTo>
                    <a:pt x="7003" y="5126"/>
                  </a:lnTo>
                  <a:lnTo>
                    <a:pt x="7284" y="5098"/>
                  </a:lnTo>
                  <a:lnTo>
                    <a:pt x="7564" y="5098"/>
                  </a:lnTo>
                  <a:lnTo>
                    <a:pt x="7564" y="5098"/>
                  </a:lnTo>
                  <a:lnTo>
                    <a:pt x="7900" y="5098"/>
                  </a:lnTo>
                  <a:lnTo>
                    <a:pt x="8208" y="5154"/>
                  </a:lnTo>
                  <a:lnTo>
                    <a:pt x="8516" y="5238"/>
                  </a:lnTo>
                  <a:lnTo>
                    <a:pt x="8824" y="5350"/>
                  </a:lnTo>
                  <a:lnTo>
                    <a:pt x="9104" y="5547"/>
                  </a:lnTo>
                  <a:lnTo>
                    <a:pt x="9356" y="5771"/>
                  </a:lnTo>
                  <a:lnTo>
                    <a:pt x="9608" y="6051"/>
                  </a:lnTo>
                  <a:lnTo>
                    <a:pt x="9833" y="6387"/>
                  </a:lnTo>
                  <a:lnTo>
                    <a:pt x="9833" y="6387"/>
                  </a:lnTo>
                  <a:lnTo>
                    <a:pt x="9945" y="6639"/>
                  </a:lnTo>
                  <a:lnTo>
                    <a:pt x="10057" y="6891"/>
                  </a:lnTo>
                  <a:lnTo>
                    <a:pt x="10141" y="7143"/>
                  </a:lnTo>
                  <a:lnTo>
                    <a:pt x="10197" y="7423"/>
                  </a:lnTo>
                  <a:lnTo>
                    <a:pt x="10197" y="7703"/>
                  </a:lnTo>
                  <a:lnTo>
                    <a:pt x="10197" y="7983"/>
                  </a:lnTo>
                  <a:lnTo>
                    <a:pt x="10169" y="8264"/>
                  </a:lnTo>
                  <a:lnTo>
                    <a:pt x="10085" y="8572"/>
                  </a:lnTo>
                  <a:lnTo>
                    <a:pt x="10001" y="8852"/>
                  </a:lnTo>
                  <a:lnTo>
                    <a:pt x="9861" y="9160"/>
                  </a:lnTo>
                  <a:lnTo>
                    <a:pt x="9693" y="9440"/>
                  </a:lnTo>
                  <a:lnTo>
                    <a:pt x="9496" y="9720"/>
                  </a:lnTo>
                  <a:lnTo>
                    <a:pt x="9272" y="10000"/>
                  </a:lnTo>
                  <a:lnTo>
                    <a:pt x="8992" y="10280"/>
                  </a:lnTo>
                  <a:lnTo>
                    <a:pt x="8684" y="10560"/>
                  </a:lnTo>
                  <a:lnTo>
                    <a:pt x="8348" y="10841"/>
                  </a:lnTo>
                  <a:lnTo>
                    <a:pt x="8348" y="10841"/>
                  </a:lnTo>
                  <a:lnTo>
                    <a:pt x="9188" y="12297"/>
                  </a:lnTo>
                  <a:lnTo>
                    <a:pt x="8124" y="12941"/>
                  </a:lnTo>
                  <a:lnTo>
                    <a:pt x="7284" y="11485"/>
                  </a:lnTo>
                  <a:lnTo>
                    <a:pt x="7284" y="11485"/>
                  </a:lnTo>
                  <a:lnTo>
                    <a:pt x="6919" y="11653"/>
                  </a:lnTo>
                  <a:lnTo>
                    <a:pt x="6527" y="11821"/>
                  </a:lnTo>
                  <a:lnTo>
                    <a:pt x="6163" y="11961"/>
                  </a:lnTo>
                  <a:lnTo>
                    <a:pt x="5771" y="12073"/>
                  </a:lnTo>
                  <a:lnTo>
                    <a:pt x="5379" y="12157"/>
                  </a:lnTo>
                  <a:lnTo>
                    <a:pt x="4959" y="12213"/>
                  </a:lnTo>
                  <a:lnTo>
                    <a:pt x="4567" y="12241"/>
                  </a:lnTo>
                  <a:lnTo>
                    <a:pt x="4174" y="12269"/>
                  </a:lnTo>
                  <a:lnTo>
                    <a:pt x="4174" y="12269"/>
                  </a:lnTo>
                  <a:lnTo>
                    <a:pt x="3782" y="12241"/>
                  </a:lnTo>
                  <a:lnTo>
                    <a:pt x="3418" y="12213"/>
                  </a:lnTo>
                  <a:lnTo>
                    <a:pt x="3418" y="12213"/>
                  </a:lnTo>
                  <a:lnTo>
                    <a:pt x="3250" y="10560"/>
                  </a:lnTo>
                  <a:lnTo>
                    <a:pt x="3250" y="10560"/>
                  </a:lnTo>
                  <a:lnTo>
                    <a:pt x="3614" y="10588"/>
                  </a:lnTo>
                  <a:lnTo>
                    <a:pt x="4006" y="10617"/>
                  </a:lnTo>
                  <a:lnTo>
                    <a:pt x="4006" y="10617"/>
                  </a:lnTo>
                  <a:lnTo>
                    <a:pt x="4314" y="10617"/>
                  </a:lnTo>
                  <a:lnTo>
                    <a:pt x="4623" y="10588"/>
                  </a:lnTo>
                  <a:lnTo>
                    <a:pt x="4959" y="10532"/>
                  </a:lnTo>
                  <a:lnTo>
                    <a:pt x="5267" y="10476"/>
                  </a:lnTo>
                  <a:lnTo>
                    <a:pt x="5575" y="10392"/>
                  </a:lnTo>
                  <a:lnTo>
                    <a:pt x="5855" y="10308"/>
                  </a:lnTo>
                  <a:lnTo>
                    <a:pt x="6163" y="10196"/>
                  </a:lnTo>
                  <a:lnTo>
                    <a:pt x="6443" y="10056"/>
                  </a:lnTo>
                  <a:lnTo>
                    <a:pt x="4959" y="7451"/>
                  </a:lnTo>
                  <a:lnTo>
                    <a:pt x="4959" y="7451"/>
                  </a:lnTo>
                  <a:lnTo>
                    <a:pt x="4398" y="7591"/>
                  </a:lnTo>
                  <a:lnTo>
                    <a:pt x="3838" y="7731"/>
                  </a:lnTo>
                  <a:lnTo>
                    <a:pt x="3278" y="7815"/>
                  </a:lnTo>
                  <a:lnTo>
                    <a:pt x="2718" y="7843"/>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1180;p57">
              <a:extLst>
                <a:ext uri="{FF2B5EF4-FFF2-40B4-BE49-F238E27FC236}">
                  <a16:creationId xmlns:a16="http://schemas.microsoft.com/office/drawing/2014/main" id="{AAD69E8A-9E23-C35D-14AC-D950AB45B643}"/>
                </a:ext>
              </a:extLst>
            </p:cNvPr>
            <p:cNvSpPr/>
            <p:nvPr/>
          </p:nvSpPr>
          <p:spPr>
            <a:xfrm>
              <a:off x="3241834" y="3162352"/>
              <a:ext cx="361879" cy="349583"/>
            </a:xfrm>
            <a:custGeom>
              <a:avLst/>
              <a:gdLst/>
              <a:ahLst/>
              <a:cxnLst/>
              <a:rect l="l" t="t" r="r" b="b"/>
              <a:pathLst>
                <a:path w="22886" h="22101" fill="none" extrusionOk="0">
                  <a:moveTo>
                    <a:pt x="11737" y="0"/>
                  </a:moveTo>
                  <a:lnTo>
                    <a:pt x="11737" y="0"/>
                  </a:lnTo>
                  <a:lnTo>
                    <a:pt x="10981" y="0"/>
                  </a:lnTo>
                  <a:lnTo>
                    <a:pt x="10253" y="84"/>
                  </a:lnTo>
                  <a:lnTo>
                    <a:pt x="9497" y="196"/>
                  </a:lnTo>
                  <a:lnTo>
                    <a:pt x="8740" y="392"/>
                  </a:lnTo>
                  <a:lnTo>
                    <a:pt x="8012" y="617"/>
                  </a:lnTo>
                  <a:lnTo>
                    <a:pt x="7284" y="869"/>
                  </a:lnTo>
                  <a:lnTo>
                    <a:pt x="6555" y="1205"/>
                  </a:lnTo>
                  <a:lnTo>
                    <a:pt x="5855" y="1569"/>
                  </a:lnTo>
                  <a:lnTo>
                    <a:pt x="5855" y="1569"/>
                  </a:lnTo>
                  <a:lnTo>
                    <a:pt x="5351" y="1877"/>
                  </a:lnTo>
                  <a:lnTo>
                    <a:pt x="4875" y="2213"/>
                  </a:lnTo>
                  <a:lnTo>
                    <a:pt x="4399" y="2549"/>
                  </a:lnTo>
                  <a:lnTo>
                    <a:pt x="3950" y="2913"/>
                  </a:lnTo>
                  <a:lnTo>
                    <a:pt x="3530" y="3306"/>
                  </a:lnTo>
                  <a:lnTo>
                    <a:pt x="3138" y="3698"/>
                  </a:lnTo>
                  <a:lnTo>
                    <a:pt x="2774" y="4118"/>
                  </a:lnTo>
                  <a:lnTo>
                    <a:pt x="2410" y="4538"/>
                  </a:lnTo>
                  <a:lnTo>
                    <a:pt x="2074" y="4986"/>
                  </a:lnTo>
                  <a:lnTo>
                    <a:pt x="1766" y="5434"/>
                  </a:lnTo>
                  <a:lnTo>
                    <a:pt x="1485" y="5911"/>
                  </a:lnTo>
                  <a:lnTo>
                    <a:pt x="1233" y="6387"/>
                  </a:lnTo>
                  <a:lnTo>
                    <a:pt x="1009" y="6863"/>
                  </a:lnTo>
                  <a:lnTo>
                    <a:pt x="785" y="7367"/>
                  </a:lnTo>
                  <a:lnTo>
                    <a:pt x="589" y="7871"/>
                  </a:lnTo>
                  <a:lnTo>
                    <a:pt x="449" y="8404"/>
                  </a:lnTo>
                  <a:lnTo>
                    <a:pt x="309" y="8908"/>
                  </a:lnTo>
                  <a:lnTo>
                    <a:pt x="197" y="9440"/>
                  </a:lnTo>
                  <a:lnTo>
                    <a:pt x="113" y="9972"/>
                  </a:lnTo>
                  <a:lnTo>
                    <a:pt x="57" y="10504"/>
                  </a:lnTo>
                  <a:lnTo>
                    <a:pt x="1" y="11065"/>
                  </a:lnTo>
                  <a:lnTo>
                    <a:pt x="1" y="11597"/>
                  </a:lnTo>
                  <a:lnTo>
                    <a:pt x="29" y="12129"/>
                  </a:lnTo>
                  <a:lnTo>
                    <a:pt x="85" y="12689"/>
                  </a:lnTo>
                  <a:lnTo>
                    <a:pt x="141" y="13221"/>
                  </a:lnTo>
                  <a:lnTo>
                    <a:pt x="253" y="13754"/>
                  </a:lnTo>
                  <a:lnTo>
                    <a:pt x="393" y="14314"/>
                  </a:lnTo>
                  <a:lnTo>
                    <a:pt x="561" y="14846"/>
                  </a:lnTo>
                  <a:lnTo>
                    <a:pt x="729" y="15378"/>
                  </a:lnTo>
                  <a:lnTo>
                    <a:pt x="953" y="15911"/>
                  </a:lnTo>
                  <a:lnTo>
                    <a:pt x="1205" y="16415"/>
                  </a:lnTo>
                  <a:lnTo>
                    <a:pt x="1485" y="16947"/>
                  </a:lnTo>
                  <a:lnTo>
                    <a:pt x="1485" y="16947"/>
                  </a:lnTo>
                  <a:lnTo>
                    <a:pt x="1766" y="17395"/>
                  </a:lnTo>
                  <a:lnTo>
                    <a:pt x="2046" y="17815"/>
                  </a:lnTo>
                  <a:lnTo>
                    <a:pt x="2354" y="18235"/>
                  </a:lnTo>
                  <a:lnTo>
                    <a:pt x="2690" y="18656"/>
                  </a:lnTo>
                  <a:lnTo>
                    <a:pt x="3026" y="19048"/>
                  </a:lnTo>
                  <a:lnTo>
                    <a:pt x="3390" y="19412"/>
                  </a:lnTo>
                  <a:lnTo>
                    <a:pt x="3782" y="19748"/>
                  </a:lnTo>
                  <a:lnTo>
                    <a:pt x="4147" y="20084"/>
                  </a:lnTo>
                  <a:lnTo>
                    <a:pt x="4567" y="20420"/>
                  </a:lnTo>
                  <a:lnTo>
                    <a:pt x="4959" y="20700"/>
                  </a:lnTo>
                  <a:lnTo>
                    <a:pt x="5379" y="20981"/>
                  </a:lnTo>
                  <a:lnTo>
                    <a:pt x="5827" y="21261"/>
                  </a:lnTo>
                  <a:lnTo>
                    <a:pt x="6275" y="21485"/>
                  </a:lnTo>
                  <a:lnTo>
                    <a:pt x="6724" y="21709"/>
                  </a:lnTo>
                  <a:lnTo>
                    <a:pt x="7172" y="21905"/>
                  </a:lnTo>
                  <a:lnTo>
                    <a:pt x="7648" y="22101"/>
                  </a:lnTo>
                  <a:lnTo>
                    <a:pt x="10589" y="22101"/>
                  </a:lnTo>
                  <a:lnTo>
                    <a:pt x="11149" y="22101"/>
                  </a:lnTo>
                  <a:lnTo>
                    <a:pt x="11149" y="22101"/>
                  </a:lnTo>
                  <a:lnTo>
                    <a:pt x="12914" y="22101"/>
                  </a:lnTo>
                  <a:lnTo>
                    <a:pt x="12914" y="22101"/>
                  </a:lnTo>
                  <a:lnTo>
                    <a:pt x="13950" y="22101"/>
                  </a:lnTo>
                  <a:lnTo>
                    <a:pt x="13950" y="22101"/>
                  </a:lnTo>
                  <a:lnTo>
                    <a:pt x="15155" y="22101"/>
                  </a:lnTo>
                  <a:lnTo>
                    <a:pt x="15155" y="22101"/>
                  </a:lnTo>
                  <a:lnTo>
                    <a:pt x="15659" y="22101"/>
                  </a:lnTo>
                  <a:lnTo>
                    <a:pt x="15659" y="22101"/>
                  </a:lnTo>
                  <a:lnTo>
                    <a:pt x="16051" y="21933"/>
                  </a:lnTo>
                  <a:lnTo>
                    <a:pt x="16443" y="21765"/>
                  </a:lnTo>
                  <a:lnTo>
                    <a:pt x="16835" y="21569"/>
                  </a:lnTo>
                  <a:lnTo>
                    <a:pt x="17228" y="21345"/>
                  </a:lnTo>
                  <a:lnTo>
                    <a:pt x="17228" y="21345"/>
                  </a:lnTo>
                  <a:lnTo>
                    <a:pt x="17648" y="21121"/>
                  </a:lnTo>
                  <a:lnTo>
                    <a:pt x="18012" y="20868"/>
                  </a:lnTo>
                  <a:lnTo>
                    <a:pt x="18376" y="20588"/>
                  </a:lnTo>
                  <a:lnTo>
                    <a:pt x="18740" y="20308"/>
                  </a:lnTo>
                  <a:lnTo>
                    <a:pt x="19076" y="20028"/>
                  </a:lnTo>
                  <a:lnTo>
                    <a:pt x="19412" y="19720"/>
                  </a:lnTo>
                  <a:lnTo>
                    <a:pt x="19721" y="19412"/>
                  </a:lnTo>
                  <a:lnTo>
                    <a:pt x="20029" y="19076"/>
                  </a:lnTo>
                  <a:lnTo>
                    <a:pt x="20309" y="18740"/>
                  </a:lnTo>
                  <a:lnTo>
                    <a:pt x="20589" y="18375"/>
                  </a:lnTo>
                  <a:lnTo>
                    <a:pt x="20841" y="18039"/>
                  </a:lnTo>
                  <a:lnTo>
                    <a:pt x="21065" y="17675"/>
                  </a:lnTo>
                  <a:lnTo>
                    <a:pt x="21513" y="16919"/>
                  </a:lnTo>
                  <a:lnTo>
                    <a:pt x="21905" y="16135"/>
                  </a:lnTo>
                  <a:lnTo>
                    <a:pt x="22214" y="15322"/>
                  </a:lnTo>
                  <a:lnTo>
                    <a:pt x="22466" y="14482"/>
                  </a:lnTo>
                  <a:lnTo>
                    <a:pt x="22662" y="13642"/>
                  </a:lnTo>
                  <a:lnTo>
                    <a:pt x="22802" y="12773"/>
                  </a:lnTo>
                  <a:lnTo>
                    <a:pt x="22886" y="11905"/>
                  </a:lnTo>
                  <a:lnTo>
                    <a:pt x="22886" y="11009"/>
                  </a:lnTo>
                  <a:lnTo>
                    <a:pt x="22830" y="10140"/>
                  </a:lnTo>
                  <a:lnTo>
                    <a:pt x="22690" y="9272"/>
                  </a:lnTo>
                  <a:lnTo>
                    <a:pt x="22298" y="9272"/>
                  </a:lnTo>
                  <a:lnTo>
                    <a:pt x="22298" y="7619"/>
                  </a:lnTo>
                  <a:lnTo>
                    <a:pt x="22298" y="7619"/>
                  </a:lnTo>
                  <a:lnTo>
                    <a:pt x="22102" y="7087"/>
                  </a:lnTo>
                  <a:lnTo>
                    <a:pt x="21877" y="6555"/>
                  </a:lnTo>
                  <a:lnTo>
                    <a:pt x="21625" y="6023"/>
                  </a:lnTo>
                  <a:lnTo>
                    <a:pt x="21345" y="5518"/>
                  </a:lnTo>
                  <a:lnTo>
                    <a:pt x="21345" y="5518"/>
                  </a:lnTo>
                  <a:lnTo>
                    <a:pt x="20953" y="4874"/>
                  </a:lnTo>
                  <a:lnTo>
                    <a:pt x="20505" y="4258"/>
                  </a:lnTo>
                  <a:lnTo>
                    <a:pt x="20029" y="3670"/>
                  </a:lnTo>
                  <a:lnTo>
                    <a:pt x="19525" y="3138"/>
                  </a:lnTo>
                  <a:lnTo>
                    <a:pt x="18992" y="2633"/>
                  </a:lnTo>
                  <a:lnTo>
                    <a:pt x="18404" y="2185"/>
                  </a:lnTo>
                  <a:lnTo>
                    <a:pt x="17816" y="1765"/>
                  </a:lnTo>
                  <a:lnTo>
                    <a:pt x="17200" y="1401"/>
                  </a:lnTo>
                  <a:lnTo>
                    <a:pt x="16583" y="1065"/>
                  </a:lnTo>
                  <a:lnTo>
                    <a:pt x="15939" y="785"/>
                  </a:lnTo>
                  <a:lnTo>
                    <a:pt x="15267" y="561"/>
                  </a:lnTo>
                  <a:lnTo>
                    <a:pt x="14567" y="336"/>
                  </a:lnTo>
                  <a:lnTo>
                    <a:pt x="13866" y="196"/>
                  </a:lnTo>
                  <a:lnTo>
                    <a:pt x="13166" y="84"/>
                  </a:lnTo>
                  <a:lnTo>
                    <a:pt x="12466" y="0"/>
                  </a:lnTo>
                  <a:lnTo>
                    <a:pt x="11737"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1181;p57">
              <a:extLst>
                <a:ext uri="{FF2B5EF4-FFF2-40B4-BE49-F238E27FC236}">
                  <a16:creationId xmlns:a16="http://schemas.microsoft.com/office/drawing/2014/main" id="{83F7C27D-8EAD-73F0-97A9-D8D9E9F7B60A}"/>
                </a:ext>
              </a:extLst>
            </p:cNvPr>
            <p:cNvSpPr/>
            <p:nvPr/>
          </p:nvSpPr>
          <p:spPr>
            <a:xfrm>
              <a:off x="3168766" y="2676312"/>
              <a:ext cx="989925" cy="704923"/>
            </a:xfrm>
            <a:custGeom>
              <a:avLst/>
              <a:gdLst/>
              <a:ahLst/>
              <a:cxnLst/>
              <a:rect l="l" t="t" r="r" b="b"/>
              <a:pathLst>
                <a:path w="62605" h="44566" fill="none" extrusionOk="0">
                  <a:moveTo>
                    <a:pt x="42101" y="0"/>
                  </a:moveTo>
                  <a:lnTo>
                    <a:pt x="42101" y="0"/>
                  </a:lnTo>
                  <a:lnTo>
                    <a:pt x="40504" y="1345"/>
                  </a:lnTo>
                  <a:lnTo>
                    <a:pt x="38907" y="2661"/>
                  </a:lnTo>
                  <a:lnTo>
                    <a:pt x="37255" y="3950"/>
                  </a:lnTo>
                  <a:lnTo>
                    <a:pt x="35630" y="5238"/>
                  </a:lnTo>
                  <a:lnTo>
                    <a:pt x="33977" y="6527"/>
                  </a:lnTo>
                  <a:lnTo>
                    <a:pt x="32325" y="7787"/>
                  </a:lnTo>
                  <a:lnTo>
                    <a:pt x="30672" y="9020"/>
                  </a:lnTo>
                  <a:lnTo>
                    <a:pt x="28991" y="10252"/>
                  </a:lnTo>
                  <a:lnTo>
                    <a:pt x="28991" y="10252"/>
                  </a:lnTo>
                  <a:lnTo>
                    <a:pt x="26667" y="11933"/>
                  </a:lnTo>
                  <a:lnTo>
                    <a:pt x="24342" y="13586"/>
                  </a:lnTo>
                  <a:lnTo>
                    <a:pt x="21989" y="15182"/>
                  </a:lnTo>
                  <a:lnTo>
                    <a:pt x="19608" y="16779"/>
                  </a:lnTo>
                  <a:lnTo>
                    <a:pt x="17227" y="18347"/>
                  </a:lnTo>
                  <a:lnTo>
                    <a:pt x="14818" y="19860"/>
                  </a:lnTo>
                  <a:lnTo>
                    <a:pt x="12381" y="21373"/>
                  </a:lnTo>
                  <a:lnTo>
                    <a:pt x="9944" y="22857"/>
                  </a:lnTo>
                  <a:lnTo>
                    <a:pt x="9944" y="22857"/>
                  </a:lnTo>
                  <a:lnTo>
                    <a:pt x="7619" y="24230"/>
                  </a:lnTo>
                  <a:lnTo>
                    <a:pt x="5294" y="25574"/>
                  </a:lnTo>
                  <a:lnTo>
                    <a:pt x="5294" y="25574"/>
                  </a:lnTo>
                  <a:lnTo>
                    <a:pt x="3445" y="26611"/>
                  </a:lnTo>
                  <a:lnTo>
                    <a:pt x="3445" y="26611"/>
                  </a:lnTo>
                  <a:lnTo>
                    <a:pt x="3109" y="26807"/>
                  </a:lnTo>
                  <a:lnTo>
                    <a:pt x="3109" y="26807"/>
                  </a:lnTo>
                  <a:lnTo>
                    <a:pt x="1877" y="27479"/>
                  </a:lnTo>
                  <a:lnTo>
                    <a:pt x="1877" y="27479"/>
                  </a:lnTo>
                  <a:lnTo>
                    <a:pt x="0" y="28487"/>
                  </a:lnTo>
                  <a:lnTo>
                    <a:pt x="0" y="30868"/>
                  </a:lnTo>
                  <a:lnTo>
                    <a:pt x="0" y="30868"/>
                  </a:lnTo>
                  <a:lnTo>
                    <a:pt x="2437" y="29580"/>
                  </a:lnTo>
                  <a:lnTo>
                    <a:pt x="4874" y="28235"/>
                  </a:lnTo>
                  <a:lnTo>
                    <a:pt x="7283" y="26863"/>
                  </a:lnTo>
                  <a:lnTo>
                    <a:pt x="9664" y="25490"/>
                  </a:lnTo>
                  <a:lnTo>
                    <a:pt x="12045" y="24062"/>
                  </a:lnTo>
                  <a:lnTo>
                    <a:pt x="14398" y="22605"/>
                  </a:lnTo>
                  <a:lnTo>
                    <a:pt x="16751" y="21149"/>
                  </a:lnTo>
                  <a:lnTo>
                    <a:pt x="19076" y="19664"/>
                  </a:lnTo>
                  <a:lnTo>
                    <a:pt x="21400" y="18123"/>
                  </a:lnTo>
                  <a:lnTo>
                    <a:pt x="23697" y="16583"/>
                  </a:lnTo>
                  <a:lnTo>
                    <a:pt x="25966" y="15014"/>
                  </a:lnTo>
                  <a:lnTo>
                    <a:pt x="28235" y="13418"/>
                  </a:lnTo>
                  <a:lnTo>
                    <a:pt x="30476" y="11793"/>
                  </a:lnTo>
                  <a:lnTo>
                    <a:pt x="32717" y="10140"/>
                  </a:lnTo>
                  <a:lnTo>
                    <a:pt x="34930" y="8460"/>
                  </a:lnTo>
                  <a:lnTo>
                    <a:pt x="37115" y="6779"/>
                  </a:lnTo>
                  <a:lnTo>
                    <a:pt x="37115" y="6779"/>
                  </a:lnTo>
                  <a:lnTo>
                    <a:pt x="37395" y="7227"/>
                  </a:lnTo>
                  <a:lnTo>
                    <a:pt x="37731" y="7675"/>
                  </a:lnTo>
                  <a:lnTo>
                    <a:pt x="37731" y="7675"/>
                  </a:lnTo>
                  <a:lnTo>
                    <a:pt x="38095" y="8039"/>
                  </a:lnTo>
                  <a:lnTo>
                    <a:pt x="38487" y="8348"/>
                  </a:lnTo>
                  <a:lnTo>
                    <a:pt x="38907" y="8628"/>
                  </a:lnTo>
                  <a:lnTo>
                    <a:pt x="39327" y="8852"/>
                  </a:lnTo>
                  <a:lnTo>
                    <a:pt x="39776" y="9020"/>
                  </a:lnTo>
                  <a:lnTo>
                    <a:pt x="40252" y="9160"/>
                  </a:lnTo>
                  <a:lnTo>
                    <a:pt x="40728" y="9216"/>
                  </a:lnTo>
                  <a:lnTo>
                    <a:pt x="41204" y="9244"/>
                  </a:lnTo>
                  <a:lnTo>
                    <a:pt x="41204" y="9244"/>
                  </a:lnTo>
                  <a:lnTo>
                    <a:pt x="41624" y="9216"/>
                  </a:lnTo>
                  <a:lnTo>
                    <a:pt x="42017" y="9188"/>
                  </a:lnTo>
                  <a:lnTo>
                    <a:pt x="42437" y="9076"/>
                  </a:lnTo>
                  <a:lnTo>
                    <a:pt x="42829" y="8964"/>
                  </a:lnTo>
                  <a:lnTo>
                    <a:pt x="43221" y="8796"/>
                  </a:lnTo>
                  <a:lnTo>
                    <a:pt x="43585" y="8600"/>
                  </a:lnTo>
                  <a:lnTo>
                    <a:pt x="43949" y="8376"/>
                  </a:lnTo>
                  <a:lnTo>
                    <a:pt x="44285" y="8095"/>
                  </a:lnTo>
                  <a:lnTo>
                    <a:pt x="44341" y="8067"/>
                  </a:lnTo>
                  <a:lnTo>
                    <a:pt x="57086" y="30196"/>
                  </a:lnTo>
                  <a:lnTo>
                    <a:pt x="57058" y="30224"/>
                  </a:lnTo>
                  <a:lnTo>
                    <a:pt x="57058" y="30224"/>
                  </a:lnTo>
                  <a:lnTo>
                    <a:pt x="56610" y="30616"/>
                  </a:lnTo>
                  <a:lnTo>
                    <a:pt x="56218" y="31064"/>
                  </a:lnTo>
                  <a:lnTo>
                    <a:pt x="55882" y="31513"/>
                  </a:lnTo>
                  <a:lnTo>
                    <a:pt x="55574" y="31989"/>
                  </a:lnTo>
                  <a:lnTo>
                    <a:pt x="55294" y="32493"/>
                  </a:lnTo>
                  <a:lnTo>
                    <a:pt x="55070" y="33025"/>
                  </a:lnTo>
                  <a:lnTo>
                    <a:pt x="54902" y="33557"/>
                  </a:lnTo>
                  <a:lnTo>
                    <a:pt x="54762" y="34118"/>
                  </a:lnTo>
                  <a:lnTo>
                    <a:pt x="54677" y="34678"/>
                  </a:lnTo>
                  <a:lnTo>
                    <a:pt x="54649" y="35238"/>
                  </a:lnTo>
                  <a:lnTo>
                    <a:pt x="54677" y="35798"/>
                  </a:lnTo>
                  <a:lnTo>
                    <a:pt x="54733" y="36387"/>
                  </a:lnTo>
                  <a:lnTo>
                    <a:pt x="54846" y="36947"/>
                  </a:lnTo>
                  <a:lnTo>
                    <a:pt x="54986" y="37507"/>
                  </a:lnTo>
                  <a:lnTo>
                    <a:pt x="55210" y="38039"/>
                  </a:lnTo>
                  <a:lnTo>
                    <a:pt x="55462" y="38571"/>
                  </a:lnTo>
                  <a:lnTo>
                    <a:pt x="55462" y="38571"/>
                  </a:lnTo>
                  <a:lnTo>
                    <a:pt x="52745" y="40700"/>
                  </a:lnTo>
                  <a:lnTo>
                    <a:pt x="49972" y="42745"/>
                  </a:lnTo>
                  <a:lnTo>
                    <a:pt x="49972" y="44258"/>
                  </a:lnTo>
                  <a:lnTo>
                    <a:pt x="51120" y="44258"/>
                  </a:lnTo>
                  <a:lnTo>
                    <a:pt x="51120" y="44566"/>
                  </a:lnTo>
                  <a:lnTo>
                    <a:pt x="51120" y="44566"/>
                  </a:lnTo>
                  <a:lnTo>
                    <a:pt x="54033" y="42353"/>
                  </a:lnTo>
                  <a:lnTo>
                    <a:pt x="56918" y="40112"/>
                  </a:lnTo>
                  <a:lnTo>
                    <a:pt x="59775" y="37843"/>
                  </a:lnTo>
                  <a:lnTo>
                    <a:pt x="62605" y="35518"/>
                  </a:lnTo>
                  <a:lnTo>
                    <a:pt x="62605" y="35518"/>
                  </a:lnTo>
                  <a:lnTo>
                    <a:pt x="48935" y="11793"/>
                  </a:lnTo>
                  <a:lnTo>
                    <a:pt x="48935" y="11793"/>
                  </a:lnTo>
                  <a:lnTo>
                    <a:pt x="43893" y="3081"/>
                  </a:lnTo>
                  <a:lnTo>
                    <a:pt x="43893" y="3081"/>
                  </a:lnTo>
                  <a:lnTo>
                    <a:pt x="4210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1182;p57">
              <a:extLst>
                <a:ext uri="{FF2B5EF4-FFF2-40B4-BE49-F238E27FC236}">
                  <a16:creationId xmlns:a16="http://schemas.microsoft.com/office/drawing/2014/main" id="{F42D75E3-6896-A92D-A49F-44B9DA27861F}"/>
                </a:ext>
              </a:extLst>
            </p:cNvPr>
            <p:cNvSpPr/>
            <p:nvPr/>
          </p:nvSpPr>
          <p:spPr>
            <a:xfrm>
              <a:off x="3168766" y="2783523"/>
              <a:ext cx="902673" cy="1023946"/>
            </a:xfrm>
            <a:custGeom>
              <a:avLst/>
              <a:gdLst/>
              <a:ahLst/>
              <a:cxnLst/>
              <a:rect l="l" t="t" r="r" b="b"/>
              <a:pathLst>
                <a:path w="57087" h="64735" extrusionOk="0">
                  <a:moveTo>
                    <a:pt x="27311" y="33222"/>
                  </a:moveTo>
                  <a:lnTo>
                    <a:pt x="27451" y="34090"/>
                  </a:lnTo>
                  <a:lnTo>
                    <a:pt x="27507" y="34959"/>
                  </a:lnTo>
                  <a:lnTo>
                    <a:pt x="27507" y="35855"/>
                  </a:lnTo>
                  <a:lnTo>
                    <a:pt x="27423" y="36723"/>
                  </a:lnTo>
                  <a:lnTo>
                    <a:pt x="27283" y="37592"/>
                  </a:lnTo>
                  <a:lnTo>
                    <a:pt x="27087" y="38432"/>
                  </a:lnTo>
                  <a:lnTo>
                    <a:pt x="26835" y="39272"/>
                  </a:lnTo>
                  <a:lnTo>
                    <a:pt x="26526" y="40085"/>
                  </a:lnTo>
                  <a:lnTo>
                    <a:pt x="26134" y="40869"/>
                  </a:lnTo>
                  <a:lnTo>
                    <a:pt x="25686" y="41625"/>
                  </a:lnTo>
                  <a:lnTo>
                    <a:pt x="25462" y="41989"/>
                  </a:lnTo>
                  <a:lnTo>
                    <a:pt x="25210" y="42325"/>
                  </a:lnTo>
                  <a:lnTo>
                    <a:pt x="24930" y="42690"/>
                  </a:lnTo>
                  <a:lnTo>
                    <a:pt x="24650" y="43026"/>
                  </a:lnTo>
                  <a:lnTo>
                    <a:pt x="24342" y="43362"/>
                  </a:lnTo>
                  <a:lnTo>
                    <a:pt x="24033" y="43670"/>
                  </a:lnTo>
                  <a:lnTo>
                    <a:pt x="23697" y="43978"/>
                  </a:lnTo>
                  <a:lnTo>
                    <a:pt x="23361" y="44258"/>
                  </a:lnTo>
                  <a:lnTo>
                    <a:pt x="22997" y="44538"/>
                  </a:lnTo>
                  <a:lnTo>
                    <a:pt x="22633" y="44818"/>
                  </a:lnTo>
                  <a:lnTo>
                    <a:pt x="22269" y="45071"/>
                  </a:lnTo>
                  <a:lnTo>
                    <a:pt x="21849" y="45295"/>
                  </a:lnTo>
                  <a:lnTo>
                    <a:pt x="21456" y="45519"/>
                  </a:lnTo>
                  <a:lnTo>
                    <a:pt x="21064" y="45715"/>
                  </a:lnTo>
                  <a:lnTo>
                    <a:pt x="20672" y="45883"/>
                  </a:lnTo>
                  <a:lnTo>
                    <a:pt x="20280" y="46051"/>
                  </a:lnTo>
                  <a:lnTo>
                    <a:pt x="28039" y="46051"/>
                  </a:lnTo>
                  <a:lnTo>
                    <a:pt x="28039" y="41765"/>
                  </a:lnTo>
                  <a:lnTo>
                    <a:pt x="29159" y="41765"/>
                  </a:lnTo>
                  <a:lnTo>
                    <a:pt x="29159" y="37508"/>
                  </a:lnTo>
                  <a:lnTo>
                    <a:pt x="28039" y="37508"/>
                  </a:lnTo>
                  <a:lnTo>
                    <a:pt x="28039" y="33222"/>
                  </a:lnTo>
                  <a:close/>
                  <a:moveTo>
                    <a:pt x="37115" y="1"/>
                  </a:moveTo>
                  <a:lnTo>
                    <a:pt x="34930" y="1682"/>
                  </a:lnTo>
                  <a:lnTo>
                    <a:pt x="32717" y="3362"/>
                  </a:lnTo>
                  <a:lnTo>
                    <a:pt x="30476" y="5015"/>
                  </a:lnTo>
                  <a:lnTo>
                    <a:pt x="28235" y="6640"/>
                  </a:lnTo>
                  <a:lnTo>
                    <a:pt x="25966" y="8236"/>
                  </a:lnTo>
                  <a:lnTo>
                    <a:pt x="23697" y="9805"/>
                  </a:lnTo>
                  <a:lnTo>
                    <a:pt x="21400" y="11345"/>
                  </a:lnTo>
                  <a:lnTo>
                    <a:pt x="19076" y="12886"/>
                  </a:lnTo>
                  <a:lnTo>
                    <a:pt x="16751" y="14371"/>
                  </a:lnTo>
                  <a:lnTo>
                    <a:pt x="14398" y="15827"/>
                  </a:lnTo>
                  <a:lnTo>
                    <a:pt x="12045" y="17284"/>
                  </a:lnTo>
                  <a:lnTo>
                    <a:pt x="9664" y="18712"/>
                  </a:lnTo>
                  <a:lnTo>
                    <a:pt x="7283" y="20085"/>
                  </a:lnTo>
                  <a:lnTo>
                    <a:pt x="4874" y="21457"/>
                  </a:lnTo>
                  <a:lnTo>
                    <a:pt x="2437" y="22802"/>
                  </a:lnTo>
                  <a:lnTo>
                    <a:pt x="0" y="24090"/>
                  </a:lnTo>
                  <a:lnTo>
                    <a:pt x="0" y="64734"/>
                  </a:lnTo>
                  <a:lnTo>
                    <a:pt x="2185" y="63782"/>
                  </a:lnTo>
                  <a:lnTo>
                    <a:pt x="4370" y="62801"/>
                  </a:lnTo>
                  <a:lnTo>
                    <a:pt x="6527" y="61821"/>
                  </a:lnTo>
                  <a:lnTo>
                    <a:pt x="8683" y="60785"/>
                  </a:lnTo>
                  <a:lnTo>
                    <a:pt x="8683" y="58908"/>
                  </a:lnTo>
                  <a:lnTo>
                    <a:pt x="9244" y="58908"/>
                  </a:lnTo>
                  <a:lnTo>
                    <a:pt x="9244" y="54650"/>
                  </a:lnTo>
                  <a:lnTo>
                    <a:pt x="8683" y="54650"/>
                  </a:lnTo>
                  <a:lnTo>
                    <a:pt x="8683" y="50337"/>
                  </a:lnTo>
                  <a:lnTo>
                    <a:pt x="10364" y="50337"/>
                  </a:lnTo>
                  <a:lnTo>
                    <a:pt x="10364" y="46051"/>
                  </a:lnTo>
                  <a:lnTo>
                    <a:pt x="12269" y="46051"/>
                  </a:lnTo>
                  <a:lnTo>
                    <a:pt x="11793" y="45855"/>
                  </a:lnTo>
                  <a:lnTo>
                    <a:pt x="11345" y="45659"/>
                  </a:lnTo>
                  <a:lnTo>
                    <a:pt x="10896" y="45435"/>
                  </a:lnTo>
                  <a:lnTo>
                    <a:pt x="10448" y="45211"/>
                  </a:lnTo>
                  <a:lnTo>
                    <a:pt x="10000" y="44931"/>
                  </a:lnTo>
                  <a:lnTo>
                    <a:pt x="9580" y="44650"/>
                  </a:lnTo>
                  <a:lnTo>
                    <a:pt x="9188" y="44370"/>
                  </a:lnTo>
                  <a:lnTo>
                    <a:pt x="8768" y="44034"/>
                  </a:lnTo>
                  <a:lnTo>
                    <a:pt x="8403" y="43698"/>
                  </a:lnTo>
                  <a:lnTo>
                    <a:pt x="8011" y="43362"/>
                  </a:lnTo>
                  <a:lnTo>
                    <a:pt x="7647" y="42998"/>
                  </a:lnTo>
                  <a:lnTo>
                    <a:pt x="7311" y="42606"/>
                  </a:lnTo>
                  <a:lnTo>
                    <a:pt x="6975" y="42185"/>
                  </a:lnTo>
                  <a:lnTo>
                    <a:pt x="6667" y="41765"/>
                  </a:lnTo>
                  <a:lnTo>
                    <a:pt x="6387" y="41345"/>
                  </a:lnTo>
                  <a:lnTo>
                    <a:pt x="6106" y="40897"/>
                  </a:lnTo>
                  <a:lnTo>
                    <a:pt x="5826" y="40365"/>
                  </a:lnTo>
                  <a:lnTo>
                    <a:pt x="5574" y="39861"/>
                  </a:lnTo>
                  <a:lnTo>
                    <a:pt x="5350" y="39328"/>
                  </a:lnTo>
                  <a:lnTo>
                    <a:pt x="5182" y="38796"/>
                  </a:lnTo>
                  <a:lnTo>
                    <a:pt x="5014" y="38264"/>
                  </a:lnTo>
                  <a:lnTo>
                    <a:pt x="4874" y="37704"/>
                  </a:lnTo>
                  <a:lnTo>
                    <a:pt x="4762" y="37171"/>
                  </a:lnTo>
                  <a:lnTo>
                    <a:pt x="4706" y="36639"/>
                  </a:lnTo>
                  <a:lnTo>
                    <a:pt x="4650" y="36079"/>
                  </a:lnTo>
                  <a:lnTo>
                    <a:pt x="4622" y="35547"/>
                  </a:lnTo>
                  <a:lnTo>
                    <a:pt x="4622" y="35015"/>
                  </a:lnTo>
                  <a:lnTo>
                    <a:pt x="4678" y="34454"/>
                  </a:lnTo>
                  <a:lnTo>
                    <a:pt x="4734" y="33922"/>
                  </a:lnTo>
                  <a:lnTo>
                    <a:pt x="4818" y="33390"/>
                  </a:lnTo>
                  <a:lnTo>
                    <a:pt x="4930" y="32858"/>
                  </a:lnTo>
                  <a:lnTo>
                    <a:pt x="5070" y="32354"/>
                  </a:lnTo>
                  <a:lnTo>
                    <a:pt x="5210" y="31821"/>
                  </a:lnTo>
                  <a:lnTo>
                    <a:pt x="5406" y="31317"/>
                  </a:lnTo>
                  <a:lnTo>
                    <a:pt x="5630" y="30813"/>
                  </a:lnTo>
                  <a:lnTo>
                    <a:pt x="5854" y="30337"/>
                  </a:lnTo>
                  <a:lnTo>
                    <a:pt x="6106" y="29861"/>
                  </a:lnTo>
                  <a:lnTo>
                    <a:pt x="6387" y="29384"/>
                  </a:lnTo>
                  <a:lnTo>
                    <a:pt x="6695" y="28936"/>
                  </a:lnTo>
                  <a:lnTo>
                    <a:pt x="7031" y="28488"/>
                  </a:lnTo>
                  <a:lnTo>
                    <a:pt x="7395" y="28068"/>
                  </a:lnTo>
                  <a:lnTo>
                    <a:pt x="7759" y="27648"/>
                  </a:lnTo>
                  <a:lnTo>
                    <a:pt x="8151" y="27256"/>
                  </a:lnTo>
                  <a:lnTo>
                    <a:pt x="8571" y="26863"/>
                  </a:lnTo>
                  <a:lnTo>
                    <a:pt x="9020" y="26499"/>
                  </a:lnTo>
                  <a:lnTo>
                    <a:pt x="9496" y="26163"/>
                  </a:lnTo>
                  <a:lnTo>
                    <a:pt x="9972" y="25827"/>
                  </a:lnTo>
                  <a:lnTo>
                    <a:pt x="10476" y="25519"/>
                  </a:lnTo>
                  <a:lnTo>
                    <a:pt x="11176" y="25155"/>
                  </a:lnTo>
                  <a:lnTo>
                    <a:pt x="11905" y="24819"/>
                  </a:lnTo>
                  <a:lnTo>
                    <a:pt x="12633" y="24567"/>
                  </a:lnTo>
                  <a:lnTo>
                    <a:pt x="13361" y="24342"/>
                  </a:lnTo>
                  <a:lnTo>
                    <a:pt x="14118" y="24146"/>
                  </a:lnTo>
                  <a:lnTo>
                    <a:pt x="14874" y="24034"/>
                  </a:lnTo>
                  <a:lnTo>
                    <a:pt x="15602" y="23950"/>
                  </a:lnTo>
                  <a:lnTo>
                    <a:pt x="17087" y="23950"/>
                  </a:lnTo>
                  <a:lnTo>
                    <a:pt x="17787" y="24034"/>
                  </a:lnTo>
                  <a:lnTo>
                    <a:pt x="18487" y="24146"/>
                  </a:lnTo>
                  <a:lnTo>
                    <a:pt x="19188" y="24286"/>
                  </a:lnTo>
                  <a:lnTo>
                    <a:pt x="19888" y="24511"/>
                  </a:lnTo>
                  <a:lnTo>
                    <a:pt x="20560" y="24735"/>
                  </a:lnTo>
                  <a:lnTo>
                    <a:pt x="21204" y="25015"/>
                  </a:lnTo>
                  <a:lnTo>
                    <a:pt x="21821" y="25351"/>
                  </a:lnTo>
                  <a:lnTo>
                    <a:pt x="22437" y="25715"/>
                  </a:lnTo>
                  <a:lnTo>
                    <a:pt x="23025" y="26135"/>
                  </a:lnTo>
                  <a:lnTo>
                    <a:pt x="23613" y="26583"/>
                  </a:lnTo>
                  <a:lnTo>
                    <a:pt x="24146" y="27088"/>
                  </a:lnTo>
                  <a:lnTo>
                    <a:pt x="24650" y="27620"/>
                  </a:lnTo>
                  <a:lnTo>
                    <a:pt x="25126" y="28208"/>
                  </a:lnTo>
                  <a:lnTo>
                    <a:pt x="25574" y="28824"/>
                  </a:lnTo>
                  <a:lnTo>
                    <a:pt x="25966" y="29468"/>
                  </a:lnTo>
                  <a:lnTo>
                    <a:pt x="26246" y="29973"/>
                  </a:lnTo>
                  <a:lnTo>
                    <a:pt x="26498" y="30505"/>
                  </a:lnTo>
                  <a:lnTo>
                    <a:pt x="26723" y="31037"/>
                  </a:lnTo>
                  <a:lnTo>
                    <a:pt x="26919" y="31569"/>
                  </a:lnTo>
                  <a:lnTo>
                    <a:pt x="26919" y="28908"/>
                  </a:lnTo>
                  <a:lnTo>
                    <a:pt x="48851" y="28908"/>
                  </a:lnTo>
                  <a:lnTo>
                    <a:pt x="48851" y="33194"/>
                  </a:lnTo>
                  <a:lnTo>
                    <a:pt x="49972" y="33194"/>
                  </a:lnTo>
                  <a:lnTo>
                    <a:pt x="49972" y="35967"/>
                  </a:lnTo>
                  <a:lnTo>
                    <a:pt x="52745" y="33922"/>
                  </a:lnTo>
                  <a:lnTo>
                    <a:pt x="55462" y="31793"/>
                  </a:lnTo>
                  <a:lnTo>
                    <a:pt x="55210" y="31261"/>
                  </a:lnTo>
                  <a:lnTo>
                    <a:pt x="54986" y="30729"/>
                  </a:lnTo>
                  <a:lnTo>
                    <a:pt x="54846" y="30169"/>
                  </a:lnTo>
                  <a:lnTo>
                    <a:pt x="54733" y="29609"/>
                  </a:lnTo>
                  <a:lnTo>
                    <a:pt x="54677" y="29020"/>
                  </a:lnTo>
                  <a:lnTo>
                    <a:pt x="54649" y="28460"/>
                  </a:lnTo>
                  <a:lnTo>
                    <a:pt x="54677" y="27900"/>
                  </a:lnTo>
                  <a:lnTo>
                    <a:pt x="54762" y="27340"/>
                  </a:lnTo>
                  <a:lnTo>
                    <a:pt x="54902" y="26779"/>
                  </a:lnTo>
                  <a:lnTo>
                    <a:pt x="55070" y="26247"/>
                  </a:lnTo>
                  <a:lnTo>
                    <a:pt x="55294" y="25715"/>
                  </a:lnTo>
                  <a:lnTo>
                    <a:pt x="55574" y="25211"/>
                  </a:lnTo>
                  <a:lnTo>
                    <a:pt x="55882" y="24735"/>
                  </a:lnTo>
                  <a:lnTo>
                    <a:pt x="56218" y="24286"/>
                  </a:lnTo>
                  <a:lnTo>
                    <a:pt x="56610" y="23838"/>
                  </a:lnTo>
                  <a:lnTo>
                    <a:pt x="57058" y="23446"/>
                  </a:lnTo>
                  <a:lnTo>
                    <a:pt x="57086" y="23418"/>
                  </a:lnTo>
                  <a:lnTo>
                    <a:pt x="44341" y="1289"/>
                  </a:lnTo>
                  <a:lnTo>
                    <a:pt x="44285" y="1317"/>
                  </a:lnTo>
                  <a:lnTo>
                    <a:pt x="43949" y="1598"/>
                  </a:lnTo>
                  <a:lnTo>
                    <a:pt x="43585" y="1822"/>
                  </a:lnTo>
                  <a:lnTo>
                    <a:pt x="43221" y="2018"/>
                  </a:lnTo>
                  <a:lnTo>
                    <a:pt x="42829" y="2186"/>
                  </a:lnTo>
                  <a:lnTo>
                    <a:pt x="42437" y="2298"/>
                  </a:lnTo>
                  <a:lnTo>
                    <a:pt x="42017" y="2410"/>
                  </a:lnTo>
                  <a:lnTo>
                    <a:pt x="41624" y="2438"/>
                  </a:lnTo>
                  <a:lnTo>
                    <a:pt x="41204" y="2466"/>
                  </a:lnTo>
                  <a:lnTo>
                    <a:pt x="40728" y="2438"/>
                  </a:lnTo>
                  <a:lnTo>
                    <a:pt x="40252" y="2382"/>
                  </a:lnTo>
                  <a:lnTo>
                    <a:pt x="39776" y="2242"/>
                  </a:lnTo>
                  <a:lnTo>
                    <a:pt x="39327" y="2074"/>
                  </a:lnTo>
                  <a:lnTo>
                    <a:pt x="38907" y="1850"/>
                  </a:lnTo>
                  <a:lnTo>
                    <a:pt x="38487" y="1570"/>
                  </a:lnTo>
                  <a:lnTo>
                    <a:pt x="38095" y="1261"/>
                  </a:lnTo>
                  <a:lnTo>
                    <a:pt x="37731" y="897"/>
                  </a:lnTo>
                  <a:lnTo>
                    <a:pt x="37395" y="449"/>
                  </a:lnTo>
                  <a:lnTo>
                    <a:pt x="37115" y="1"/>
                  </a:lnTo>
                  <a:close/>
                </a:path>
              </a:pathLst>
            </a:custGeom>
            <a:solidFill>
              <a:schemeClr val="accent6">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1183;p57">
              <a:extLst>
                <a:ext uri="{FF2B5EF4-FFF2-40B4-BE49-F238E27FC236}">
                  <a16:creationId xmlns:a16="http://schemas.microsoft.com/office/drawing/2014/main" id="{CE5A2FEE-8A89-F9D7-0BAA-8B1003B06CAA}"/>
                </a:ext>
              </a:extLst>
            </p:cNvPr>
            <p:cNvSpPr/>
            <p:nvPr/>
          </p:nvSpPr>
          <p:spPr>
            <a:xfrm>
              <a:off x="3489438" y="3308996"/>
              <a:ext cx="140413" cy="202939"/>
            </a:xfrm>
            <a:custGeom>
              <a:avLst/>
              <a:gdLst/>
              <a:ahLst/>
              <a:cxnLst/>
              <a:rect l="l" t="t" r="r" b="b"/>
              <a:pathLst>
                <a:path w="8880" h="12830" fill="none" extrusionOk="0">
                  <a:moveTo>
                    <a:pt x="7759" y="1"/>
                  </a:moveTo>
                  <a:lnTo>
                    <a:pt x="7031" y="1"/>
                  </a:lnTo>
                  <a:lnTo>
                    <a:pt x="7031" y="1"/>
                  </a:lnTo>
                  <a:lnTo>
                    <a:pt x="7171" y="869"/>
                  </a:lnTo>
                  <a:lnTo>
                    <a:pt x="7227" y="1738"/>
                  </a:lnTo>
                  <a:lnTo>
                    <a:pt x="7227" y="2634"/>
                  </a:lnTo>
                  <a:lnTo>
                    <a:pt x="7143" y="3502"/>
                  </a:lnTo>
                  <a:lnTo>
                    <a:pt x="7003" y="4371"/>
                  </a:lnTo>
                  <a:lnTo>
                    <a:pt x="6807" y="5211"/>
                  </a:lnTo>
                  <a:lnTo>
                    <a:pt x="6555" y="6051"/>
                  </a:lnTo>
                  <a:lnTo>
                    <a:pt x="6246" y="6864"/>
                  </a:lnTo>
                  <a:lnTo>
                    <a:pt x="5854" y="7648"/>
                  </a:lnTo>
                  <a:lnTo>
                    <a:pt x="5406" y="8404"/>
                  </a:lnTo>
                  <a:lnTo>
                    <a:pt x="5182" y="8768"/>
                  </a:lnTo>
                  <a:lnTo>
                    <a:pt x="4930" y="9104"/>
                  </a:lnTo>
                  <a:lnTo>
                    <a:pt x="4650" y="9469"/>
                  </a:lnTo>
                  <a:lnTo>
                    <a:pt x="4370" y="9805"/>
                  </a:lnTo>
                  <a:lnTo>
                    <a:pt x="4062" y="10141"/>
                  </a:lnTo>
                  <a:lnTo>
                    <a:pt x="3753" y="10449"/>
                  </a:lnTo>
                  <a:lnTo>
                    <a:pt x="3417" y="10757"/>
                  </a:lnTo>
                  <a:lnTo>
                    <a:pt x="3081" y="11037"/>
                  </a:lnTo>
                  <a:lnTo>
                    <a:pt x="2717" y="11317"/>
                  </a:lnTo>
                  <a:lnTo>
                    <a:pt x="2353" y="11597"/>
                  </a:lnTo>
                  <a:lnTo>
                    <a:pt x="1989" y="11850"/>
                  </a:lnTo>
                  <a:lnTo>
                    <a:pt x="1569" y="12074"/>
                  </a:lnTo>
                  <a:lnTo>
                    <a:pt x="1569" y="12074"/>
                  </a:lnTo>
                  <a:lnTo>
                    <a:pt x="1176" y="12298"/>
                  </a:lnTo>
                  <a:lnTo>
                    <a:pt x="784" y="12494"/>
                  </a:lnTo>
                  <a:lnTo>
                    <a:pt x="392" y="12662"/>
                  </a:lnTo>
                  <a:lnTo>
                    <a:pt x="0" y="12830"/>
                  </a:lnTo>
                  <a:lnTo>
                    <a:pt x="1120" y="12830"/>
                  </a:lnTo>
                  <a:lnTo>
                    <a:pt x="1120" y="12830"/>
                  </a:lnTo>
                  <a:lnTo>
                    <a:pt x="1709" y="12830"/>
                  </a:lnTo>
                  <a:lnTo>
                    <a:pt x="1709" y="12830"/>
                  </a:lnTo>
                  <a:lnTo>
                    <a:pt x="5042" y="12830"/>
                  </a:lnTo>
                  <a:lnTo>
                    <a:pt x="5042" y="12830"/>
                  </a:lnTo>
                  <a:lnTo>
                    <a:pt x="5350" y="12830"/>
                  </a:lnTo>
                  <a:lnTo>
                    <a:pt x="5350" y="12830"/>
                  </a:lnTo>
                  <a:lnTo>
                    <a:pt x="7759" y="12830"/>
                  </a:lnTo>
                  <a:lnTo>
                    <a:pt x="7759" y="8544"/>
                  </a:lnTo>
                  <a:lnTo>
                    <a:pt x="8879" y="8544"/>
                  </a:lnTo>
                  <a:lnTo>
                    <a:pt x="8879" y="4287"/>
                  </a:lnTo>
                  <a:lnTo>
                    <a:pt x="7759" y="4287"/>
                  </a:lnTo>
                  <a:lnTo>
                    <a:pt x="7759"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1184;p57">
              <a:extLst>
                <a:ext uri="{FF2B5EF4-FFF2-40B4-BE49-F238E27FC236}">
                  <a16:creationId xmlns:a16="http://schemas.microsoft.com/office/drawing/2014/main" id="{447CA11E-CF68-6DD6-C941-3F6C53C807F8}"/>
                </a:ext>
              </a:extLst>
            </p:cNvPr>
            <p:cNvSpPr/>
            <p:nvPr/>
          </p:nvSpPr>
          <p:spPr>
            <a:xfrm>
              <a:off x="3168766" y="2783523"/>
              <a:ext cx="902673" cy="1023946"/>
            </a:xfrm>
            <a:custGeom>
              <a:avLst/>
              <a:gdLst/>
              <a:ahLst/>
              <a:cxnLst/>
              <a:rect l="l" t="t" r="r" b="b"/>
              <a:pathLst>
                <a:path w="57087" h="64735" fill="none" extrusionOk="0">
                  <a:moveTo>
                    <a:pt x="37115" y="1"/>
                  </a:moveTo>
                  <a:lnTo>
                    <a:pt x="37115" y="1"/>
                  </a:lnTo>
                  <a:lnTo>
                    <a:pt x="34930" y="1682"/>
                  </a:lnTo>
                  <a:lnTo>
                    <a:pt x="32717" y="3362"/>
                  </a:lnTo>
                  <a:lnTo>
                    <a:pt x="30476" y="5015"/>
                  </a:lnTo>
                  <a:lnTo>
                    <a:pt x="28235" y="6640"/>
                  </a:lnTo>
                  <a:lnTo>
                    <a:pt x="25966" y="8236"/>
                  </a:lnTo>
                  <a:lnTo>
                    <a:pt x="23697" y="9805"/>
                  </a:lnTo>
                  <a:lnTo>
                    <a:pt x="21400" y="11345"/>
                  </a:lnTo>
                  <a:lnTo>
                    <a:pt x="19076" y="12886"/>
                  </a:lnTo>
                  <a:lnTo>
                    <a:pt x="16751" y="14371"/>
                  </a:lnTo>
                  <a:lnTo>
                    <a:pt x="14398" y="15827"/>
                  </a:lnTo>
                  <a:lnTo>
                    <a:pt x="12045" y="17284"/>
                  </a:lnTo>
                  <a:lnTo>
                    <a:pt x="9664" y="18712"/>
                  </a:lnTo>
                  <a:lnTo>
                    <a:pt x="7283" y="20085"/>
                  </a:lnTo>
                  <a:lnTo>
                    <a:pt x="4874" y="21457"/>
                  </a:lnTo>
                  <a:lnTo>
                    <a:pt x="2437" y="22802"/>
                  </a:lnTo>
                  <a:lnTo>
                    <a:pt x="0" y="24090"/>
                  </a:lnTo>
                  <a:lnTo>
                    <a:pt x="0" y="64734"/>
                  </a:lnTo>
                  <a:lnTo>
                    <a:pt x="0" y="64734"/>
                  </a:lnTo>
                  <a:lnTo>
                    <a:pt x="2185" y="63782"/>
                  </a:lnTo>
                  <a:lnTo>
                    <a:pt x="4370" y="62801"/>
                  </a:lnTo>
                  <a:lnTo>
                    <a:pt x="6527" y="61821"/>
                  </a:lnTo>
                  <a:lnTo>
                    <a:pt x="8683" y="60785"/>
                  </a:lnTo>
                  <a:lnTo>
                    <a:pt x="8683" y="58908"/>
                  </a:lnTo>
                  <a:lnTo>
                    <a:pt x="9244" y="58908"/>
                  </a:lnTo>
                  <a:lnTo>
                    <a:pt x="9244" y="54650"/>
                  </a:lnTo>
                  <a:lnTo>
                    <a:pt x="8683" y="54650"/>
                  </a:lnTo>
                  <a:lnTo>
                    <a:pt x="8683" y="50337"/>
                  </a:lnTo>
                  <a:lnTo>
                    <a:pt x="10364" y="50337"/>
                  </a:lnTo>
                  <a:lnTo>
                    <a:pt x="10364" y="46051"/>
                  </a:lnTo>
                  <a:lnTo>
                    <a:pt x="12269" y="46051"/>
                  </a:lnTo>
                  <a:lnTo>
                    <a:pt x="12269" y="46051"/>
                  </a:lnTo>
                  <a:lnTo>
                    <a:pt x="11793" y="45855"/>
                  </a:lnTo>
                  <a:lnTo>
                    <a:pt x="11345" y="45659"/>
                  </a:lnTo>
                  <a:lnTo>
                    <a:pt x="10896" y="45435"/>
                  </a:lnTo>
                  <a:lnTo>
                    <a:pt x="10448" y="45211"/>
                  </a:lnTo>
                  <a:lnTo>
                    <a:pt x="10000" y="44931"/>
                  </a:lnTo>
                  <a:lnTo>
                    <a:pt x="9580" y="44650"/>
                  </a:lnTo>
                  <a:lnTo>
                    <a:pt x="9188" y="44370"/>
                  </a:lnTo>
                  <a:lnTo>
                    <a:pt x="8768" y="44034"/>
                  </a:lnTo>
                  <a:lnTo>
                    <a:pt x="8403" y="43698"/>
                  </a:lnTo>
                  <a:lnTo>
                    <a:pt x="8011" y="43362"/>
                  </a:lnTo>
                  <a:lnTo>
                    <a:pt x="7647" y="42998"/>
                  </a:lnTo>
                  <a:lnTo>
                    <a:pt x="7311" y="42606"/>
                  </a:lnTo>
                  <a:lnTo>
                    <a:pt x="6975" y="42185"/>
                  </a:lnTo>
                  <a:lnTo>
                    <a:pt x="6667" y="41765"/>
                  </a:lnTo>
                  <a:lnTo>
                    <a:pt x="6387" y="41345"/>
                  </a:lnTo>
                  <a:lnTo>
                    <a:pt x="6106" y="40897"/>
                  </a:lnTo>
                  <a:lnTo>
                    <a:pt x="6106" y="40897"/>
                  </a:lnTo>
                  <a:lnTo>
                    <a:pt x="5826" y="40365"/>
                  </a:lnTo>
                  <a:lnTo>
                    <a:pt x="5574" y="39861"/>
                  </a:lnTo>
                  <a:lnTo>
                    <a:pt x="5350" y="39328"/>
                  </a:lnTo>
                  <a:lnTo>
                    <a:pt x="5182" y="38796"/>
                  </a:lnTo>
                  <a:lnTo>
                    <a:pt x="5014" y="38264"/>
                  </a:lnTo>
                  <a:lnTo>
                    <a:pt x="4874" y="37704"/>
                  </a:lnTo>
                  <a:lnTo>
                    <a:pt x="4762" y="37171"/>
                  </a:lnTo>
                  <a:lnTo>
                    <a:pt x="4706" y="36639"/>
                  </a:lnTo>
                  <a:lnTo>
                    <a:pt x="4650" y="36079"/>
                  </a:lnTo>
                  <a:lnTo>
                    <a:pt x="4622" y="35547"/>
                  </a:lnTo>
                  <a:lnTo>
                    <a:pt x="4622" y="35015"/>
                  </a:lnTo>
                  <a:lnTo>
                    <a:pt x="4678" y="34454"/>
                  </a:lnTo>
                  <a:lnTo>
                    <a:pt x="4734" y="33922"/>
                  </a:lnTo>
                  <a:lnTo>
                    <a:pt x="4818" y="33390"/>
                  </a:lnTo>
                  <a:lnTo>
                    <a:pt x="4930" y="32858"/>
                  </a:lnTo>
                  <a:lnTo>
                    <a:pt x="5070" y="32354"/>
                  </a:lnTo>
                  <a:lnTo>
                    <a:pt x="5210" y="31821"/>
                  </a:lnTo>
                  <a:lnTo>
                    <a:pt x="5406" y="31317"/>
                  </a:lnTo>
                  <a:lnTo>
                    <a:pt x="5630" y="30813"/>
                  </a:lnTo>
                  <a:lnTo>
                    <a:pt x="5854" y="30337"/>
                  </a:lnTo>
                  <a:lnTo>
                    <a:pt x="6106" y="29861"/>
                  </a:lnTo>
                  <a:lnTo>
                    <a:pt x="6387" y="29384"/>
                  </a:lnTo>
                  <a:lnTo>
                    <a:pt x="6695" y="28936"/>
                  </a:lnTo>
                  <a:lnTo>
                    <a:pt x="7031" y="28488"/>
                  </a:lnTo>
                  <a:lnTo>
                    <a:pt x="7395" y="28068"/>
                  </a:lnTo>
                  <a:lnTo>
                    <a:pt x="7759" y="27648"/>
                  </a:lnTo>
                  <a:lnTo>
                    <a:pt x="8151" y="27256"/>
                  </a:lnTo>
                  <a:lnTo>
                    <a:pt x="8571" y="26863"/>
                  </a:lnTo>
                  <a:lnTo>
                    <a:pt x="9020" y="26499"/>
                  </a:lnTo>
                  <a:lnTo>
                    <a:pt x="9496" y="26163"/>
                  </a:lnTo>
                  <a:lnTo>
                    <a:pt x="9972" y="25827"/>
                  </a:lnTo>
                  <a:lnTo>
                    <a:pt x="10476" y="25519"/>
                  </a:lnTo>
                  <a:lnTo>
                    <a:pt x="10476" y="25519"/>
                  </a:lnTo>
                  <a:lnTo>
                    <a:pt x="11176" y="25155"/>
                  </a:lnTo>
                  <a:lnTo>
                    <a:pt x="11905" y="24819"/>
                  </a:lnTo>
                  <a:lnTo>
                    <a:pt x="12633" y="24567"/>
                  </a:lnTo>
                  <a:lnTo>
                    <a:pt x="13361" y="24342"/>
                  </a:lnTo>
                  <a:lnTo>
                    <a:pt x="14118" y="24146"/>
                  </a:lnTo>
                  <a:lnTo>
                    <a:pt x="14874" y="24034"/>
                  </a:lnTo>
                  <a:lnTo>
                    <a:pt x="15602" y="23950"/>
                  </a:lnTo>
                  <a:lnTo>
                    <a:pt x="16358" y="23950"/>
                  </a:lnTo>
                  <a:lnTo>
                    <a:pt x="16358" y="23950"/>
                  </a:lnTo>
                  <a:lnTo>
                    <a:pt x="17087" y="23950"/>
                  </a:lnTo>
                  <a:lnTo>
                    <a:pt x="17787" y="24034"/>
                  </a:lnTo>
                  <a:lnTo>
                    <a:pt x="18487" y="24146"/>
                  </a:lnTo>
                  <a:lnTo>
                    <a:pt x="19188" y="24286"/>
                  </a:lnTo>
                  <a:lnTo>
                    <a:pt x="19888" y="24511"/>
                  </a:lnTo>
                  <a:lnTo>
                    <a:pt x="20560" y="24735"/>
                  </a:lnTo>
                  <a:lnTo>
                    <a:pt x="21204" y="25015"/>
                  </a:lnTo>
                  <a:lnTo>
                    <a:pt x="21821" y="25351"/>
                  </a:lnTo>
                  <a:lnTo>
                    <a:pt x="22437" y="25715"/>
                  </a:lnTo>
                  <a:lnTo>
                    <a:pt x="23025" y="26135"/>
                  </a:lnTo>
                  <a:lnTo>
                    <a:pt x="23613" y="26583"/>
                  </a:lnTo>
                  <a:lnTo>
                    <a:pt x="24146" y="27088"/>
                  </a:lnTo>
                  <a:lnTo>
                    <a:pt x="24650" y="27620"/>
                  </a:lnTo>
                  <a:lnTo>
                    <a:pt x="25126" y="28208"/>
                  </a:lnTo>
                  <a:lnTo>
                    <a:pt x="25574" y="28824"/>
                  </a:lnTo>
                  <a:lnTo>
                    <a:pt x="25966" y="29468"/>
                  </a:lnTo>
                  <a:lnTo>
                    <a:pt x="25966" y="29468"/>
                  </a:lnTo>
                  <a:lnTo>
                    <a:pt x="26246" y="29973"/>
                  </a:lnTo>
                  <a:lnTo>
                    <a:pt x="26498" y="30505"/>
                  </a:lnTo>
                  <a:lnTo>
                    <a:pt x="26723" y="31037"/>
                  </a:lnTo>
                  <a:lnTo>
                    <a:pt x="26919" y="31569"/>
                  </a:lnTo>
                  <a:lnTo>
                    <a:pt x="26919" y="28908"/>
                  </a:lnTo>
                  <a:lnTo>
                    <a:pt x="31736" y="28908"/>
                  </a:lnTo>
                  <a:lnTo>
                    <a:pt x="32297" y="28908"/>
                  </a:lnTo>
                  <a:lnTo>
                    <a:pt x="32297" y="28908"/>
                  </a:lnTo>
                  <a:lnTo>
                    <a:pt x="34061" y="28908"/>
                  </a:lnTo>
                  <a:lnTo>
                    <a:pt x="34061" y="28908"/>
                  </a:lnTo>
                  <a:lnTo>
                    <a:pt x="35126" y="28908"/>
                  </a:lnTo>
                  <a:lnTo>
                    <a:pt x="35126" y="28908"/>
                  </a:lnTo>
                  <a:lnTo>
                    <a:pt x="36330" y="28908"/>
                  </a:lnTo>
                  <a:lnTo>
                    <a:pt x="36330" y="28908"/>
                  </a:lnTo>
                  <a:lnTo>
                    <a:pt x="37927" y="28908"/>
                  </a:lnTo>
                  <a:lnTo>
                    <a:pt x="37927" y="28908"/>
                  </a:lnTo>
                  <a:lnTo>
                    <a:pt x="38543" y="28908"/>
                  </a:lnTo>
                  <a:lnTo>
                    <a:pt x="38543" y="28908"/>
                  </a:lnTo>
                  <a:lnTo>
                    <a:pt x="41876" y="28908"/>
                  </a:lnTo>
                  <a:lnTo>
                    <a:pt x="41876" y="28908"/>
                  </a:lnTo>
                  <a:lnTo>
                    <a:pt x="42185" y="28908"/>
                  </a:lnTo>
                  <a:lnTo>
                    <a:pt x="42185" y="28908"/>
                  </a:lnTo>
                  <a:lnTo>
                    <a:pt x="48851" y="28908"/>
                  </a:lnTo>
                  <a:lnTo>
                    <a:pt x="48851" y="33194"/>
                  </a:lnTo>
                  <a:lnTo>
                    <a:pt x="49972" y="33194"/>
                  </a:lnTo>
                  <a:lnTo>
                    <a:pt x="49972" y="35967"/>
                  </a:lnTo>
                  <a:lnTo>
                    <a:pt x="49972" y="35967"/>
                  </a:lnTo>
                  <a:lnTo>
                    <a:pt x="52745" y="33922"/>
                  </a:lnTo>
                  <a:lnTo>
                    <a:pt x="55462" y="31793"/>
                  </a:lnTo>
                  <a:lnTo>
                    <a:pt x="55462" y="31793"/>
                  </a:lnTo>
                  <a:lnTo>
                    <a:pt x="55210" y="31261"/>
                  </a:lnTo>
                  <a:lnTo>
                    <a:pt x="54986" y="30729"/>
                  </a:lnTo>
                  <a:lnTo>
                    <a:pt x="54846" y="30169"/>
                  </a:lnTo>
                  <a:lnTo>
                    <a:pt x="54733" y="29609"/>
                  </a:lnTo>
                  <a:lnTo>
                    <a:pt x="54677" y="29020"/>
                  </a:lnTo>
                  <a:lnTo>
                    <a:pt x="54649" y="28460"/>
                  </a:lnTo>
                  <a:lnTo>
                    <a:pt x="54677" y="27900"/>
                  </a:lnTo>
                  <a:lnTo>
                    <a:pt x="54762" y="27340"/>
                  </a:lnTo>
                  <a:lnTo>
                    <a:pt x="54902" y="26779"/>
                  </a:lnTo>
                  <a:lnTo>
                    <a:pt x="55070" y="26247"/>
                  </a:lnTo>
                  <a:lnTo>
                    <a:pt x="55294" y="25715"/>
                  </a:lnTo>
                  <a:lnTo>
                    <a:pt x="55574" y="25211"/>
                  </a:lnTo>
                  <a:lnTo>
                    <a:pt x="55882" y="24735"/>
                  </a:lnTo>
                  <a:lnTo>
                    <a:pt x="56218" y="24286"/>
                  </a:lnTo>
                  <a:lnTo>
                    <a:pt x="56610" y="23838"/>
                  </a:lnTo>
                  <a:lnTo>
                    <a:pt x="57058" y="23446"/>
                  </a:lnTo>
                  <a:lnTo>
                    <a:pt x="57086" y="23418"/>
                  </a:lnTo>
                  <a:lnTo>
                    <a:pt x="44341" y="1289"/>
                  </a:lnTo>
                  <a:lnTo>
                    <a:pt x="44285" y="1317"/>
                  </a:lnTo>
                  <a:lnTo>
                    <a:pt x="44285" y="1317"/>
                  </a:lnTo>
                  <a:lnTo>
                    <a:pt x="43949" y="1598"/>
                  </a:lnTo>
                  <a:lnTo>
                    <a:pt x="43585" y="1822"/>
                  </a:lnTo>
                  <a:lnTo>
                    <a:pt x="43221" y="2018"/>
                  </a:lnTo>
                  <a:lnTo>
                    <a:pt x="42829" y="2186"/>
                  </a:lnTo>
                  <a:lnTo>
                    <a:pt x="42437" y="2298"/>
                  </a:lnTo>
                  <a:lnTo>
                    <a:pt x="42017" y="2410"/>
                  </a:lnTo>
                  <a:lnTo>
                    <a:pt x="41624" y="2438"/>
                  </a:lnTo>
                  <a:lnTo>
                    <a:pt x="41204" y="2466"/>
                  </a:lnTo>
                  <a:lnTo>
                    <a:pt x="41204" y="2466"/>
                  </a:lnTo>
                  <a:lnTo>
                    <a:pt x="40728" y="2438"/>
                  </a:lnTo>
                  <a:lnTo>
                    <a:pt x="40252" y="2382"/>
                  </a:lnTo>
                  <a:lnTo>
                    <a:pt x="39776" y="2242"/>
                  </a:lnTo>
                  <a:lnTo>
                    <a:pt x="39327" y="2074"/>
                  </a:lnTo>
                  <a:lnTo>
                    <a:pt x="38907" y="1850"/>
                  </a:lnTo>
                  <a:lnTo>
                    <a:pt x="38487" y="1570"/>
                  </a:lnTo>
                  <a:lnTo>
                    <a:pt x="38095" y="1261"/>
                  </a:lnTo>
                  <a:lnTo>
                    <a:pt x="37731" y="897"/>
                  </a:lnTo>
                  <a:lnTo>
                    <a:pt x="37731" y="897"/>
                  </a:lnTo>
                  <a:lnTo>
                    <a:pt x="37395" y="449"/>
                  </a:lnTo>
                  <a:lnTo>
                    <a:pt x="3711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1185;p57">
              <a:extLst>
                <a:ext uri="{FF2B5EF4-FFF2-40B4-BE49-F238E27FC236}">
                  <a16:creationId xmlns:a16="http://schemas.microsoft.com/office/drawing/2014/main" id="{D5E25A73-6584-6038-7901-2D11A428F0AF}"/>
                </a:ext>
              </a:extLst>
            </p:cNvPr>
            <p:cNvSpPr/>
            <p:nvPr/>
          </p:nvSpPr>
          <p:spPr>
            <a:xfrm>
              <a:off x="3454888" y="3355531"/>
              <a:ext cx="34566" cy="39006"/>
            </a:xfrm>
            <a:custGeom>
              <a:avLst/>
              <a:gdLst/>
              <a:ahLst/>
              <a:cxnLst/>
              <a:rect l="l" t="t" r="r" b="b"/>
              <a:pathLst>
                <a:path w="2186" h="2466" fill="none" extrusionOk="0">
                  <a:moveTo>
                    <a:pt x="1317" y="2465"/>
                  </a:moveTo>
                  <a:lnTo>
                    <a:pt x="1317" y="2465"/>
                  </a:lnTo>
                  <a:lnTo>
                    <a:pt x="0" y="140"/>
                  </a:lnTo>
                  <a:lnTo>
                    <a:pt x="0" y="140"/>
                  </a:lnTo>
                  <a:lnTo>
                    <a:pt x="532" y="28"/>
                  </a:lnTo>
                  <a:lnTo>
                    <a:pt x="756" y="0"/>
                  </a:lnTo>
                  <a:lnTo>
                    <a:pt x="1009" y="0"/>
                  </a:lnTo>
                  <a:lnTo>
                    <a:pt x="1009" y="0"/>
                  </a:lnTo>
                  <a:lnTo>
                    <a:pt x="1317" y="28"/>
                  </a:lnTo>
                  <a:lnTo>
                    <a:pt x="1457" y="56"/>
                  </a:lnTo>
                  <a:lnTo>
                    <a:pt x="1597" y="112"/>
                  </a:lnTo>
                  <a:lnTo>
                    <a:pt x="1709" y="196"/>
                  </a:lnTo>
                  <a:lnTo>
                    <a:pt x="1821" y="280"/>
                  </a:lnTo>
                  <a:lnTo>
                    <a:pt x="1933" y="392"/>
                  </a:lnTo>
                  <a:lnTo>
                    <a:pt x="2017" y="504"/>
                  </a:lnTo>
                  <a:lnTo>
                    <a:pt x="2045" y="504"/>
                  </a:lnTo>
                  <a:lnTo>
                    <a:pt x="2045" y="504"/>
                  </a:lnTo>
                  <a:lnTo>
                    <a:pt x="2129" y="728"/>
                  </a:lnTo>
                  <a:lnTo>
                    <a:pt x="2185" y="952"/>
                  </a:lnTo>
                  <a:lnTo>
                    <a:pt x="2185" y="1205"/>
                  </a:lnTo>
                  <a:lnTo>
                    <a:pt x="2129" y="1429"/>
                  </a:lnTo>
                  <a:lnTo>
                    <a:pt x="2017" y="1681"/>
                  </a:lnTo>
                  <a:lnTo>
                    <a:pt x="1849" y="1933"/>
                  </a:lnTo>
                  <a:lnTo>
                    <a:pt x="1625" y="2213"/>
                  </a:lnTo>
                  <a:lnTo>
                    <a:pt x="1317" y="246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1186;p57">
              <a:extLst>
                <a:ext uri="{FF2B5EF4-FFF2-40B4-BE49-F238E27FC236}">
                  <a16:creationId xmlns:a16="http://schemas.microsoft.com/office/drawing/2014/main" id="{A946A252-F39F-6C28-C478-9E97BC3D67F1}"/>
                </a:ext>
              </a:extLst>
            </p:cNvPr>
            <p:cNvSpPr/>
            <p:nvPr/>
          </p:nvSpPr>
          <p:spPr>
            <a:xfrm>
              <a:off x="3386674" y="3301467"/>
              <a:ext cx="34123" cy="39006"/>
            </a:xfrm>
            <a:custGeom>
              <a:avLst/>
              <a:gdLst/>
              <a:ahLst/>
              <a:cxnLst/>
              <a:rect l="l" t="t" r="r" b="b"/>
              <a:pathLst>
                <a:path w="2158" h="2466" fill="none" extrusionOk="0">
                  <a:moveTo>
                    <a:pt x="1261" y="2466"/>
                  </a:moveTo>
                  <a:lnTo>
                    <a:pt x="1261" y="2466"/>
                  </a:lnTo>
                  <a:lnTo>
                    <a:pt x="897" y="2438"/>
                  </a:lnTo>
                  <a:lnTo>
                    <a:pt x="757" y="2382"/>
                  </a:lnTo>
                  <a:lnTo>
                    <a:pt x="617" y="2326"/>
                  </a:lnTo>
                  <a:lnTo>
                    <a:pt x="477" y="2270"/>
                  </a:lnTo>
                  <a:lnTo>
                    <a:pt x="365" y="2186"/>
                  </a:lnTo>
                  <a:lnTo>
                    <a:pt x="253" y="2074"/>
                  </a:lnTo>
                  <a:lnTo>
                    <a:pt x="169" y="1962"/>
                  </a:lnTo>
                  <a:lnTo>
                    <a:pt x="169" y="1962"/>
                  </a:lnTo>
                  <a:lnTo>
                    <a:pt x="56" y="1737"/>
                  </a:lnTo>
                  <a:lnTo>
                    <a:pt x="0" y="1485"/>
                  </a:lnTo>
                  <a:lnTo>
                    <a:pt x="0" y="1261"/>
                  </a:lnTo>
                  <a:lnTo>
                    <a:pt x="56" y="1009"/>
                  </a:lnTo>
                  <a:lnTo>
                    <a:pt x="141" y="757"/>
                  </a:lnTo>
                  <a:lnTo>
                    <a:pt x="309" y="505"/>
                  </a:lnTo>
                  <a:lnTo>
                    <a:pt x="533" y="253"/>
                  </a:lnTo>
                  <a:lnTo>
                    <a:pt x="813" y="1"/>
                  </a:lnTo>
                  <a:lnTo>
                    <a:pt x="2157" y="2326"/>
                  </a:lnTo>
                  <a:lnTo>
                    <a:pt x="2157" y="2326"/>
                  </a:lnTo>
                  <a:lnTo>
                    <a:pt x="1681" y="2410"/>
                  </a:lnTo>
                  <a:lnTo>
                    <a:pt x="1261" y="246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1187;p57">
              <a:extLst>
                <a:ext uri="{FF2B5EF4-FFF2-40B4-BE49-F238E27FC236}">
                  <a16:creationId xmlns:a16="http://schemas.microsoft.com/office/drawing/2014/main" id="{86D39645-07D1-E99A-FA00-C75764079295}"/>
                </a:ext>
              </a:extLst>
            </p:cNvPr>
            <p:cNvSpPr/>
            <p:nvPr/>
          </p:nvSpPr>
          <p:spPr>
            <a:xfrm>
              <a:off x="3356995" y="3245647"/>
              <a:ext cx="161237" cy="204710"/>
            </a:xfrm>
            <a:custGeom>
              <a:avLst/>
              <a:gdLst/>
              <a:ahLst/>
              <a:cxnLst/>
              <a:rect l="l" t="t" r="r" b="b"/>
              <a:pathLst>
                <a:path w="10197" h="12942" fill="none" extrusionOk="0">
                  <a:moveTo>
                    <a:pt x="2074" y="0"/>
                  </a:moveTo>
                  <a:lnTo>
                    <a:pt x="1009" y="617"/>
                  </a:lnTo>
                  <a:lnTo>
                    <a:pt x="1009" y="617"/>
                  </a:lnTo>
                  <a:lnTo>
                    <a:pt x="1877" y="2101"/>
                  </a:lnTo>
                  <a:lnTo>
                    <a:pt x="1877" y="2101"/>
                  </a:lnTo>
                  <a:lnTo>
                    <a:pt x="1513" y="2353"/>
                  </a:lnTo>
                  <a:lnTo>
                    <a:pt x="1205" y="2633"/>
                  </a:lnTo>
                  <a:lnTo>
                    <a:pt x="953" y="2913"/>
                  </a:lnTo>
                  <a:lnTo>
                    <a:pt x="701" y="3194"/>
                  </a:lnTo>
                  <a:lnTo>
                    <a:pt x="505" y="3474"/>
                  </a:lnTo>
                  <a:lnTo>
                    <a:pt x="337" y="3754"/>
                  </a:lnTo>
                  <a:lnTo>
                    <a:pt x="197" y="4034"/>
                  </a:lnTo>
                  <a:lnTo>
                    <a:pt x="113" y="4314"/>
                  </a:lnTo>
                  <a:lnTo>
                    <a:pt x="29" y="4622"/>
                  </a:lnTo>
                  <a:lnTo>
                    <a:pt x="1" y="4902"/>
                  </a:lnTo>
                  <a:lnTo>
                    <a:pt x="1" y="5182"/>
                  </a:lnTo>
                  <a:lnTo>
                    <a:pt x="29" y="5462"/>
                  </a:lnTo>
                  <a:lnTo>
                    <a:pt x="57" y="5743"/>
                  </a:lnTo>
                  <a:lnTo>
                    <a:pt x="141" y="5995"/>
                  </a:lnTo>
                  <a:lnTo>
                    <a:pt x="253" y="6275"/>
                  </a:lnTo>
                  <a:lnTo>
                    <a:pt x="393" y="6527"/>
                  </a:lnTo>
                  <a:lnTo>
                    <a:pt x="393" y="6527"/>
                  </a:lnTo>
                  <a:lnTo>
                    <a:pt x="617" y="6863"/>
                  </a:lnTo>
                  <a:lnTo>
                    <a:pt x="869" y="7143"/>
                  </a:lnTo>
                  <a:lnTo>
                    <a:pt x="1149" y="7395"/>
                  </a:lnTo>
                  <a:lnTo>
                    <a:pt x="1429" y="7563"/>
                  </a:lnTo>
                  <a:lnTo>
                    <a:pt x="1737" y="7703"/>
                  </a:lnTo>
                  <a:lnTo>
                    <a:pt x="2046" y="7787"/>
                  </a:lnTo>
                  <a:lnTo>
                    <a:pt x="2382" y="7843"/>
                  </a:lnTo>
                  <a:lnTo>
                    <a:pt x="2718" y="7843"/>
                  </a:lnTo>
                  <a:lnTo>
                    <a:pt x="2718" y="7843"/>
                  </a:lnTo>
                  <a:lnTo>
                    <a:pt x="3278" y="7815"/>
                  </a:lnTo>
                  <a:lnTo>
                    <a:pt x="3838" y="7731"/>
                  </a:lnTo>
                  <a:lnTo>
                    <a:pt x="4398" y="7591"/>
                  </a:lnTo>
                  <a:lnTo>
                    <a:pt x="4959" y="7451"/>
                  </a:lnTo>
                  <a:lnTo>
                    <a:pt x="6443" y="10056"/>
                  </a:lnTo>
                  <a:lnTo>
                    <a:pt x="6443" y="10056"/>
                  </a:lnTo>
                  <a:lnTo>
                    <a:pt x="6163" y="10196"/>
                  </a:lnTo>
                  <a:lnTo>
                    <a:pt x="5855" y="10308"/>
                  </a:lnTo>
                  <a:lnTo>
                    <a:pt x="5575" y="10392"/>
                  </a:lnTo>
                  <a:lnTo>
                    <a:pt x="5267" y="10476"/>
                  </a:lnTo>
                  <a:lnTo>
                    <a:pt x="4959" y="10532"/>
                  </a:lnTo>
                  <a:lnTo>
                    <a:pt x="4623" y="10588"/>
                  </a:lnTo>
                  <a:lnTo>
                    <a:pt x="4314" y="10617"/>
                  </a:lnTo>
                  <a:lnTo>
                    <a:pt x="4006" y="10617"/>
                  </a:lnTo>
                  <a:lnTo>
                    <a:pt x="4006" y="10617"/>
                  </a:lnTo>
                  <a:lnTo>
                    <a:pt x="3614" y="10588"/>
                  </a:lnTo>
                  <a:lnTo>
                    <a:pt x="3250" y="10560"/>
                  </a:lnTo>
                  <a:lnTo>
                    <a:pt x="3250" y="10560"/>
                  </a:lnTo>
                  <a:lnTo>
                    <a:pt x="3418" y="12213"/>
                  </a:lnTo>
                  <a:lnTo>
                    <a:pt x="3418" y="12213"/>
                  </a:lnTo>
                  <a:lnTo>
                    <a:pt x="3782" y="12241"/>
                  </a:lnTo>
                  <a:lnTo>
                    <a:pt x="4174" y="12269"/>
                  </a:lnTo>
                  <a:lnTo>
                    <a:pt x="4174" y="12269"/>
                  </a:lnTo>
                  <a:lnTo>
                    <a:pt x="4567" y="12241"/>
                  </a:lnTo>
                  <a:lnTo>
                    <a:pt x="4959" y="12213"/>
                  </a:lnTo>
                  <a:lnTo>
                    <a:pt x="5379" y="12157"/>
                  </a:lnTo>
                  <a:lnTo>
                    <a:pt x="5771" y="12073"/>
                  </a:lnTo>
                  <a:lnTo>
                    <a:pt x="6163" y="11961"/>
                  </a:lnTo>
                  <a:lnTo>
                    <a:pt x="6527" y="11821"/>
                  </a:lnTo>
                  <a:lnTo>
                    <a:pt x="6919" y="11653"/>
                  </a:lnTo>
                  <a:lnTo>
                    <a:pt x="7284" y="11485"/>
                  </a:lnTo>
                  <a:lnTo>
                    <a:pt x="8124" y="12941"/>
                  </a:lnTo>
                  <a:lnTo>
                    <a:pt x="9188" y="12297"/>
                  </a:lnTo>
                  <a:lnTo>
                    <a:pt x="9188" y="12297"/>
                  </a:lnTo>
                  <a:lnTo>
                    <a:pt x="8348" y="10841"/>
                  </a:lnTo>
                  <a:lnTo>
                    <a:pt x="8348" y="10841"/>
                  </a:lnTo>
                  <a:lnTo>
                    <a:pt x="8684" y="10560"/>
                  </a:lnTo>
                  <a:lnTo>
                    <a:pt x="8992" y="10280"/>
                  </a:lnTo>
                  <a:lnTo>
                    <a:pt x="9272" y="10000"/>
                  </a:lnTo>
                  <a:lnTo>
                    <a:pt x="9496" y="9720"/>
                  </a:lnTo>
                  <a:lnTo>
                    <a:pt x="9693" y="9440"/>
                  </a:lnTo>
                  <a:lnTo>
                    <a:pt x="9861" y="9160"/>
                  </a:lnTo>
                  <a:lnTo>
                    <a:pt x="10001" y="8852"/>
                  </a:lnTo>
                  <a:lnTo>
                    <a:pt x="10085" y="8572"/>
                  </a:lnTo>
                  <a:lnTo>
                    <a:pt x="10169" y="8264"/>
                  </a:lnTo>
                  <a:lnTo>
                    <a:pt x="10197" y="7983"/>
                  </a:lnTo>
                  <a:lnTo>
                    <a:pt x="10197" y="7703"/>
                  </a:lnTo>
                  <a:lnTo>
                    <a:pt x="10197" y="7423"/>
                  </a:lnTo>
                  <a:lnTo>
                    <a:pt x="10141" y="7143"/>
                  </a:lnTo>
                  <a:lnTo>
                    <a:pt x="10057" y="6891"/>
                  </a:lnTo>
                  <a:lnTo>
                    <a:pt x="9945" y="6639"/>
                  </a:lnTo>
                  <a:lnTo>
                    <a:pt x="9833" y="6387"/>
                  </a:lnTo>
                  <a:lnTo>
                    <a:pt x="9833" y="6387"/>
                  </a:lnTo>
                  <a:lnTo>
                    <a:pt x="9608" y="6051"/>
                  </a:lnTo>
                  <a:lnTo>
                    <a:pt x="9356" y="5771"/>
                  </a:lnTo>
                  <a:lnTo>
                    <a:pt x="9104" y="5547"/>
                  </a:lnTo>
                  <a:lnTo>
                    <a:pt x="8824" y="5350"/>
                  </a:lnTo>
                  <a:lnTo>
                    <a:pt x="8516" y="5238"/>
                  </a:lnTo>
                  <a:lnTo>
                    <a:pt x="8208" y="5154"/>
                  </a:lnTo>
                  <a:lnTo>
                    <a:pt x="7900" y="5098"/>
                  </a:lnTo>
                  <a:lnTo>
                    <a:pt x="7564" y="5098"/>
                  </a:lnTo>
                  <a:lnTo>
                    <a:pt x="7564" y="5098"/>
                  </a:lnTo>
                  <a:lnTo>
                    <a:pt x="7284" y="5098"/>
                  </a:lnTo>
                  <a:lnTo>
                    <a:pt x="7003" y="5126"/>
                  </a:lnTo>
                  <a:lnTo>
                    <a:pt x="6443" y="5238"/>
                  </a:lnTo>
                  <a:lnTo>
                    <a:pt x="5855" y="5378"/>
                  </a:lnTo>
                  <a:lnTo>
                    <a:pt x="5267" y="5547"/>
                  </a:lnTo>
                  <a:lnTo>
                    <a:pt x="5267" y="5547"/>
                  </a:lnTo>
                  <a:lnTo>
                    <a:pt x="3754" y="2885"/>
                  </a:lnTo>
                  <a:lnTo>
                    <a:pt x="3754" y="2885"/>
                  </a:lnTo>
                  <a:lnTo>
                    <a:pt x="4342" y="2661"/>
                  </a:lnTo>
                  <a:lnTo>
                    <a:pt x="4987" y="2493"/>
                  </a:lnTo>
                  <a:lnTo>
                    <a:pt x="5631" y="2381"/>
                  </a:lnTo>
                  <a:lnTo>
                    <a:pt x="6275" y="2325"/>
                  </a:lnTo>
                  <a:lnTo>
                    <a:pt x="6275" y="2325"/>
                  </a:lnTo>
                  <a:lnTo>
                    <a:pt x="6051" y="701"/>
                  </a:lnTo>
                  <a:lnTo>
                    <a:pt x="6051" y="701"/>
                  </a:lnTo>
                  <a:lnTo>
                    <a:pt x="5995" y="701"/>
                  </a:lnTo>
                  <a:lnTo>
                    <a:pt x="5995" y="701"/>
                  </a:lnTo>
                  <a:lnTo>
                    <a:pt x="5603" y="701"/>
                  </a:lnTo>
                  <a:lnTo>
                    <a:pt x="5211" y="729"/>
                  </a:lnTo>
                  <a:lnTo>
                    <a:pt x="4819" y="813"/>
                  </a:lnTo>
                  <a:lnTo>
                    <a:pt x="4426" y="897"/>
                  </a:lnTo>
                  <a:lnTo>
                    <a:pt x="4034" y="981"/>
                  </a:lnTo>
                  <a:lnTo>
                    <a:pt x="3670" y="1121"/>
                  </a:lnTo>
                  <a:lnTo>
                    <a:pt x="3278" y="1289"/>
                  </a:lnTo>
                  <a:lnTo>
                    <a:pt x="2914" y="1457"/>
                  </a:lnTo>
                  <a:lnTo>
                    <a:pt x="2074"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1188;p57">
              <a:extLst>
                <a:ext uri="{FF2B5EF4-FFF2-40B4-BE49-F238E27FC236}">
                  <a16:creationId xmlns:a16="http://schemas.microsoft.com/office/drawing/2014/main" id="{58ABAD2A-AC43-4E57-1AF4-D27A1F06997F}"/>
                </a:ext>
              </a:extLst>
            </p:cNvPr>
            <p:cNvSpPr/>
            <p:nvPr/>
          </p:nvSpPr>
          <p:spPr>
            <a:xfrm>
              <a:off x="3612125" y="3850872"/>
              <a:ext cx="347252" cy="68237"/>
            </a:xfrm>
            <a:custGeom>
              <a:avLst/>
              <a:gdLst/>
              <a:ahLst/>
              <a:cxnLst/>
              <a:rect l="l" t="t" r="r" b="b"/>
              <a:pathLst>
                <a:path w="21961" h="4314" extrusionOk="0">
                  <a:moveTo>
                    <a:pt x="0" y="0"/>
                  </a:moveTo>
                  <a:lnTo>
                    <a:pt x="0" y="4314"/>
                  </a:lnTo>
                  <a:lnTo>
                    <a:pt x="21961" y="4314"/>
                  </a:lnTo>
                  <a:lnTo>
                    <a:pt x="2196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1189;p57">
              <a:extLst>
                <a:ext uri="{FF2B5EF4-FFF2-40B4-BE49-F238E27FC236}">
                  <a16:creationId xmlns:a16="http://schemas.microsoft.com/office/drawing/2014/main" id="{0E3AC2B7-827D-5108-909E-974D1F0556D7}"/>
                </a:ext>
              </a:extLst>
            </p:cNvPr>
            <p:cNvSpPr/>
            <p:nvPr/>
          </p:nvSpPr>
          <p:spPr>
            <a:xfrm>
              <a:off x="3612125" y="3850872"/>
              <a:ext cx="347252" cy="68237"/>
            </a:xfrm>
            <a:custGeom>
              <a:avLst/>
              <a:gdLst/>
              <a:ahLst/>
              <a:cxnLst/>
              <a:rect l="l" t="t" r="r" b="b"/>
              <a:pathLst>
                <a:path w="21961" h="4314" fill="none" extrusionOk="0">
                  <a:moveTo>
                    <a:pt x="21961" y="4314"/>
                  </a:moveTo>
                  <a:lnTo>
                    <a:pt x="0" y="4314"/>
                  </a:lnTo>
                  <a:lnTo>
                    <a:pt x="0" y="0"/>
                  </a:lnTo>
                  <a:lnTo>
                    <a:pt x="21961" y="0"/>
                  </a:lnTo>
                  <a:lnTo>
                    <a:pt x="21961" y="431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1190;p57">
              <a:extLst>
                <a:ext uri="{FF2B5EF4-FFF2-40B4-BE49-F238E27FC236}">
                  <a16:creationId xmlns:a16="http://schemas.microsoft.com/office/drawing/2014/main" id="{9CBC1F67-87A1-4D0F-4F4C-F3D77ECBE742}"/>
                </a:ext>
              </a:extLst>
            </p:cNvPr>
            <p:cNvSpPr/>
            <p:nvPr/>
          </p:nvSpPr>
          <p:spPr>
            <a:xfrm>
              <a:off x="3652873" y="3851315"/>
              <a:ext cx="35878" cy="67794"/>
            </a:xfrm>
            <a:custGeom>
              <a:avLst/>
              <a:gdLst/>
              <a:ahLst/>
              <a:cxnLst/>
              <a:rect l="l" t="t" r="r" b="b"/>
              <a:pathLst>
                <a:path w="2269" h="4286" extrusionOk="0">
                  <a:moveTo>
                    <a:pt x="0" y="0"/>
                  </a:moveTo>
                  <a:lnTo>
                    <a:pt x="0" y="4286"/>
                  </a:lnTo>
                  <a:lnTo>
                    <a:pt x="2269" y="4286"/>
                  </a:lnTo>
                  <a:lnTo>
                    <a:pt x="226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1191;p57">
              <a:extLst>
                <a:ext uri="{FF2B5EF4-FFF2-40B4-BE49-F238E27FC236}">
                  <a16:creationId xmlns:a16="http://schemas.microsoft.com/office/drawing/2014/main" id="{D43D20E1-13F0-C32C-0035-A368C5D0157D}"/>
                </a:ext>
              </a:extLst>
            </p:cNvPr>
            <p:cNvSpPr/>
            <p:nvPr/>
          </p:nvSpPr>
          <p:spPr>
            <a:xfrm>
              <a:off x="3612125" y="3851315"/>
              <a:ext cx="76626" cy="67794"/>
            </a:xfrm>
            <a:custGeom>
              <a:avLst/>
              <a:gdLst/>
              <a:ahLst/>
              <a:cxnLst/>
              <a:rect l="l" t="t" r="r" b="b"/>
              <a:pathLst>
                <a:path w="4846" h="4286" fill="none" extrusionOk="0">
                  <a:moveTo>
                    <a:pt x="4846" y="0"/>
                  </a:moveTo>
                  <a:lnTo>
                    <a:pt x="2577" y="0"/>
                  </a:lnTo>
                  <a:lnTo>
                    <a:pt x="2577" y="4286"/>
                  </a:lnTo>
                  <a:lnTo>
                    <a:pt x="0" y="4286"/>
                  </a:lnTo>
                  <a:lnTo>
                    <a:pt x="4846" y="4286"/>
                  </a:lnTo>
                  <a:lnTo>
                    <a:pt x="484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1192;p57">
              <a:extLst>
                <a:ext uri="{FF2B5EF4-FFF2-40B4-BE49-F238E27FC236}">
                  <a16:creationId xmlns:a16="http://schemas.microsoft.com/office/drawing/2014/main" id="{6C94C305-4EF4-9582-4A18-5C68F6E7DDE5}"/>
                </a:ext>
              </a:extLst>
            </p:cNvPr>
            <p:cNvSpPr/>
            <p:nvPr/>
          </p:nvSpPr>
          <p:spPr>
            <a:xfrm>
              <a:off x="3697606" y="3851315"/>
              <a:ext cx="27466" cy="67794"/>
            </a:xfrm>
            <a:custGeom>
              <a:avLst/>
              <a:gdLst/>
              <a:ahLst/>
              <a:cxnLst/>
              <a:rect l="l" t="t" r="r" b="b"/>
              <a:pathLst>
                <a:path w="1737" h="4286" extrusionOk="0">
                  <a:moveTo>
                    <a:pt x="0" y="0"/>
                  </a:moveTo>
                  <a:lnTo>
                    <a:pt x="0" y="4286"/>
                  </a:lnTo>
                  <a:lnTo>
                    <a:pt x="1737" y="4286"/>
                  </a:lnTo>
                  <a:lnTo>
                    <a:pt x="173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1193;p57">
              <a:extLst>
                <a:ext uri="{FF2B5EF4-FFF2-40B4-BE49-F238E27FC236}">
                  <a16:creationId xmlns:a16="http://schemas.microsoft.com/office/drawing/2014/main" id="{CC1E83D0-A274-5963-FD18-FE066BB379B1}"/>
                </a:ext>
              </a:extLst>
            </p:cNvPr>
            <p:cNvSpPr/>
            <p:nvPr/>
          </p:nvSpPr>
          <p:spPr>
            <a:xfrm>
              <a:off x="3697606" y="3851315"/>
              <a:ext cx="27466" cy="67794"/>
            </a:xfrm>
            <a:custGeom>
              <a:avLst/>
              <a:gdLst/>
              <a:ahLst/>
              <a:cxnLst/>
              <a:rect l="l" t="t" r="r" b="b"/>
              <a:pathLst>
                <a:path w="1737" h="4286" fill="none" extrusionOk="0">
                  <a:moveTo>
                    <a:pt x="1737" y="0"/>
                  </a:moveTo>
                  <a:lnTo>
                    <a:pt x="0" y="0"/>
                  </a:lnTo>
                  <a:lnTo>
                    <a:pt x="0" y="4286"/>
                  </a:lnTo>
                  <a:lnTo>
                    <a:pt x="1737" y="4286"/>
                  </a:lnTo>
                  <a:lnTo>
                    <a:pt x="1737"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1194;p57">
              <a:extLst>
                <a:ext uri="{FF2B5EF4-FFF2-40B4-BE49-F238E27FC236}">
                  <a16:creationId xmlns:a16="http://schemas.microsoft.com/office/drawing/2014/main" id="{2FCF26ED-9CC8-01C6-23E6-4E2014DD77D7}"/>
                </a:ext>
              </a:extLst>
            </p:cNvPr>
            <p:cNvSpPr/>
            <p:nvPr/>
          </p:nvSpPr>
          <p:spPr>
            <a:xfrm>
              <a:off x="3741896" y="3851315"/>
              <a:ext cx="19054" cy="67794"/>
            </a:xfrm>
            <a:custGeom>
              <a:avLst/>
              <a:gdLst/>
              <a:ahLst/>
              <a:cxnLst/>
              <a:rect l="l" t="t" r="r" b="b"/>
              <a:pathLst>
                <a:path w="1205" h="4286" extrusionOk="0">
                  <a:moveTo>
                    <a:pt x="0" y="0"/>
                  </a:moveTo>
                  <a:lnTo>
                    <a:pt x="0" y="4286"/>
                  </a:lnTo>
                  <a:lnTo>
                    <a:pt x="1205" y="4286"/>
                  </a:lnTo>
                  <a:lnTo>
                    <a:pt x="120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1195;p57">
              <a:extLst>
                <a:ext uri="{FF2B5EF4-FFF2-40B4-BE49-F238E27FC236}">
                  <a16:creationId xmlns:a16="http://schemas.microsoft.com/office/drawing/2014/main" id="{B645DA7B-58FC-378F-895D-E18686DDD46D}"/>
                </a:ext>
              </a:extLst>
            </p:cNvPr>
            <p:cNvSpPr/>
            <p:nvPr/>
          </p:nvSpPr>
          <p:spPr>
            <a:xfrm>
              <a:off x="3786186" y="3851315"/>
              <a:ext cx="9756" cy="67794"/>
            </a:xfrm>
            <a:custGeom>
              <a:avLst/>
              <a:gdLst/>
              <a:ahLst/>
              <a:cxnLst/>
              <a:rect l="l" t="t" r="r" b="b"/>
              <a:pathLst>
                <a:path w="617" h="4286" extrusionOk="0">
                  <a:moveTo>
                    <a:pt x="0" y="0"/>
                  </a:moveTo>
                  <a:lnTo>
                    <a:pt x="0" y="4286"/>
                  </a:lnTo>
                  <a:lnTo>
                    <a:pt x="617" y="4286"/>
                  </a:lnTo>
                  <a:lnTo>
                    <a:pt x="61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1196;p57">
              <a:extLst>
                <a:ext uri="{FF2B5EF4-FFF2-40B4-BE49-F238E27FC236}">
                  <a16:creationId xmlns:a16="http://schemas.microsoft.com/office/drawing/2014/main" id="{4E5E3811-8ECA-0F34-3947-36C60F6B4B24}"/>
                </a:ext>
              </a:extLst>
            </p:cNvPr>
            <p:cNvSpPr/>
            <p:nvPr/>
          </p:nvSpPr>
          <p:spPr>
            <a:xfrm>
              <a:off x="3848629" y="3851315"/>
              <a:ext cx="4902" cy="67794"/>
            </a:xfrm>
            <a:custGeom>
              <a:avLst/>
              <a:gdLst/>
              <a:ahLst/>
              <a:cxnLst/>
              <a:rect l="l" t="t" r="r" b="b"/>
              <a:pathLst>
                <a:path w="310" h="4286" extrusionOk="0">
                  <a:moveTo>
                    <a:pt x="1" y="0"/>
                  </a:moveTo>
                  <a:lnTo>
                    <a:pt x="1" y="4286"/>
                  </a:lnTo>
                  <a:lnTo>
                    <a:pt x="309" y="4286"/>
                  </a:lnTo>
                  <a:lnTo>
                    <a:pt x="30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1197;p57">
              <a:extLst>
                <a:ext uri="{FF2B5EF4-FFF2-40B4-BE49-F238E27FC236}">
                  <a16:creationId xmlns:a16="http://schemas.microsoft.com/office/drawing/2014/main" id="{71D66DF0-42D4-8460-8929-EB568B0F12FD}"/>
                </a:ext>
              </a:extLst>
            </p:cNvPr>
            <p:cNvSpPr/>
            <p:nvPr/>
          </p:nvSpPr>
          <p:spPr>
            <a:xfrm>
              <a:off x="3628507" y="3783078"/>
              <a:ext cx="347268" cy="68253"/>
            </a:xfrm>
            <a:custGeom>
              <a:avLst/>
              <a:gdLst/>
              <a:ahLst/>
              <a:cxnLst/>
              <a:rect l="l" t="t" r="r" b="b"/>
              <a:pathLst>
                <a:path w="21962" h="4315" extrusionOk="0">
                  <a:moveTo>
                    <a:pt x="0" y="1"/>
                  </a:moveTo>
                  <a:lnTo>
                    <a:pt x="0" y="4314"/>
                  </a:lnTo>
                  <a:lnTo>
                    <a:pt x="21961" y="4314"/>
                  </a:lnTo>
                  <a:lnTo>
                    <a:pt x="2196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1198;p57">
              <a:extLst>
                <a:ext uri="{FF2B5EF4-FFF2-40B4-BE49-F238E27FC236}">
                  <a16:creationId xmlns:a16="http://schemas.microsoft.com/office/drawing/2014/main" id="{EB40AB73-AE59-4509-4A77-D62C1AB652FC}"/>
                </a:ext>
              </a:extLst>
            </p:cNvPr>
            <p:cNvSpPr/>
            <p:nvPr/>
          </p:nvSpPr>
          <p:spPr>
            <a:xfrm>
              <a:off x="3628507" y="3783078"/>
              <a:ext cx="347268" cy="68253"/>
            </a:xfrm>
            <a:custGeom>
              <a:avLst/>
              <a:gdLst/>
              <a:ahLst/>
              <a:cxnLst/>
              <a:rect l="l" t="t" r="r" b="b"/>
              <a:pathLst>
                <a:path w="21962" h="4315" fill="none" extrusionOk="0">
                  <a:moveTo>
                    <a:pt x="21961" y="4314"/>
                  </a:moveTo>
                  <a:lnTo>
                    <a:pt x="0" y="4314"/>
                  </a:lnTo>
                  <a:lnTo>
                    <a:pt x="0" y="1"/>
                  </a:lnTo>
                  <a:lnTo>
                    <a:pt x="21961" y="1"/>
                  </a:lnTo>
                  <a:lnTo>
                    <a:pt x="21961" y="431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1199;p57">
              <a:extLst>
                <a:ext uri="{FF2B5EF4-FFF2-40B4-BE49-F238E27FC236}">
                  <a16:creationId xmlns:a16="http://schemas.microsoft.com/office/drawing/2014/main" id="{74A13CFA-9CAE-FE40-4A99-84B81D39D4C0}"/>
                </a:ext>
              </a:extLst>
            </p:cNvPr>
            <p:cNvSpPr/>
            <p:nvPr/>
          </p:nvSpPr>
          <p:spPr>
            <a:xfrm>
              <a:off x="3671026" y="3783521"/>
              <a:ext cx="34123" cy="67810"/>
            </a:xfrm>
            <a:custGeom>
              <a:avLst/>
              <a:gdLst/>
              <a:ahLst/>
              <a:cxnLst/>
              <a:rect l="l" t="t" r="r" b="b"/>
              <a:pathLst>
                <a:path w="2158" h="4287" extrusionOk="0">
                  <a:moveTo>
                    <a:pt x="1" y="1"/>
                  </a:moveTo>
                  <a:lnTo>
                    <a:pt x="1" y="4286"/>
                  </a:lnTo>
                  <a:lnTo>
                    <a:pt x="2157" y="4286"/>
                  </a:lnTo>
                  <a:lnTo>
                    <a:pt x="215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1200;p57">
              <a:extLst>
                <a:ext uri="{FF2B5EF4-FFF2-40B4-BE49-F238E27FC236}">
                  <a16:creationId xmlns:a16="http://schemas.microsoft.com/office/drawing/2014/main" id="{E496CAA0-202C-F2FE-DB24-DD090DBE2082}"/>
                </a:ext>
              </a:extLst>
            </p:cNvPr>
            <p:cNvSpPr/>
            <p:nvPr/>
          </p:nvSpPr>
          <p:spPr>
            <a:xfrm>
              <a:off x="3652873" y="3783521"/>
              <a:ext cx="52275" cy="67810"/>
            </a:xfrm>
            <a:custGeom>
              <a:avLst/>
              <a:gdLst/>
              <a:ahLst/>
              <a:cxnLst/>
              <a:rect l="l" t="t" r="r" b="b"/>
              <a:pathLst>
                <a:path w="3306" h="4287" fill="none" extrusionOk="0">
                  <a:moveTo>
                    <a:pt x="3305" y="1"/>
                  </a:moveTo>
                  <a:lnTo>
                    <a:pt x="1149" y="1"/>
                  </a:lnTo>
                  <a:lnTo>
                    <a:pt x="1149" y="4286"/>
                  </a:lnTo>
                  <a:lnTo>
                    <a:pt x="0" y="4286"/>
                  </a:lnTo>
                  <a:lnTo>
                    <a:pt x="3305" y="4286"/>
                  </a:lnTo>
                  <a:lnTo>
                    <a:pt x="330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1201;p57">
              <a:extLst>
                <a:ext uri="{FF2B5EF4-FFF2-40B4-BE49-F238E27FC236}">
                  <a16:creationId xmlns:a16="http://schemas.microsoft.com/office/drawing/2014/main" id="{93AA7C88-CA4E-3F3B-63DB-B9DC632FADA0}"/>
                </a:ext>
              </a:extLst>
            </p:cNvPr>
            <p:cNvSpPr/>
            <p:nvPr/>
          </p:nvSpPr>
          <p:spPr>
            <a:xfrm>
              <a:off x="3713988" y="3783521"/>
              <a:ext cx="27482" cy="67810"/>
            </a:xfrm>
            <a:custGeom>
              <a:avLst/>
              <a:gdLst/>
              <a:ahLst/>
              <a:cxnLst/>
              <a:rect l="l" t="t" r="r" b="b"/>
              <a:pathLst>
                <a:path w="1738" h="4287" extrusionOk="0">
                  <a:moveTo>
                    <a:pt x="1" y="1"/>
                  </a:moveTo>
                  <a:lnTo>
                    <a:pt x="1" y="4286"/>
                  </a:lnTo>
                  <a:lnTo>
                    <a:pt x="1737" y="4286"/>
                  </a:lnTo>
                  <a:lnTo>
                    <a:pt x="173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1202;p57">
              <a:extLst>
                <a:ext uri="{FF2B5EF4-FFF2-40B4-BE49-F238E27FC236}">
                  <a16:creationId xmlns:a16="http://schemas.microsoft.com/office/drawing/2014/main" id="{70B794F9-DCE2-5A0C-0EFD-2AD4D4A0265E}"/>
                </a:ext>
              </a:extLst>
            </p:cNvPr>
            <p:cNvSpPr/>
            <p:nvPr/>
          </p:nvSpPr>
          <p:spPr>
            <a:xfrm>
              <a:off x="3758278" y="3783521"/>
              <a:ext cx="19070" cy="67810"/>
            </a:xfrm>
            <a:custGeom>
              <a:avLst/>
              <a:gdLst/>
              <a:ahLst/>
              <a:cxnLst/>
              <a:rect l="l" t="t" r="r" b="b"/>
              <a:pathLst>
                <a:path w="1206" h="4287" extrusionOk="0">
                  <a:moveTo>
                    <a:pt x="1" y="1"/>
                  </a:moveTo>
                  <a:lnTo>
                    <a:pt x="1" y="4286"/>
                  </a:lnTo>
                  <a:lnTo>
                    <a:pt x="1205" y="4286"/>
                  </a:lnTo>
                  <a:lnTo>
                    <a:pt x="120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1203;p57">
              <a:extLst>
                <a:ext uri="{FF2B5EF4-FFF2-40B4-BE49-F238E27FC236}">
                  <a16:creationId xmlns:a16="http://schemas.microsoft.com/office/drawing/2014/main" id="{70247D83-7AC0-24D7-0EBF-7BB82FFFEAEA}"/>
                </a:ext>
              </a:extLst>
            </p:cNvPr>
            <p:cNvSpPr/>
            <p:nvPr/>
          </p:nvSpPr>
          <p:spPr>
            <a:xfrm>
              <a:off x="3758278" y="3783521"/>
              <a:ext cx="19070" cy="67810"/>
            </a:xfrm>
            <a:custGeom>
              <a:avLst/>
              <a:gdLst/>
              <a:ahLst/>
              <a:cxnLst/>
              <a:rect l="l" t="t" r="r" b="b"/>
              <a:pathLst>
                <a:path w="1206" h="4287" fill="none" extrusionOk="0">
                  <a:moveTo>
                    <a:pt x="1205" y="1"/>
                  </a:moveTo>
                  <a:lnTo>
                    <a:pt x="1" y="1"/>
                  </a:lnTo>
                  <a:lnTo>
                    <a:pt x="1" y="4286"/>
                  </a:lnTo>
                  <a:lnTo>
                    <a:pt x="1205" y="4286"/>
                  </a:lnTo>
                  <a:lnTo>
                    <a:pt x="120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1204;p57">
              <a:extLst>
                <a:ext uri="{FF2B5EF4-FFF2-40B4-BE49-F238E27FC236}">
                  <a16:creationId xmlns:a16="http://schemas.microsoft.com/office/drawing/2014/main" id="{101244B3-4697-8906-639E-3F8F86FF70BE}"/>
                </a:ext>
              </a:extLst>
            </p:cNvPr>
            <p:cNvSpPr/>
            <p:nvPr/>
          </p:nvSpPr>
          <p:spPr>
            <a:xfrm>
              <a:off x="3802568" y="3783521"/>
              <a:ext cx="9756" cy="67810"/>
            </a:xfrm>
            <a:custGeom>
              <a:avLst/>
              <a:gdLst/>
              <a:ahLst/>
              <a:cxnLst/>
              <a:rect l="l" t="t" r="r" b="b"/>
              <a:pathLst>
                <a:path w="617" h="4287" extrusionOk="0">
                  <a:moveTo>
                    <a:pt x="1" y="1"/>
                  </a:moveTo>
                  <a:lnTo>
                    <a:pt x="1" y="4286"/>
                  </a:lnTo>
                  <a:lnTo>
                    <a:pt x="617" y="4286"/>
                  </a:lnTo>
                  <a:lnTo>
                    <a:pt x="61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1205;p57">
              <a:extLst>
                <a:ext uri="{FF2B5EF4-FFF2-40B4-BE49-F238E27FC236}">
                  <a16:creationId xmlns:a16="http://schemas.microsoft.com/office/drawing/2014/main" id="{061A885F-93CE-08C7-15F0-97C31BD6A2D4}"/>
                </a:ext>
              </a:extLst>
            </p:cNvPr>
            <p:cNvSpPr/>
            <p:nvPr/>
          </p:nvSpPr>
          <p:spPr>
            <a:xfrm>
              <a:off x="3865026" y="3783521"/>
              <a:ext cx="4886" cy="67810"/>
            </a:xfrm>
            <a:custGeom>
              <a:avLst/>
              <a:gdLst/>
              <a:ahLst/>
              <a:cxnLst/>
              <a:rect l="l" t="t" r="r" b="b"/>
              <a:pathLst>
                <a:path w="309" h="4287" extrusionOk="0">
                  <a:moveTo>
                    <a:pt x="0" y="1"/>
                  </a:moveTo>
                  <a:lnTo>
                    <a:pt x="0" y="4286"/>
                  </a:lnTo>
                  <a:lnTo>
                    <a:pt x="308" y="4286"/>
                  </a:lnTo>
                  <a:lnTo>
                    <a:pt x="30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1206;p57">
              <a:extLst>
                <a:ext uri="{FF2B5EF4-FFF2-40B4-BE49-F238E27FC236}">
                  <a16:creationId xmlns:a16="http://schemas.microsoft.com/office/drawing/2014/main" id="{B0124669-449C-A9A4-9296-BCAD1D12D5D3}"/>
                </a:ext>
              </a:extLst>
            </p:cNvPr>
            <p:cNvSpPr/>
            <p:nvPr/>
          </p:nvSpPr>
          <p:spPr>
            <a:xfrm>
              <a:off x="3597499" y="3715284"/>
              <a:ext cx="347268" cy="68253"/>
            </a:xfrm>
            <a:custGeom>
              <a:avLst/>
              <a:gdLst/>
              <a:ahLst/>
              <a:cxnLst/>
              <a:rect l="l" t="t" r="r" b="b"/>
              <a:pathLst>
                <a:path w="21962" h="4315" extrusionOk="0">
                  <a:moveTo>
                    <a:pt x="1" y="1"/>
                  </a:moveTo>
                  <a:lnTo>
                    <a:pt x="1" y="4315"/>
                  </a:lnTo>
                  <a:lnTo>
                    <a:pt x="21961" y="4315"/>
                  </a:lnTo>
                  <a:lnTo>
                    <a:pt x="2196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1207;p57">
              <a:extLst>
                <a:ext uri="{FF2B5EF4-FFF2-40B4-BE49-F238E27FC236}">
                  <a16:creationId xmlns:a16="http://schemas.microsoft.com/office/drawing/2014/main" id="{1C0A652F-DE53-3B41-8F8E-C1C74A394CD7}"/>
                </a:ext>
              </a:extLst>
            </p:cNvPr>
            <p:cNvSpPr/>
            <p:nvPr/>
          </p:nvSpPr>
          <p:spPr>
            <a:xfrm>
              <a:off x="3597499" y="3715284"/>
              <a:ext cx="347268" cy="68253"/>
            </a:xfrm>
            <a:custGeom>
              <a:avLst/>
              <a:gdLst/>
              <a:ahLst/>
              <a:cxnLst/>
              <a:rect l="l" t="t" r="r" b="b"/>
              <a:pathLst>
                <a:path w="21962" h="4315" fill="none" extrusionOk="0">
                  <a:moveTo>
                    <a:pt x="21961" y="4315"/>
                  </a:moveTo>
                  <a:lnTo>
                    <a:pt x="1" y="4315"/>
                  </a:lnTo>
                  <a:lnTo>
                    <a:pt x="1" y="1"/>
                  </a:lnTo>
                  <a:lnTo>
                    <a:pt x="21961" y="1"/>
                  </a:lnTo>
                  <a:lnTo>
                    <a:pt x="21961" y="431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1208;p57">
              <a:extLst>
                <a:ext uri="{FF2B5EF4-FFF2-40B4-BE49-F238E27FC236}">
                  <a16:creationId xmlns:a16="http://schemas.microsoft.com/office/drawing/2014/main" id="{37345F14-82F8-1183-F87A-75E8E4CE1A8E}"/>
                </a:ext>
              </a:extLst>
            </p:cNvPr>
            <p:cNvSpPr/>
            <p:nvPr/>
          </p:nvSpPr>
          <p:spPr>
            <a:xfrm>
              <a:off x="3652873" y="3715727"/>
              <a:ext cx="21267" cy="67810"/>
            </a:xfrm>
            <a:custGeom>
              <a:avLst/>
              <a:gdLst/>
              <a:ahLst/>
              <a:cxnLst/>
              <a:rect l="l" t="t" r="r" b="b"/>
              <a:pathLst>
                <a:path w="1345" h="4287" extrusionOk="0">
                  <a:moveTo>
                    <a:pt x="0" y="1"/>
                  </a:moveTo>
                  <a:lnTo>
                    <a:pt x="0" y="4259"/>
                  </a:lnTo>
                  <a:lnTo>
                    <a:pt x="1149" y="4259"/>
                  </a:lnTo>
                  <a:lnTo>
                    <a:pt x="1149" y="4287"/>
                  </a:lnTo>
                  <a:lnTo>
                    <a:pt x="1345" y="4287"/>
                  </a:lnTo>
                  <a:lnTo>
                    <a:pt x="134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1209;p57">
              <a:extLst>
                <a:ext uri="{FF2B5EF4-FFF2-40B4-BE49-F238E27FC236}">
                  <a16:creationId xmlns:a16="http://schemas.microsoft.com/office/drawing/2014/main" id="{1855C562-F4C5-020C-920A-23BC56CFE0DF}"/>
                </a:ext>
              </a:extLst>
            </p:cNvPr>
            <p:cNvSpPr/>
            <p:nvPr/>
          </p:nvSpPr>
          <p:spPr>
            <a:xfrm>
              <a:off x="3652873" y="3715727"/>
              <a:ext cx="21267" cy="67810"/>
            </a:xfrm>
            <a:custGeom>
              <a:avLst/>
              <a:gdLst/>
              <a:ahLst/>
              <a:cxnLst/>
              <a:rect l="l" t="t" r="r" b="b"/>
              <a:pathLst>
                <a:path w="1345" h="4287" fill="none" extrusionOk="0">
                  <a:moveTo>
                    <a:pt x="1345" y="1"/>
                  </a:moveTo>
                  <a:lnTo>
                    <a:pt x="0" y="1"/>
                  </a:lnTo>
                  <a:lnTo>
                    <a:pt x="0" y="4259"/>
                  </a:lnTo>
                  <a:lnTo>
                    <a:pt x="1149" y="4259"/>
                  </a:lnTo>
                  <a:lnTo>
                    <a:pt x="1149" y="4287"/>
                  </a:lnTo>
                  <a:lnTo>
                    <a:pt x="1345" y="4287"/>
                  </a:lnTo>
                  <a:lnTo>
                    <a:pt x="134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1210;p57">
              <a:extLst>
                <a:ext uri="{FF2B5EF4-FFF2-40B4-BE49-F238E27FC236}">
                  <a16:creationId xmlns:a16="http://schemas.microsoft.com/office/drawing/2014/main" id="{E1BE331A-1B73-C1CA-CB0D-9FA5ADBEFE2C}"/>
                </a:ext>
              </a:extLst>
            </p:cNvPr>
            <p:cNvSpPr/>
            <p:nvPr/>
          </p:nvSpPr>
          <p:spPr>
            <a:xfrm>
              <a:off x="3682980" y="3715727"/>
              <a:ext cx="27482" cy="67810"/>
            </a:xfrm>
            <a:custGeom>
              <a:avLst/>
              <a:gdLst/>
              <a:ahLst/>
              <a:cxnLst/>
              <a:rect l="l" t="t" r="r" b="b"/>
              <a:pathLst>
                <a:path w="1738" h="4287" extrusionOk="0">
                  <a:moveTo>
                    <a:pt x="1" y="1"/>
                  </a:moveTo>
                  <a:lnTo>
                    <a:pt x="1" y="4287"/>
                  </a:lnTo>
                  <a:lnTo>
                    <a:pt x="1737" y="4287"/>
                  </a:lnTo>
                  <a:lnTo>
                    <a:pt x="173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1211;p57">
              <a:extLst>
                <a:ext uri="{FF2B5EF4-FFF2-40B4-BE49-F238E27FC236}">
                  <a16:creationId xmlns:a16="http://schemas.microsoft.com/office/drawing/2014/main" id="{60189F70-1A96-5219-CB53-8FE79469EAE0}"/>
                </a:ext>
              </a:extLst>
            </p:cNvPr>
            <p:cNvSpPr/>
            <p:nvPr/>
          </p:nvSpPr>
          <p:spPr>
            <a:xfrm>
              <a:off x="3682980" y="3715727"/>
              <a:ext cx="27482" cy="67810"/>
            </a:xfrm>
            <a:custGeom>
              <a:avLst/>
              <a:gdLst/>
              <a:ahLst/>
              <a:cxnLst/>
              <a:rect l="l" t="t" r="r" b="b"/>
              <a:pathLst>
                <a:path w="1738" h="4287" fill="none" extrusionOk="0">
                  <a:moveTo>
                    <a:pt x="1737" y="1"/>
                  </a:moveTo>
                  <a:lnTo>
                    <a:pt x="1" y="1"/>
                  </a:lnTo>
                  <a:lnTo>
                    <a:pt x="1" y="4287"/>
                  </a:lnTo>
                  <a:lnTo>
                    <a:pt x="1737" y="4287"/>
                  </a:lnTo>
                  <a:lnTo>
                    <a:pt x="173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1212;p57">
              <a:extLst>
                <a:ext uri="{FF2B5EF4-FFF2-40B4-BE49-F238E27FC236}">
                  <a16:creationId xmlns:a16="http://schemas.microsoft.com/office/drawing/2014/main" id="{11191919-651F-FE79-A51E-5565BF10E2BB}"/>
                </a:ext>
              </a:extLst>
            </p:cNvPr>
            <p:cNvSpPr/>
            <p:nvPr/>
          </p:nvSpPr>
          <p:spPr>
            <a:xfrm>
              <a:off x="3727270" y="3715727"/>
              <a:ext cx="19070" cy="67810"/>
            </a:xfrm>
            <a:custGeom>
              <a:avLst/>
              <a:gdLst/>
              <a:ahLst/>
              <a:cxnLst/>
              <a:rect l="l" t="t" r="r" b="b"/>
              <a:pathLst>
                <a:path w="1206" h="4287" extrusionOk="0">
                  <a:moveTo>
                    <a:pt x="1" y="1"/>
                  </a:moveTo>
                  <a:lnTo>
                    <a:pt x="1" y="4287"/>
                  </a:lnTo>
                  <a:lnTo>
                    <a:pt x="1205" y="4287"/>
                  </a:lnTo>
                  <a:lnTo>
                    <a:pt x="120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1213;p57">
              <a:extLst>
                <a:ext uri="{FF2B5EF4-FFF2-40B4-BE49-F238E27FC236}">
                  <a16:creationId xmlns:a16="http://schemas.microsoft.com/office/drawing/2014/main" id="{FF483DAA-B927-E9EA-36B3-ECC3F6438EED}"/>
                </a:ext>
              </a:extLst>
            </p:cNvPr>
            <p:cNvSpPr/>
            <p:nvPr/>
          </p:nvSpPr>
          <p:spPr>
            <a:xfrm>
              <a:off x="3727270" y="3715727"/>
              <a:ext cx="19070" cy="67810"/>
            </a:xfrm>
            <a:custGeom>
              <a:avLst/>
              <a:gdLst/>
              <a:ahLst/>
              <a:cxnLst/>
              <a:rect l="l" t="t" r="r" b="b"/>
              <a:pathLst>
                <a:path w="1206" h="4287" fill="none" extrusionOk="0">
                  <a:moveTo>
                    <a:pt x="1205" y="1"/>
                  </a:moveTo>
                  <a:lnTo>
                    <a:pt x="1" y="1"/>
                  </a:lnTo>
                  <a:lnTo>
                    <a:pt x="1" y="4287"/>
                  </a:lnTo>
                  <a:lnTo>
                    <a:pt x="1205" y="4287"/>
                  </a:lnTo>
                  <a:lnTo>
                    <a:pt x="1205" y="1"/>
                  </a:lnTo>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1214;p57">
              <a:extLst>
                <a:ext uri="{FF2B5EF4-FFF2-40B4-BE49-F238E27FC236}">
                  <a16:creationId xmlns:a16="http://schemas.microsoft.com/office/drawing/2014/main" id="{280809D4-3DF5-AE64-FEE6-4C8E3583C9E2}"/>
                </a:ext>
              </a:extLst>
            </p:cNvPr>
            <p:cNvSpPr/>
            <p:nvPr/>
          </p:nvSpPr>
          <p:spPr>
            <a:xfrm>
              <a:off x="3771560" y="3715727"/>
              <a:ext cx="9772" cy="67810"/>
            </a:xfrm>
            <a:custGeom>
              <a:avLst/>
              <a:gdLst/>
              <a:ahLst/>
              <a:cxnLst/>
              <a:rect l="l" t="t" r="r" b="b"/>
              <a:pathLst>
                <a:path w="618" h="4287" extrusionOk="0">
                  <a:moveTo>
                    <a:pt x="1" y="1"/>
                  </a:moveTo>
                  <a:lnTo>
                    <a:pt x="1" y="4287"/>
                  </a:lnTo>
                  <a:lnTo>
                    <a:pt x="617" y="4287"/>
                  </a:lnTo>
                  <a:lnTo>
                    <a:pt x="61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1215;p57">
              <a:extLst>
                <a:ext uri="{FF2B5EF4-FFF2-40B4-BE49-F238E27FC236}">
                  <a16:creationId xmlns:a16="http://schemas.microsoft.com/office/drawing/2014/main" id="{CA9936C8-8FFC-7EEC-616B-AB73F5C80114}"/>
                </a:ext>
              </a:extLst>
            </p:cNvPr>
            <p:cNvSpPr/>
            <p:nvPr/>
          </p:nvSpPr>
          <p:spPr>
            <a:xfrm>
              <a:off x="3834018" y="3715727"/>
              <a:ext cx="4886" cy="67810"/>
            </a:xfrm>
            <a:custGeom>
              <a:avLst/>
              <a:gdLst/>
              <a:ahLst/>
              <a:cxnLst/>
              <a:rect l="l" t="t" r="r" b="b"/>
              <a:pathLst>
                <a:path w="309" h="4287" extrusionOk="0">
                  <a:moveTo>
                    <a:pt x="1" y="1"/>
                  </a:moveTo>
                  <a:lnTo>
                    <a:pt x="1" y="4287"/>
                  </a:lnTo>
                  <a:lnTo>
                    <a:pt x="309" y="4287"/>
                  </a:lnTo>
                  <a:lnTo>
                    <a:pt x="30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1216;p57">
              <a:extLst>
                <a:ext uri="{FF2B5EF4-FFF2-40B4-BE49-F238E27FC236}">
                  <a16:creationId xmlns:a16="http://schemas.microsoft.com/office/drawing/2014/main" id="{5CDA0BBF-3AD6-8A49-086A-034C1ABBF7B2}"/>
                </a:ext>
              </a:extLst>
            </p:cNvPr>
            <p:cNvSpPr/>
            <p:nvPr/>
          </p:nvSpPr>
          <p:spPr>
            <a:xfrm>
              <a:off x="3612125" y="3647506"/>
              <a:ext cx="347252" cy="68237"/>
            </a:xfrm>
            <a:custGeom>
              <a:avLst/>
              <a:gdLst/>
              <a:ahLst/>
              <a:cxnLst/>
              <a:rect l="l" t="t" r="r" b="b"/>
              <a:pathLst>
                <a:path w="21961" h="4314" extrusionOk="0">
                  <a:moveTo>
                    <a:pt x="0" y="0"/>
                  </a:moveTo>
                  <a:lnTo>
                    <a:pt x="0" y="4314"/>
                  </a:lnTo>
                  <a:lnTo>
                    <a:pt x="21961" y="4314"/>
                  </a:lnTo>
                  <a:lnTo>
                    <a:pt x="2196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1217;p57">
              <a:extLst>
                <a:ext uri="{FF2B5EF4-FFF2-40B4-BE49-F238E27FC236}">
                  <a16:creationId xmlns:a16="http://schemas.microsoft.com/office/drawing/2014/main" id="{E83089CF-4C6E-83FE-C731-B59079D07836}"/>
                </a:ext>
              </a:extLst>
            </p:cNvPr>
            <p:cNvSpPr/>
            <p:nvPr/>
          </p:nvSpPr>
          <p:spPr>
            <a:xfrm>
              <a:off x="3612125" y="3647506"/>
              <a:ext cx="347252" cy="68237"/>
            </a:xfrm>
            <a:custGeom>
              <a:avLst/>
              <a:gdLst/>
              <a:ahLst/>
              <a:cxnLst/>
              <a:rect l="l" t="t" r="r" b="b"/>
              <a:pathLst>
                <a:path w="21961" h="4314" fill="none" extrusionOk="0">
                  <a:moveTo>
                    <a:pt x="21961" y="4314"/>
                  </a:moveTo>
                  <a:lnTo>
                    <a:pt x="0" y="4314"/>
                  </a:lnTo>
                  <a:lnTo>
                    <a:pt x="0" y="0"/>
                  </a:lnTo>
                  <a:lnTo>
                    <a:pt x="21961" y="0"/>
                  </a:lnTo>
                  <a:lnTo>
                    <a:pt x="21961" y="431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1218;p57">
              <a:extLst>
                <a:ext uri="{FF2B5EF4-FFF2-40B4-BE49-F238E27FC236}">
                  <a16:creationId xmlns:a16="http://schemas.microsoft.com/office/drawing/2014/main" id="{FD8C203A-10B2-7254-7D8A-215C70F59B6D}"/>
                </a:ext>
              </a:extLst>
            </p:cNvPr>
            <p:cNvSpPr/>
            <p:nvPr/>
          </p:nvSpPr>
          <p:spPr>
            <a:xfrm>
              <a:off x="3662171" y="3647949"/>
              <a:ext cx="26580" cy="67794"/>
            </a:xfrm>
            <a:custGeom>
              <a:avLst/>
              <a:gdLst/>
              <a:ahLst/>
              <a:cxnLst/>
              <a:rect l="l" t="t" r="r" b="b"/>
              <a:pathLst>
                <a:path w="1681" h="4286" extrusionOk="0">
                  <a:moveTo>
                    <a:pt x="0" y="0"/>
                  </a:moveTo>
                  <a:lnTo>
                    <a:pt x="0" y="4286"/>
                  </a:lnTo>
                  <a:lnTo>
                    <a:pt x="1681" y="4286"/>
                  </a:lnTo>
                  <a:lnTo>
                    <a:pt x="16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1219;p57">
              <a:extLst>
                <a:ext uri="{FF2B5EF4-FFF2-40B4-BE49-F238E27FC236}">
                  <a16:creationId xmlns:a16="http://schemas.microsoft.com/office/drawing/2014/main" id="{7603C85A-DEBC-C4ED-26E2-36F641034EFE}"/>
                </a:ext>
              </a:extLst>
            </p:cNvPr>
            <p:cNvSpPr/>
            <p:nvPr/>
          </p:nvSpPr>
          <p:spPr>
            <a:xfrm>
              <a:off x="3652873" y="3647949"/>
              <a:ext cx="35878" cy="67794"/>
            </a:xfrm>
            <a:custGeom>
              <a:avLst/>
              <a:gdLst/>
              <a:ahLst/>
              <a:cxnLst/>
              <a:rect l="l" t="t" r="r" b="b"/>
              <a:pathLst>
                <a:path w="2269" h="4286" fill="none" extrusionOk="0">
                  <a:moveTo>
                    <a:pt x="2269" y="0"/>
                  </a:moveTo>
                  <a:lnTo>
                    <a:pt x="588" y="0"/>
                  </a:lnTo>
                  <a:lnTo>
                    <a:pt x="588" y="4286"/>
                  </a:lnTo>
                  <a:lnTo>
                    <a:pt x="0" y="4286"/>
                  </a:lnTo>
                  <a:lnTo>
                    <a:pt x="2269" y="4286"/>
                  </a:lnTo>
                  <a:lnTo>
                    <a:pt x="226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1220;p57">
              <a:extLst>
                <a:ext uri="{FF2B5EF4-FFF2-40B4-BE49-F238E27FC236}">
                  <a16:creationId xmlns:a16="http://schemas.microsoft.com/office/drawing/2014/main" id="{D0C2E9C4-61BB-9D88-32A9-1B39FC60DB99}"/>
                </a:ext>
              </a:extLst>
            </p:cNvPr>
            <p:cNvSpPr/>
            <p:nvPr/>
          </p:nvSpPr>
          <p:spPr>
            <a:xfrm>
              <a:off x="3697606" y="3647949"/>
              <a:ext cx="27466" cy="67794"/>
            </a:xfrm>
            <a:custGeom>
              <a:avLst/>
              <a:gdLst/>
              <a:ahLst/>
              <a:cxnLst/>
              <a:rect l="l" t="t" r="r" b="b"/>
              <a:pathLst>
                <a:path w="1737" h="4286" extrusionOk="0">
                  <a:moveTo>
                    <a:pt x="0" y="0"/>
                  </a:moveTo>
                  <a:lnTo>
                    <a:pt x="0" y="4286"/>
                  </a:lnTo>
                  <a:lnTo>
                    <a:pt x="1737" y="4286"/>
                  </a:lnTo>
                  <a:lnTo>
                    <a:pt x="173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1221;p57">
              <a:extLst>
                <a:ext uri="{FF2B5EF4-FFF2-40B4-BE49-F238E27FC236}">
                  <a16:creationId xmlns:a16="http://schemas.microsoft.com/office/drawing/2014/main" id="{911DF864-FD3A-4221-7C92-B4E2BEEA4691}"/>
                </a:ext>
              </a:extLst>
            </p:cNvPr>
            <p:cNvSpPr/>
            <p:nvPr/>
          </p:nvSpPr>
          <p:spPr>
            <a:xfrm>
              <a:off x="3697606" y="3647949"/>
              <a:ext cx="27466" cy="67794"/>
            </a:xfrm>
            <a:custGeom>
              <a:avLst/>
              <a:gdLst/>
              <a:ahLst/>
              <a:cxnLst/>
              <a:rect l="l" t="t" r="r" b="b"/>
              <a:pathLst>
                <a:path w="1737" h="4286" fill="none" extrusionOk="0">
                  <a:moveTo>
                    <a:pt x="1737" y="0"/>
                  </a:moveTo>
                  <a:lnTo>
                    <a:pt x="0" y="0"/>
                  </a:lnTo>
                  <a:lnTo>
                    <a:pt x="0" y="4286"/>
                  </a:lnTo>
                  <a:lnTo>
                    <a:pt x="1737" y="4286"/>
                  </a:lnTo>
                  <a:lnTo>
                    <a:pt x="1737"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1222;p57">
              <a:extLst>
                <a:ext uri="{FF2B5EF4-FFF2-40B4-BE49-F238E27FC236}">
                  <a16:creationId xmlns:a16="http://schemas.microsoft.com/office/drawing/2014/main" id="{741CD3AE-BCBA-6ADF-242C-1E148A0C38AE}"/>
                </a:ext>
              </a:extLst>
            </p:cNvPr>
            <p:cNvSpPr/>
            <p:nvPr/>
          </p:nvSpPr>
          <p:spPr>
            <a:xfrm>
              <a:off x="3741896" y="3647949"/>
              <a:ext cx="19054" cy="67794"/>
            </a:xfrm>
            <a:custGeom>
              <a:avLst/>
              <a:gdLst/>
              <a:ahLst/>
              <a:cxnLst/>
              <a:rect l="l" t="t" r="r" b="b"/>
              <a:pathLst>
                <a:path w="1205" h="4286" extrusionOk="0">
                  <a:moveTo>
                    <a:pt x="0" y="0"/>
                  </a:moveTo>
                  <a:lnTo>
                    <a:pt x="0" y="4286"/>
                  </a:lnTo>
                  <a:lnTo>
                    <a:pt x="1205" y="4286"/>
                  </a:lnTo>
                  <a:lnTo>
                    <a:pt x="120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1223;p57">
              <a:extLst>
                <a:ext uri="{FF2B5EF4-FFF2-40B4-BE49-F238E27FC236}">
                  <a16:creationId xmlns:a16="http://schemas.microsoft.com/office/drawing/2014/main" id="{E8BB5D78-B56A-84B4-0EB1-BBFF46DF4FA9}"/>
                </a:ext>
              </a:extLst>
            </p:cNvPr>
            <p:cNvSpPr/>
            <p:nvPr/>
          </p:nvSpPr>
          <p:spPr>
            <a:xfrm>
              <a:off x="3741896" y="3647949"/>
              <a:ext cx="19054" cy="67794"/>
            </a:xfrm>
            <a:custGeom>
              <a:avLst/>
              <a:gdLst/>
              <a:ahLst/>
              <a:cxnLst/>
              <a:rect l="l" t="t" r="r" b="b"/>
              <a:pathLst>
                <a:path w="1205" h="4286" fill="none" extrusionOk="0">
                  <a:moveTo>
                    <a:pt x="1205" y="0"/>
                  </a:moveTo>
                  <a:lnTo>
                    <a:pt x="0" y="0"/>
                  </a:lnTo>
                  <a:lnTo>
                    <a:pt x="0" y="4286"/>
                  </a:lnTo>
                  <a:lnTo>
                    <a:pt x="1205" y="4286"/>
                  </a:lnTo>
                  <a:lnTo>
                    <a:pt x="120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1224;p57">
              <a:extLst>
                <a:ext uri="{FF2B5EF4-FFF2-40B4-BE49-F238E27FC236}">
                  <a16:creationId xmlns:a16="http://schemas.microsoft.com/office/drawing/2014/main" id="{284C992D-B0C6-9DB0-ABD6-2300618840EC}"/>
                </a:ext>
              </a:extLst>
            </p:cNvPr>
            <p:cNvSpPr/>
            <p:nvPr/>
          </p:nvSpPr>
          <p:spPr>
            <a:xfrm>
              <a:off x="3786186" y="3647949"/>
              <a:ext cx="9756" cy="67794"/>
            </a:xfrm>
            <a:custGeom>
              <a:avLst/>
              <a:gdLst/>
              <a:ahLst/>
              <a:cxnLst/>
              <a:rect l="l" t="t" r="r" b="b"/>
              <a:pathLst>
                <a:path w="617" h="4286" extrusionOk="0">
                  <a:moveTo>
                    <a:pt x="0" y="0"/>
                  </a:moveTo>
                  <a:lnTo>
                    <a:pt x="0" y="4286"/>
                  </a:lnTo>
                  <a:lnTo>
                    <a:pt x="617" y="4286"/>
                  </a:lnTo>
                  <a:lnTo>
                    <a:pt x="61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1225;p57">
              <a:extLst>
                <a:ext uri="{FF2B5EF4-FFF2-40B4-BE49-F238E27FC236}">
                  <a16:creationId xmlns:a16="http://schemas.microsoft.com/office/drawing/2014/main" id="{189E9E4D-953A-0E49-0F1C-D53B919D9DCB}"/>
                </a:ext>
              </a:extLst>
            </p:cNvPr>
            <p:cNvSpPr/>
            <p:nvPr/>
          </p:nvSpPr>
          <p:spPr>
            <a:xfrm>
              <a:off x="3848629" y="3647949"/>
              <a:ext cx="4902" cy="67794"/>
            </a:xfrm>
            <a:custGeom>
              <a:avLst/>
              <a:gdLst/>
              <a:ahLst/>
              <a:cxnLst/>
              <a:rect l="l" t="t" r="r" b="b"/>
              <a:pathLst>
                <a:path w="310" h="4286" extrusionOk="0">
                  <a:moveTo>
                    <a:pt x="1" y="0"/>
                  </a:moveTo>
                  <a:lnTo>
                    <a:pt x="1" y="4286"/>
                  </a:lnTo>
                  <a:lnTo>
                    <a:pt x="309" y="4286"/>
                  </a:lnTo>
                  <a:lnTo>
                    <a:pt x="30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1226;p57">
              <a:extLst>
                <a:ext uri="{FF2B5EF4-FFF2-40B4-BE49-F238E27FC236}">
                  <a16:creationId xmlns:a16="http://schemas.microsoft.com/office/drawing/2014/main" id="{F6320684-C05F-AB87-2497-81EED6865131}"/>
                </a:ext>
              </a:extLst>
            </p:cNvPr>
            <p:cNvSpPr/>
            <p:nvPr/>
          </p:nvSpPr>
          <p:spPr>
            <a:xfrm>
              <a:off x="3620980" y="3579712"/>
              <a:ext cx="346810" cy="68253"/>
            </a:xfrm>
            <a:custGeom>
              <a:avLst/>
              <a:gdLst/>
              <a:ahLst/>
              <a:cxnLst/>
              <a:rect l="l" t="t" r="r" b="b"/>
              <a:pathLst>
                <a:path w="21933" h="4315" extrusionOk="0">
                  <a:moveTo>
                    <a:pt x="0" y="1"/>
                  </a:moveTo>
                  <a:lnTo>
                    <a:pt x="0" y="4314"/>
                  </a:lnTo>
                  <a:lnTo>
                    <a:pt x="21933" y="4314"/>
                  </a:lnTo>
                  <a:lnTo>
                    <a:pt x="2193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1227;p57">
              <a:extLst>
                <a:ext uri="{FF2B5EF4-FFF2-40B4-BE49-F238E27FC236}">
                  <a16:creationId xmlns:a16="http://schemas.microsoft.com/office/drawing/2014/main" id="{12D9258D-B4A9-22AA-9CA3-4F46309DD5A6}"/>
                </a:ext>
              </a:extLst>
            </p:cNvPr>
            <p:cNvSpPr/>
            <p:nvPr/>
          </p:nvSpPr>
          <p:spPr>
            <a:xfrm>
              <a:off x="3620980" y="3579712"/>
              <a:ext cx="346810" cy="68253"/>
            </a:xfrm>
            <a:custGeom>
              <a:avLst/>
              <a:gdLst/>
              <a:ahLst/>
              <a:cxnLst/>
              <a:rect l="l" t="t" r="r" b="b"/>
              <a:pathLst>
                <a:path w="21933" h="4315" fill="none" extrusionOk="0">
                  <a:moveTo>
                    <a:pt x="21933" y="4314"/>
                  </a:moveTo>
                  <a:lnTo>
                    <a:pt x="0" y="4314"/>
                  </a:lnTo>
                  <a:lnTo>
                    <a:pt x="0" y="1"/>
                  </a:lnTo>
                  <a:lnTo>
                    <a:pt x="21933" y="1"/>
                  </a:lnTo>
                  <a:lnTo>
                    <a:pt x="21933" y="431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1228;p57">
              <a:extLst>
                <a:ext uri="{FF2B5EF4-FFF2-40B4-BE49-F238E27FC236}">
                  <a16:creationId xmlns:a16="http://schemas.microsoft.com/office/drawing/2014/main" id="{C594C81C-42A0-0BDF-64DD-029B789F6C1A}"/>
                </a:ext>
              </a:extLst>
            </p:cNvPr>
            <p:cNvSpPr/>
            <p:nvPr/>
          </p:nvSpPr>
          <p:spPr>
            <a:xfrm>
              <a:off x="3652873" y="3580155"/>
              <a:ext cx="44306" cy="67810"/>
            </a:xfrm>
            <a:custGeom>
              <a:avLst/>
              <a:gdLst/>
              <a:ahLst/>
              <a:cxnLst/>
              <a:rect l="l" t="t" r="r" b="b"/>
              <a:pathLst>
                <a:path w="2802" h="4287" extrusionOk="0">
                  <a:moveTo>
                    <a:pt x="0" y="1"/>
                  </a:moveTo>
                  <a:lnTo>
                    <a:pt x="0" y="4258"/>
                  </a:lnTo>
                  <a:lnTo>
                    <a:pt x="588" y="4258"/>
                  </a:lnTo>
                  <a:lnTo>
                    <a:pt x="588" y="4286"/>
                  </a:lnTo>
                  <a:lnTo>
                    <a:pt x="2801" y="4286"/>
                  </a:lnTo>
                  <a:lnTo>
                    <a:pt x="280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1229;p57">
              <a:extLst>
                <a:ext uri="{FF2B5EF4-FFF2-40B4-BE49-F238E27FC236}">
                  <a16:creationId xmlns:a16="http://schemas.microsoft.com/office/drawing/2014/main" id="{4D826010-54E5-8AF5-1982-47C349AF5C35}"/>
                </a:ext>
              </a:extLst>
            </p:cNvPr>
            <p:cNvSpPr/>
            <p:nvPr/>
          </p:nvSpPr>
          <p:spPr>
            <a:xfrm>
              <a:off x="3652873" y="3580155"/>
              <a:ext cx="44306" cy="67810"/>
            </a:xfrm>
            <a:custGeom>
              <a:avLst/>
              <a:gdLst/>
              <a:ahLst/>
              <a:cxnLst/>
              <a:rect l="l" t="t" r="r" b="b"/>
              <a:pathLst>
                <a:path w="2802" h="4287" fill="none" extrusionOk="0">
                  <a:moveTo>
                    <a:pt x="2801" y="1"/>
                  </a:moveTo>
                  <a:lnTo>
                    <a:pt x="0" y="1"/>
                  </a:lnTo>
                  <a:lnTo>
                    <a:pt x="0" y="4258"/>
                  </a:lnTo>
                  <a:lnTo>
                    <a:pt x="588" y="4258"/>
                  </a:lnTo>
                  <a:lnTo>
                    <a:pt x="588" y="4286"/>
                  </a:lnTo>
                  <a:lnTo>
                    <a:pt x="2801" y="4286"/>
                  </a:lnTo>
                  <a:lnTo>
                    <a:pt x="280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1230;p57">
              <a:extLst>
                <a:ext uri="{FF2B5EF4-FFF2-40B4-BE49-F238E27FC236}">
                  <a16:creationId xmlns:a16="http://schemas.microsoft.com/office/drawing/2014/main" id="{E3D3A0A4-E427-5B5A-A84D-1216F265627C}"/>
                </a:ext>
              </a:extLst>
            </p:cNvPr>
            <p:cNvSpPr/>
            <p:nvPr/>
          </p:nvSpPr>
          <p:spPr>
            <a:xfrm>
              <a:off x="3706461" y="3580155"/>
              <a:ext cx="27924" cy="67810"/>
            </a:xfrm>
            <a:custGeom>
              <a:avLst/>
              <a:gdLst/>
              <a:ahLst/>
              <a:cxnLst/>
              <a:rect l="l" t="t" r="r" b="b"/>
              <a:pathLst>
                <a:path w="1766" h="4287" extrusionOk="0">
                  <a:moveTo>
                    <a:pt x="0" y="1"/>
                  </a:moveTo>
                  <a:lnTo>
                    <a:pt x="0" y="4286"/>
                  </a:lnTo>
                  <a:lnTo>
                    <a:pt x="1765" y="4286"/>
                  </a:lnTo>
                  <a:lnTo>
                    <a:pt x="17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1231;p57">
              <a:extLst>
                <a:ext uri="{FF2B5EF4-FFF2-40B4-BE49-F238E27FC236}">
                  <a16:creationId xmlns:a16="http://schemas.microsoft.com/office/drawing/2014/main" id="{FDBED219-9C9F-7F49-B360-4C268A79B251}"/>
                </a:ext>
              </a:extLst>
            </p:cNvPr>
            <p:cNvSpPr/>
            <p:nvPr/>
          </p:nvSpPr>
          <p:spPr>
            <a:xfrm>
              <a:off x="3706461" y="3580155"/>
              <a:ext cx="27924" cy="67810"/>
            </a:xfrm>
            <a:custGeom>
              <a:avLst/>
              <a:gdLst/>
              <a:ahLst/>
              <a:cxnLst/>
              <a:rect l="l" t="t" r="r" b="b"/>
              <a:pathLst>
                <a:path w="1766" h="4287" fill="none" extrusionOk="0">
                  <a:moveTo>
                    <a:pt x="1765" y="1"/>
                  </a:moveTo>
                  <a:lnTo>
                    <a:pt x="0" y="1"/>
                  </a:lnTo>
                  <a:lnTo>
                    <a:pt x="0" y="4286"/>
                  </a:lnTo>
                  <a:lnTo>
                    <a:pt x="1765" y="4286"/>
                  </a:lnTo>
                  <a:lnTo>
                    <a:pt x="176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1232;p57">
              <a:extLst>
                <a:ext uri="{FF2B5EF4-FFF2-40B4-BE49-F238E27FC236}">
                  <a16:creationId xmlns:a16="http://schemas.microsoft.com/office/drawing/2014/main" id="{8759D8FA-3ACA-2536-303B-3BA67582AE29}"/>
                </a:ext>
              </a:extLst>
            </p:cNvPr>
            <p:cNvSpPr/>
            <p:nvPr/>
          </p:nvSpPr>
          <p:spPr>
            <a:xfrm>
              <a:off x="3750751" y="3580155"/>
              <a:ext cx="19054" cy="67810"/>
            </a:xfrm>
            <a:custGeom>
              <a:avLst/>
              <a:gdLst/>
              <a:ahLst/>
              <a:cxnLst/>
              <a:rect l="l" t="t" r="r" b="b"/>
              <a:pathLst>
                <a:path w="1205" h="4287" extrusionOk="0">
                  <a:moveTo>
                    <a:pt x="0" y="1"/>
                  </a:moveTo>
                  <a:lnTo>
                    <a:pt x="0" y="4286"/>
                  </a:lnTo>
                  <a:lnTo>
                    <a:pt x="1205" y="4286"/>
                  </a:lnTo>
                  <a:lnTo>
                    <a:pt x="120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1233;p57">
              <a:extLst>
                <a:ext uri="{FF2B5EF4-FFF2-40B4-BE49-F238E27FC236}">
                  <a16:creationId xmlns:a16="http://schemas.microsoft.com/office/drawing/2014/main" id="{9C5A7BF6-966C-9208-3A88-647209BF2B41}"/>
                </a:ext>
              </a:extLst>
            </p:cNvPr>
            <p:cNvSpPr/>
            <p:nvPr/>
          </p:nvSpPr>
          <p:spPr>
            <a:xfrm>
              <a:off x="3750751" y="3580155"/>
              <a:ext cx="19054" cy="67810"/>
            </a:xfrm>
            <a:custGeom>
              <a:avLst/>
              <a:gdLst/>
              <a:ahLst/>
              <a:cxnLst/>
              <a:rect l="l" t="t" r="r" b="b"/>
              <a:pathLst>
                <a:path w="1205" h="4287" fill="none" extrusionOk="0">
                  <a:moveTo>
                    <a:pt x="1205" y="1"/>
                  </a:moveTo>
                  <a:lnTo>
                    <a:pt x="0" y="1"/>
                  </a:lnTo>
                  <a:lnTo>
                    <a:pt x="0" y="4286"/>
                  </a:lnTo>
                  <a:lnTo>
                    <a:pt x="1205" y="4286"/>
                  </a:lnTo>
                  <a:lnTo>
                    <a:pt x="120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1234;p57">
              <a:extLst>
                <a:ext uri="{FF2B5EF4-FFF2-40B4-BE49-F238E27FC236}">
                  <a16:creationId xmlns:a16="http://schemas.microsoft.com/office/drawing/2014/main" id="{95A0F54C-FE2C-1285-4752-7C1B58303FF9}"/>
                </a:ext>
              </a:extLst>
            </p:cNvPr>
            <p:cNvSpPr/>
            <p:nvPr/>
          </p:nvSpPr>
          <p:spPr>
            <a:xfrm>
              <a:off x="3795484" y="3580155"/>
              <a:ext cx="9313" cy="67810"/>
            </a:xfrm>
            <a:custGeom>
              <a:avLst/>
              <a:gdLst/>
              <a:ahLst/>
              <a:cxnLst/>
              <a:rect l="l" t="t" r="r" b="b"/>
              <a:pathLst>
                <a:path w="589" h="4287" extrusionOk="0">
                  <a:moveTo>
                    <a:pt x="1" y="1"/>
                  </a:moveTo>
                  <a:lnTo>
                    <a:pt x="1" y="4286"/>
                  </a:lnTo>
                  <a:lnTo>
                    <a:pt x="589" y="4286"/>
                  </a:lnTo>
                  <a:lnTo>
                    <a:pt x="58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1235;p57">
              <a:extLst>
                <a:ext uri="{FF2B5EF4-FFF2-40B4-BE49-F238E27FC236}">
                  <a16:creationId xmlns:a16="http://schemas.microsoft.com/office/drawing/2014/main" id="{49F261E6-05F3-CEE0-773B-291D58F1A4E8}"/>
                </a:ext>
              </a:extLst>
            </p:cNvPr>
            <p:cNvSpPr/>
            <p:nvPr/>
          </p:nvSpPr>
          <p:spPr>
            <a:xfrm>
              <a:off x="3857499" y="3580155"/>
              <a:ext cx="4886" cy="67810"/>
            </a:xfrm>
            <a:custGeom>
              <a:avLst/>
              <a:gdLst/>
              <a:ahLst/>
              <a:cxnLst/>
              <a:rect l="l" t="t" r="r" b="b"/>
              <a:pathLst>
                <a:path w="309" h="4287" extrusionOk="0">
                  <a:moveTo>
                    <a:pt x="0" y="1"/>
                  </a:moveTo>
                  <a:lnTo>
                    <a:pt x="0" y="4286"/>
                  </a:lnTo>
                  <a:lnTo>
                    <a:pt x="308" y="4286"/>
                  </a:lnTo>
                  <a:lnTo>
                    <a:pt x="30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1236;p57">
              <a:extLst>
                <a:ext uri="{FF2B5EF4-FFF2-40B4-BE49-F238E27FC236}">
                  <a16:creationId xmlns:a16="http://schemas.microsoft.com/office/drawing/2014/main" id="{B3211B67-E282-4DA9-5A9D-43F893537A4D}"/>
                </a:ext>
              </a:extLst>
            </p:cNvPr>
            <p:cNvSpPr/>
            <p:nvPr/>
          </p:nvSpPr>
          <p:spPr>
            <a:xfrm>
              <a:off x="3612125" y="3511918"/>
              <a:ext cx="346810" cy="68253"/>
            </a:xfrm>
            <a:custGeom>
              <a:avLst/>
              <a:gdLst/>
              <a:ahLst/>
              <a:cxnLst/>
              <a:rect l="l" t="t" r="r" b="b"/>
              <a:pathLst>
                <a:path w="21933" h="4315" extrusionOk="0">
                  <a:moveTo>
                    <a:pt x="0" y="1"/>
                  </a:moveTo>
                  <a:lnTo>
                    <a:pt x="0" y="4315"/>
                  </a:lnTo>
                  <a:lnTo>
                    <a:pt x="21933" y="4315"/>
                  </a:lnTo>
                  <a:lnTo>
                    <a:pt x="2193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1237;p57">
              <a:extLst>
                <a:ext uri="{FF2B5EF4-FFF2-40B4-BE49-F238E27FC236}">
                  <a16:creationId xmlns:a16="http://schemas.microsoft.com/office/drawing/2014/main" id="{F984DD91-D09B-DE8A-334C-36B1CFF8CF4D}"/>
                </a:ext>
              </a:extLst>
            </p:cNvPr>
            <p:cNvSpPr/>
            <p:nvPr/>
          </p:nvSpPr>
          <p:spPr>
            <a:xfrm>
              <a:off x="3612125" y="3511918"/>
              <a:ext cx="346810" cy="68253"/>
            </a:xfrm>
            <a:custGeom>
              <a:avLst/>
              <a:gdLst/>
              <a:ahLst/>
              <a:cxnLst/>
              <a:rect l="l" t="t" r="r" b="b"/>
              <a:pathLst>
                <a:path w="21933" h="4315" fill="none" extrusionOk="0">
                  <a:moveTo>
                    <a:pt x="21933" y="4315"/>
                  </a:moveTo>
                  <a:lnTo>
                    <a:pt x="0" y="4315"/>
                  </a:lnTo>
                  <a:lnTo>
                    <a:pt x="0" y="1"/>
                  </a:lnTo>
                  <a:lnTo>
                    <a:pt x="21933" y="1"/>
                  </a:lnTo>
                  <a:lnTo>
                    <a:pt x="21933" y="431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1238;p57">
              <a:extLst>
                <a:ext uri="{FF2B5EF4-FFF2-40B4-BE49-F238E27FC236}">
                  <a16:creationId xmlns:a16="http://schemas.microsoft.com/office/drawing/2014/main" id="{23A3E577-EAF9-3C83-4F8F-176BB91FB03B}"/>
                </a:ext>
              </a:extLst>
            </p:cNvPr>
            <p:cNvSpPr/>
            <p:nvPr/>
          </p:nvSpPr>
          <p:spPr>
            <a:xfrm>
              <a:off x="3679881" y="3512361"/>
              <a:ext cx="8428" cy="67810"/>
            </a:xfrm>
            <a:custGeom>
              <a:avLst/>
              <a:gdLst/>
              <a:ahLst/>
              <a:cxnLst/>
              <a:rect l="l" t="t" r="r" b="b"/>
              <a:pathLst>
                <a:path w="533" h="4287" extrusionOk="0">
                  <a:moveTo>
                    <a:pt x="1" y="1"/>
                  </a:moveTo>
                  <a:lnTo>
                    <a:pt x="1" y="4287"/>
                  </a:lnTo>
                  <a:lnTo>
                    <a:pt x="533" y="4287"/>
                  </a:lnTo>
                  <a:lnTo>
                    <a:pt x="53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1239;p57">
              <a:extLst>
                <a:ext uri="{FF2B5EF4-FFF2-40B4-BE49-F238E27FC236}">
                  <a16:creationId xmlns:a16="http://schemas.microsoft.com/office/drawing/2014/main" id="{DC36B9E7-2F6C-AB20-5A71-C188B4F2A83F}"/>
                </a:ext>
              </a:extLst>
            </p:cNvPr>
            <p:cNvSpPr/>
            <p:nvPr/>
          </p:nvSpPr>
          <p:spPr>
            <a:xfrm>
              <a:off x="3697606" y="3512361"/>
              <a:ext cx="27466" cy="67810"/>
            </a:xfrm>
            <a:custGeom>
              <a:avLst/>
              <a:gdLst/>
              <a:ahLst/>
              <a:cxnLst/>
              <a:rect l="l" t="t" r="r" b="b"/>
              <a:pathLst>
                <a:path w="1737" h="4287" extrusionOk="0">
                  <a:moveTo>
                    <a:pt x="0" y="1"/>
                  </a:moveTo>
                  <a:lnTo>
                    <a:pt x="0" y="4287"/>
                  </a:lnTo>
                  <a:lnTo>
                    <a:pt x="1737" y="4287"/>
                  </a:lnTo>
                  <a:lnTo>
                    <a:pt x="173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1240;p57">
              <a:extLst>
                <a:ext uri="{FF2B5EF4-FFF2-40B4-BE49-F238E27FC236}">
                  <a16:creationId xmlns:a16="http://schemas.microsoft.com/office/drawing/2014/main" id="{FDC67664-2FB8-EA7E-6778-E548AECD758D}"/>
                </a:ext>
              </a:extLst>
            </p:cNvPr>
            <p:cNvSpPr/>
            <p:nvPr/>
          </p:nvSpPr>
          <p:spPr>
            <a:xfrm>
              <a:off x="3697606" y="3512361"/>
              <a:ext cx="27466" cy="67810"/>
            </a:xfrm>
            <a:custGeom>
              <a:avLst/>
              <a:gdLst/>
              <a:ahLst/>
              <a:cxnLst/>
              <a:rect l="l" t="t" r="r" b="b"/>
              <a:pathLst>
                <a:path w="1737" h="4287" fill="none" extrusionOk="0">
                  <a:moveTo>
                    <a:pt x="1737" y="1"/>
                  </a:moveTo>
                  <a:lnTo>
                    <a:pt x="0" y="1"/>
                  </a:lnTo>
                  <a:lnTo>
                    <a:pt x="0" y="4287"/>
                  </a:lnTo>
                  <a:lnTo>
                    <a:pt x="1737" y="4287"/>
                  </a:lnTo>
                  <a:lnTo>
                    <a:pt x="1737" y="1"/>
                  </a:lnTo>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1241;p57">
              <a:extLst>
                <a:ext uri="{FF2B5EF4-FFF2-40B4-BE49-F238E27FC236}">
                  <a16:creationId xmlns:a16="http://schemas.microsoft.com/office/drawing/2014/main" id="{2B6E71AD-3914-AE61-A615-93603F11C70B}"/>
                </a:ext>
              </a:extLst>
            </p:cNvPr>
            <p:cNvSpPr/>
            <p:nvPr/>
          </p:nvSpPr>
          <p:spPr>
            <a:xfrm>
              <a:off x="3741896" y="3512361"/>
              <a:ext cx="19054" cy="67810"/>
            </a:xfrm>
            <a:custGeom>
              <a:avLst/>
              <a:gdLst/>
              <a:ahLst/>
              <a:cxnLst/>
              <a:rect l="l" t="t" r="r" b="b"/>
              <a:pathLst>
                <a:path w="1205" h="4287" extrusionOk="0">
                  <a:moveTo>
                    <a:pt x="0" y="1"/>
                  </a:moveTo>
                  <a:lnTo>
                    <a:pt x="0" y="4287"/>
                  </a:lnTo>
                  <a:lnTo>
                    <a:pt x="1205" y="4287"/>
                  </a:lnTo>
                  <a:lnTo>
                    <a:pt x="120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1242;p57">
              <a:extLst>
                <a:ext uri="{FF2B5EF4-FFF2-40B4-BE49-F238E27FC236}">
                  <a16:creationId xmlns:a16="http://schemas.microsoft.com/office/drawing/2014/main" id="{BEEA74ED-8C7B-F97C-D9AB-6953811D6CD2}"/>
                </a:ext>
              </a:extLst>
            </p:cNvPr>
            <p:cNvSpPr/>
            <p:nvPr/>
          </p:nvSpPr>
          <p:spPr>
            <a:xfrm>
              <a:off x="3741896" y="3512361"/>
              <a:ext cx="19054" cy="67810"/>
            </a:xfrm>
            <a:custGeom>
              <a:avLst/>
              <a:gdLst/>
              <a:ahLst/>
              <a:cxnLst/>
              <a:rect l="l" t="t" r="r" b="b"/>
              <a:pathLst>
                <a:path w="1205" h="4287" fill="none" extrusionOk="0">
                  <a:moveTo>
                    <a:pt x="1205" y="1"/>
                  </a:moveTo>
                  <a:lnTo>
                    <a:pt x="0" y="1"/>
                  </a:lnTo>
                  <a:lnTo>
                    <a:pt x="0" y="4287"/>
                  </a:lnTo>
                  <a:lnTo>
                    <a:pt x="1205" y="4287"/>
                  </a:lnTo>
                  <a:lnTo>
                    <a:pt x="120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1243;p57">
              <a:extLst>
                <a:ext uri="{FF2B5EF4-FFF2-40B4-BE49-F238E27FC236}">
                  <a16:creationId xmlns:a16="http://schemas.microsoft.com/office/drawing/2014/main" id="{2004918C-0E3D-5649-42ED-A14B5B085D8A}"/>
                </a:ext>
              </a:extLst>
            </p:cNvPr>
            <p:cNvSpPr/>
            <p:nvPr/>
          </p:nvSpPr>
          <p:spPr>
            <a:xfrm>
              <a:off x="3786186" y="3512361"/>
              <a:ext cx="9756" cy="67810"/>
            </a:xfrm>
            <a:custGeom>
              <a:avLst/>
              <a:gdLst/>
              <a:ahLst/>
              <a:cxnLst/>
              <a:rect l="l" t="t" r="r" b="b"/>
              <a:pathLst>
                <a:path w="617" h="4287" extrusionOk="0">
                  <a:moveTo>
                    <a:pt x="0" y="1"/>
                  </a:moveTo>
                  <a:lnTo>
                    <a:pt x="0" y="4287"/>
                  </a:lnTo>
                  <a:lnTo>
                    <a:pt x="617" y="4287"/>
                  </a:lnTo>
                  <a:lnTo>
                    <a:pt x="61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1244;p57">
              <a:extLst>
                <a:ext uri="{FF2B5EF4-FFF2-40B4-BE49-F238E27FC236}">
                  <a16:creationId xmlns:a16="http://schemas.microsoft.com/office/drawing/2014/main" id="{19E747E1-FA42-3143-062D-CE065A7E1490}"/>
                </a:ext>
              </a:extLst>
            </p:cNvPr>
            <p:cNvSpPr/>
            <p:nvPr/>
          </p:nvSpPr>
          <p:spPr>
            <a:xfrm>
              <a:off x="3848629" y="3512361"/>
              <a:ext cx="4902" cy="67810"/>
            </a:xfrm>
            <a:custGeom>
              <a:avLst/>
              <a:gdLst/>
              <a:ahLst/>
              <a:cxnLst/>
              <a:rect l="l" t="t" r="r" b="b"/>
              <a:pathLst>
                <a:path w="310" h="4287" extrusionOk="0">
                  <a:moveTo>
                    <a:pt x="1" y="1"/>
                  </a:moveTo>
                  <a:lnTo>
                    <a:pt x="1" y="4287"/>
                  </a:lnTo>
                  <a:lnTo>
                    <a:pt x="309" y="4287"/>
                  </a:lnTo>
                  <a:lnTo>
                    <a:pt x="30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1245;p57">
              <a:extLst>
                <a:ext uri="{FF2B5EF4-FFF2-40B4-BE49-F238E27FC236}">
                  <a16:creationId xmlns:a16="http://schemas.microsoft.com/office/drawing/2014/main" id="{3E65A675-D7FC-0E9C-248F-77626D923216}"/>
                </a:ext>
              </a:extLst>
            </p:cNvPr>
            <p:cNvSpPr/>
            <p:nvPr/>
          </p:nvSpPr>
          <p:spPr>
            <a:xfrm>
              <a:off x="3612125" y="3444140"/>
              <a:ext cx="346810" cy="68237"/>
            </a:xfrm>
            <a:custGeom>
              <a:avLst/>
              <a:gdLst/>
              <a:ahLst/>
              <a:cxnLst/>
              <a:rect l="l" t="t" r="r" b="b"/>
              <a:pathLst>
                <a:path w="21933" h="4314" extrusionOk="0">
                  <a:moveTo>
                    <a:pt x="0" y="0"/>
                  </a:moveTo>
                  <a:lnTo>
                    <a:pt x="0" y="4314"/>
                  </a:lnTo>
                  <a:lnTo>
                    <a:pt x="21933" y="4314"/>
                  </a:lnTo>
                  <a:lnTo>
                    <a:pt x="2193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1246;p57">
              <a:extLst>
                <a:ext uri="{FF2B5EF4-FFF2-40B4-BE49-F238E27FC236}">
                  <a16:creationId xmlns:a16="http://schemas.microsoft.com/office/drawing/2014/main" id="{AF4CF139-3510-4EE7-CE66-9B69D582293C}"/>
                </a:ext>
              </a:extLst>
            </p:cNvPr>
            <p:cNvSpPr/>
            <p:nvPr/>
          </p:nvSpPr>
          <p:spPr>
            <a:xfrm>
              <a:off x="3612125" y="3444140"/>
              <a:ext cx="346810" cy="68237"/>
            </a:xfrm>
            <a:custGeom>
              <a:avLst/>
              <a:gdLst/>
              <a:ahLst/>
              <a:cxnLst/>
              <a:rect l="l" t="t" r="r" b="b"/>
              <a:pathLst>
                <a:path w="21933" h="4314" fill="none" extrusionOk="0">
                  <a:moveTo>
                    <a:pt x="21933" y="4314"/>
                  </a:moveTo>
                  <a:lnTo>
                    <a:pt x="0" y="4314"/>
                  </a:lnTo>
                  <a:lnTo>
                    <a:pt x="0" y="0"/>
                  </a:lnTo>
                  <a:lnTo>
                    <a:pt x="21933" y="0"/>
                  </a:lnTo>
                  <a:lnTo>
                    <a:pt x="21933" y="431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1247;p57">
              <a:extLst>
                <a:ext uri="{FF2B5EF4-FFF2-40B4-BE49-F238E27FC236}">
                  <a16:creationId xmlns:a16="http://schemas.microsoft.com/office/drawing/2014/main" id="{44F088CA-4B3D-ED1B-19DF-E7F4C299DAD6}"/>
                </a:ext>
              </a:extLst>
            </p:cNvPr>
            <p:cNvSpPr/>
            <p:nvPr/>
          </p:nvSpPr>
          <p:spPr>
            <a:xfrm>
              <a:off x="3612125" y="3444140"/>
              <a:ext cx="76183" cy="68237"/>
            </a:xfrm>
            <a:custGeom>
              <a:avLst/>
              <a:gdLst/>
              <a:ahLst/>
              <a:cxnLst/>
              <a:rect l="l" t="t" r="r" b="b"/>
              <a:pathLst>
                <a:path w="4818" h="4314" extrusionOk="0">
                  <a:moveTo>
                    <a:pt x="0" y="0"/>
                  </a:moveTo>
                  <a:lnTo>
                    <a:pt x="0" y="4286"/>
                  </a:lnTo>
                  <a:lnTo>
                    <a:pt x="4286" y="4286"/>
                  </a:lnTo>
                  <a:lnTo>
                    <a:pt x="4286" y="4314"/>
                  </a:lnTo>
                  <a:lnTo>
                    <a:pt x="4818" y="4314"/>
                  </a:lnTo>
                  <a:lnTo>
                    <a:pt x="4818" y="28"/>
                  </a:lnTo>
                  <a:lnTo>
                    <a:pt x="1120" y="28"/>
                  </a:lnTo>
                  <a:lnTo>
                    <a:pt x="112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1248;p57">
              <a:extLst>
                <a:ext uri="{FF2B5EF4-FFF2-40B4-BE49-F238E27FC236}">
                  <a16:creationId xmlns:a16="http://schemas.microsoft.com/office/drawing/2014/main" id="{D915FB11-0E6C-B140-0613-FE70058A205F}"/>
                </a:ext>
              </a:extLst>
            </p:cNvPr>
            <p:cNvSpPr/>
            <p:nvPr/>
          </p:nvSpPr>
          <p:spPr>
            <a:xfrm>
              <a:off x="3612125" y="3444140"/>
              <a:ext cx="76183" cy="68237"/>
            </a:xfrm>
            <a:custGeom>
              <a:avLst/>
              <a:gdLst/>
              <a:ahLst/>
              <a:cxnLst/>
              <a:rect l="l" t="t" r="r" b="b"/>
              <a:pathLst>
                <a:path w="4818" h="4314" fill="none" extrusionOk="0">
                  <a:moveTo>
                    <a:pt x="1120" y="0"/>
                  </a:moveTo>
                  <a:lnTo>
                    <a:pt x="0" y="0"/>
                  </a:lnTo>
                  <a:lnTo>
                    <a:pt x="0" y="4286"/>
                  </a:lnTo>
                  <a:lnTo>
                    <a:pt x="4286" y="4286"/>
                  </a:lnTo>
                  <a:lnTo>
                    <a:pt x="4286" y="4314"/>
                  </a:lnTo>
                  <a:lnTo>
                    <a:pt x="4818" y="4314"/>
                  </a:lnTo>
                  <a:lnTo>
                    <a:pt x="4818" y="28"/>
                  </a:lnTo>
                  <a:lnTo>
                    <a:pt x="1120" y="28"/>
                  </a:lnTo>
                  <a:lnTo>
                    <a:pt x="112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1249;p57">
              <a:extLst>
                <a:ext uri="{FF2B5EF4-FFF2-40B4-BE49-F238E27FC236}">
                  <a16:creationId xmlns:a16="http://schemas.microsoft.com/office/drawing/2014/main" id="{6DBB3C4C-6FD2-818C-A361-0CB33B741BEA}"/>
                </a:ext>
              </a:extLst>
            </p:cNvPr>
            <p:cNvSpPr/>
            <p:nvPr/>
          </p:nvSpPr>
          <p:spPr>
            <a:xfrm>
              <a:off x="3697606" y="3444583"/>
              <a:ext cx="27466" cy="67794"/>
            </a:xfrm>
            <a:custGeom>
              <a:avLst/>
              <a:gdLst/>
              <a:ahLst/>
              <a:cxnLst/>
              <a:rect l="l" t="t" r="r" b="b"/>
              <a:pathLst>
                <a:path w="1737" h="4286" extrusionOk="0">
                  <a:moveTo>
                    <a:pt x="0" y="0"/>
                  </a:moveTo>
                  <a:lnTo>
                    <a:pt x="0" y="4286"/>
                  </a:lnTo>
                  <a:lnTo>
                    <a:pt x="1737" y="4286"/>
                  </a:lnTo>
                  <a:lnTo>
                    <a:pt x="173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1250;p57">
              <a:extLst>
                <a:ext uri="{FF2B5EF4-FFF2-40B4-BE49-F238E27FC236}">
                  <a16:creationId xmlns:a16="http://schemas.microsoft.com/office/drawing/2014/main" id="{BA8AEBB3-99C7-66E2-4A39-98197BA7F534}"/>
                </a:ext>
              </a:extLst>
            </p:cNvPr>
            <p:cNvSpPr/>
            <p:nvPr/>
          </p:nvSpPr>
          <p:spPr>
            <a:xfrm>
              <a:off x="3697606" y="3444583"/>
              <a:ext cx="27466" cy="67794"/>
            </a:xfrm>
            <a:custGeom>
              <a:avLst/>
              <a:gdLst/>
              <a:ahLst/>
              <a:cxnLst/>
              <a:rect l="l" t="t" r="r" b="b"/>
              <a:pathLst>
                <a:path w="1737" h="4286" fill="none" extrusionOk="0">
                  <a:moveTo>
                    <a:pt x="1737" y="0"/>
                  </a:moveTo>
                  <a:lnTo>
                    <a:pt x="0" y="0"/>
                  </a:lnTo>
                  <a:lnTo>
                    <a:pt x="0" y="4286"/>
                  </a:lnTo>
                  <a:lnTo>
                    <a:pt x="1737" y="4286"/>
                  </a:lnTo>
                  <a:lnTo>
                    <a:pt x="1737"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1251;p57">
              <a:extLst>
                <a:ext uri="{FF2B5EF4-FFF2-40B4-BE49-F238E27FC236}">
                  <a16:creationId xmlns:a16="http://schemas.microsoft.com/office/drawing/2014/main" id="{FEDAE1E0-7396-4BD4-8B03-C2E92D100356}"/>
                </a:ext>
              </a:extLst>
            </p:cNvPr>
            <p:cNvSpPr/>
            <p:nvPr/>
          </p:nvSpPr>
          <p:spPr>
            <a:xfrm>
              <a:off x="3741896" y="3444583"/>
              <a:ext cx="19054" cy="67794"/>
            </a:xfrm>
            <a:custGeom>
              <a:avLst/>
              <a:gdLst/>
              <a:ahLst/>
              <a:cxnLst/>
              <a:rect l="l" t="t" r="r" b="b"/>
              <a:pathLst>
                <a:path w="1205" h="4286" extrusionOk="0">
                  <a:moveTo>
                    <a:pt x="0" y="0"/>
                  </a:moveTo>
                  <a:lnTo>
                    <a:pt x="0" y="4286"/>
                  </a:lnTo>
                  <a:lnTo>
                    <a:pt x="1205" y="4286"/>
                  </a:lnTo>
                  <a:lnTo>
                    <a:pt x="120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1252;p57">
              <a:extLst>
                <a:ext uri="{FF2B5EF4-FFF2-40B4-BE49-F238E27FC236}">
                  <a16:creationId xmlns:a16="http://schemas.microsoft.com/office/drawing/2014/main" id="{72DC93E3-3980-49D5-4717-EA42152008AE}"/>
                </a:ext>
              </a:extLst>
            </p:cNvPr>
            <p:cNvSpPr/>
            <p:nvPr/>
          </p:nvSpPr>
          <p:spPr>
            <a:xfrm>
              <a:off x="3741896" y="3444583"/>
              <a:ext cx="19054" cy="67794"/>
            </a:xfrm>
            <a:custGeom>
              <a:avLst/>
              <a:gdLst/>
              <a:ahLst/>
              <a:cxnLst/>
              <a:rect l="l" t="t" r="r" b="b"/>
              <a:pathLst>
                <a:path w="1205" h="4286" fill="none" extrusionOk="0">
                  <a:moveTo>
                    <a:pt x="1205" y="0"/>
                  </a:moveTo>
                  <a:lnTo>
                    <a:pt x="0" y="0"/>
                  </a:lnTo>
                  <a:lnTo>
                    <a:pt x="0" y="4286"/>
                  </a:lnTo>
                  <a:lnTo>
                    <a:pt x="1205" y="4286"/>
                  </a:lnTo>
                  <a:lnTo>
                    <a:pt x="120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1253;p57">
              <a:extLst>
                <a:ext uri="{FF2B5EF4-FFF2-40B4-BE49-F238E27FC236}">
                  <a16:creationId xmlns:a16="http://schemas.microsoft.com/office/drawing/2014/main" id="{72CDF98C-8ADF-0374-6377-CD03C35857C0}"/>
                </a:ext>
              </a:extLst>
            </p:cNvPr>
            <p:cNvSpPr/>
            <p:nvPr/>
          </p:nvSpPr>
          <p:spPr>
            <a:xfrm>
              <a:off x="3786186" y="3444583"/>
              <a:ext cx="9756" cy="67794"/>
            </a:xfrm>
            <a:custGeom>
              <a:avLst/>
              <a:gdLst/>
              <a:ahLst/>
              <a:cxnLst/>
              <a:rect l="l" t="t" r="r" b="b"/>
              <a:pathLst>
                <a:path w="617" h="4286" extrusionOk="0">
                  <a:moveTo>
                    <a:pt x="0" y="0"/>
                  </a:moveTo>
                  <a:lnTo>
                    <a:pt x="0" y="4286"/>
                  </a:lnTo>
                  <a:lnTo>
                    <a:pt x="617" y="4286"/>
                  </a:lnTo>
                  <a:lnTo>
                    <a:pt x="61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1254;p57">
              <a:extLst>
                <a:ext uri="{FF2B5EF4-FFF2-40B4-BE49-F238E27FC236}">
                  <a16:creationId xmlns:a16="http://schemas.microsoft.com/office/drawing/2014/main" id="{D52B15D3-B08B-B0C5-8505-3CB27D493DCC}"/>
                </a:ext>
              </a:extLst>
            </p:cNvPr>
            <p:cNvSpPr/>
            <p:nvPr/>
          </p:nvSpPr>
          <p:spPr>
            <a:xfrm>
              <a:off x="3848629" y="3444583"/>
              <a:ext cx="4902" cy="67794"/>
            </a:xfrm>
            <a:custGeom>
              <a:avLst/>
              <a:gdLst/>
              <a:ahLst/>
              <a:cxnLst/>
              <a:rect l="l" t="t" r="r" b="b"/>
              <a:pathLst>
                <a:path w="310" h="4286" extrusionOk="0">
                  <a:moveTo>
                    <a:pt x="1" y="0"/>
                  </a:moveTo>
                  <a:lnTo>
                    <a:pt x="1" y="4286"/>
                  </a:lnTo>
                  <a:lnTo>
                    <a:pt x="309" y="4286"/>
                  </a:lnTo>
                  <a:lnTo>
                    <a:pt x="30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1255;p57">
              <a:extLst>
                <a:ext uri="{FF2B5EF4-FFF2-40B4-BE49-F238E27FC236}">
                  <a16:creationId xmlns:a16="http://schemas.microsoft.com/office/drawing/2014/main" id="{86941A4C-EBB0-1ACF-52DE-614B7DFCCF97}"/>
                </a:ext>
              </a:extLst>
            </p:cNvPr>
            <p:cNvSpPr/>
            <p:nvPr/>
          </p:nvSpPr>
          <p:spPr>
            <a:xfrm>
              <a:off x="3629835" y="3376347"/>
              <a:ext cx="347268" cy="68253"/>
            </a:xfrm>
            <a:custGeom>
              <a:avLst/>
              <a:gdLst/>
              <a:ahLst/>
              <a:cxnLst/>
              <a:rect l="l" t="t" r="r" b="b"/>
              <a:pathLst>
                <a:path w="21962" h="4315" extrusionOk="0">
                  <a:moveTo>
                    <a:pt x="0" y="1"/>
                  </a:moveTo>
                  <a:lnTo>
                    <a:pt x="0" y="4314"/>
                  </a:lnTo>
                  <a:lnTo>
                    <a:pt x="21961" y="4314"/>
                  </a:lnTo>
                  <a:lnTo>
                    <a:pt x="2196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1256;p57">
              <a:extLst>
                <a:ext uri="{FF2B5EF4-FFF2-40B4-BE49-F238E27FC236}">
                  <a16:creationId xmlns:a16="http://schemas.microsoft.com/office/drawing/2014/main" id="{18F00FF1-512C-65A1-4A70-D13E08BB8F6C}"/>
                </a:ext>
              </a:extLst>
            </p:cNvPr>
            <p:cNvSpPr/>
            <p:nvPr/>
          </p:nvSpPr>
          <p:spPr>
            <a:xfrm>
              <a:off x="3629835" y="3376347"/>
              <a:ext cx="347268" cy="68253"/>
            </a:xfrm>
            <a:custGeom>
              <a:avLst/>
              <a:gdLst/>
              <a:ahLst/>
              <a:cxnLst/>
              <a:rect l="l" t="t" r="r" b="b"/>
              <a:pathLst>
                <a:path w="21962" h="4315" fill="none" extrusionOk="0">
                  <a:moveTo>
                    <a:pt x="21961" y="4314"/>
                  </a:moveTo>
                  <a:lnTo>
                    <a:pt x="0" y="4314"/>
                  </a:lnTo>
                  <a:lnTo>
                    <a:pt x="0" y="1"/>
                  </a:lnTo>
                  <a:lnTo>
                    <a:pt x="21961" y="1"/>
                  </a:lnTo>
                  <a:lnTo>
                    <a:pt x="21961" y="431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1257;p57">
              <a:extLst>
                <a:ext uri="{FF2B5EF4-FFF2-40B4-BE49-F238E27FC236}">
                  <a16:creationId xmlns:a16="http://schemas.microsoft.com/office/drawing/2014/main" id="{D14CC7E8-2087-5A81-FE99-D40D19023D0D}"/>
                </a:ext>
              </a:extLst>
            </p:cNvPr>
            <p:cNvSpPr/>
            <p:nvPr/>
          </p:nvSpPr>
          <p:spPr>
            <a:xfrm>
              <a:off x="3629835" y="3376790"/>
              <a:ext cx="76642" cy="67810"/>
            </a:xfrm>
            <a:custGeom>
              <a:avLst/>
              <a:gdLst/>
              <a:ahLst/>
              <a:cxnLst/>
              <a:rect l="l" t="t" r="r" b="b"/>
              <a:pathLst>
                <a:path w="4847" h="4287" extrusionOk="0">
                  <a:moveTo>
                    <a:pt x="0" y="1"/>
                  </a:moveTo>
                  <a:lnTo>
                    <a:pt x="0" y="4286"/>
                  </a:lnTo>
                  <a:lnTo>
                    <a:pt x="4846" y="4286"/>
                  </a:lnTo>
                  <a:lnTo>
                    <a:pt x="484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1258;p57">
              <a:extLst>
                <a:ext uri="{FF2B5EF4-FFF2-40B4-BE49-F238E27FC236}">
                  <a16:creationId xmlns:a16="http://schemas.microsoft.com/office/drawing/2014/main" id="{83A62CCA-7195-D0A4-6831-15BF30358765}"/>
                </a:ext>
              </a:extLst>
            </p:cNvPr>
            <p:cNvSpPr/>
            <p:nvPr/>
          </p:nvSpPr>
          <p:spPr>
            <a:xfrm>
              <a:off x="3629835" y="3376790"/>
              <a:ext cx="76642" cy="67810"/>
            </a:xfrm>
            <a:custGeom>
              <a:avLst/>
              <a:gdLst/>
              <a:ahLst/>
              <a:cxnLst/>
              <a:rect l="l" t="t" r="r" b="b"/>
              <a:pathLst>
                <a:path w="4847" h="4287" fill="none" extrusionOk="0">
                  <a:moveTo>
                    <a:pt x="4846" y="1"/>
                  </a:moveTo>
                  <a:lnTo>
                    <a:pt x="0" y="1"/>
                  </a:lnTo>
                  <a:lnTo>
                    <a:pt x="0" y="4286"/>
                  </a:lnTo>
                  <a:lnTo>
                    <a:pt x="4846" y="4286"/>
                  </a:lnTo>
                  <a:lnTo>
                    <a:pt x="4846"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1259;p57">
              <a:extLst>
                <a:ext uri="{FF2B5EF4-FFF2-40B4-BE49-F238E27FC236}">
                  <a16:creationId xmlns:a16="http://schemas.microsoft.com/office/drawing/2014/main" id="{EACE6A29-F326-6A7D-FE10-D8DAF63D1C13}"/>
                </a:ext>
              </a:extLst>
            </p:cNvPr>
            <p:cNvSpPr/>
            <p:nvPr/>
          </p:nvSpPr>
          <p:spPr>
            <a:xfrm>
              <a:off x="3715316" y="3376790"/>
              <a:ext cx="27924" cy="67810"/>
            </a:xfrm>
            <a:custGeom>
              <a:avLst/>
              <a:gdLst/>
              <a:ahLst/>
              <a:cxnLst/>
              <a:rect l="l" t="t" r="r" b="b"/>
              <a:pathLst>
                <a:path w="1766" h="4287" extrusionOk="0">
                  <a:moveTo>
                    <a:pt x="1" y="1"/>
                  </a:moveTo>
                  <a:lnTo>
                    <a:pt x="1" y="4286"/>
                  </a:lnTo>
                  <a:lnTo>
                    <a:pt x="1765" y="4286"/>
                  </a:lnTo>
                  <a:lnTo>
                    <a:pt x="17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1260;p57">
              <a:extLst>
                <a:ext uri="{FF2B5EF4-FFF2-40B4-BE49-F238E27FC236}">
                  <a16:creationId xmlns:a16="http://schemas.microsoft.com/office/drawing/2014/main" id="{63092483-AB29-C205-1E2E-D5CBB2028276}"/>
                </a:ext>
              </a:extLst>
            </p:cNvPr>
            <p:cNvSpPr/>
            <p:nvPr/>
          </p:nvSpPr>
          <p:spPr>
            <a:xfrm>
              <a:off x="3715316" y="3376790"/>
              <a:ext cx="27924" cy="67810"/>
            </a:xfrm>
            <a:custGeom>
              <a:avLst/>
              <a:gdLst/>
              <a:ahLst/>
              <a:cxnLst/>
              <a:rect l="l" t="t" r="r" b="b"/>
              <a:pathLst>
                <a:path w="1766" h="4287" fill="none" extrusionOk="0">
                  <a:moveTo>
                    <a:pt x="1765" y="1"/>
                  </a:moveTo>
                  <a:lnTo>
                    <a:pt x="1" y="1"/>
                  </a:lnTo>
                  <a:lnTo>
                    <a:pt x="1" y="4286"/>
                  </a:lnTo>
                  <a:lnTo>
                    <a:pt x="1765" y="4286"/>
                  </a:lnTo>
                  <a:lnTo>
                    <a:pt x="176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1261;p57">
              <a:extLst>
                <a:ext uri="{FF2B5EF4-FFF2-40B4-BE49-F238E27FC236}">
                  <a16:creationId xmlns:a16="http://schemas.microsoft.com/office/drawing/2014/main" id="{1F0EABAF-3DE7-F653-877C-72B7E81F5AE8}"/>
                </a:ext>
              </a:extLst>
            </p:cNvPr>
            <p:cNvSpPr/>
            <p:nvPr/>
          </p:nvSpPr>
          <p:spPr>
            <a:xfrm>
              <a:off x="3759606" y="3376790"/>
              <a:ext cx="19070" cy="67810"/>
            </a:xfrm>
            <a:custGeom>
              <a:avLst/>
              <a:gdLst/>
              <a:ahLst/>
              <a:cxnLst/>
              <a:rect l="l" t="t" r="r" b="b"/>
              <a:pathLst>
                <a:path w="1206" h="4287" extrusionOk="0">
                  <a:moveTo>
                    <a:pt x="1" y="1"/>
                  </a:moveTo>
                  <a:lnTo>
                    <a:pt x="1" y="4286"/>
                  </a:lnTo>
                  <a:lnTo>
                    <a:pt x="1205" y="4286"/>
                  </a:lnTo>
                  <a:lnTo>
                    <a:pt x="120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1262;p57">
              <a:extLst>
                <a:ext uri="{FF2B5EF4-FFF2-40B4-BE49-F238E27FC236}">
                  <a16:creationId xmlns:a16="http://schemas.microsoft.com/office/drawing/2014/main" id="{5299FA00-BDE4-94E7-89B9-023FC41D142A}"/>
                </a:ext>
              </a:extLst>
            </p:cNvPr>
            <p:cNvSpPr/>
            <p:nvPr/>
          </p:nvSpPr>
          <p:spPr>
            <a:xfrm>
              <a:off x="3759606" y="3376790"/>
              <a:ext cx="19070" cy="67810"/>
            </a:xfrm>
            <a:custGeom>
              <a:avLst/>
              <a:gdLst/>
              <a:ahLst/>
              <a:cxnLst/>
              <a:rect l="l" t="t" r="r" b="b"/>
              <a:pathLst>
                <a:path w="1206" h="4287" fill="none" extrusionOk="0">
                  <a:moveTo>
                    <a:pt x="1205" y="1"/>
                  </a:moveTo>
                  <a:lnTo>
                    <a:pt x="1" y="1"/>
                  </a:lnTo>
                  <a:lnTo>
                    <a:pt x="1" y="4286"/>
                  </a:lnTo>
                  <a:lnTo>
                    <a:pt x="1205" y="4286"/>
                  </a:lnTo>
                  <a:lnTo>
                    <a:pt x="120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1263;p57">
              <a:extLst>
                <a:ext uri="{FF2B5EF4-FFF2-40B4-BE49-F238E27FC236}">
                  <a16:creationId xmlns:a16="http://schemas.microsoft.com/office/drawing/2014/main" id="{C6FCC949-001E-309E-722D-61F5352081E4}"/>
                </a:ext>
              </a:extLst>
            </p:cNvPr>
            <p:cNvSpPr/>
            <p:nvPr/>
          </p:nvSpPr>
          <p:spPr>
            <a:xfrm>
              <a:off x="3804339" y="3376790"/>
              <a:ext cx="9329" cy="67810"/>
            </a:xfrm>
            <a:custGeom>
              <a:avLst/>
              <a:gdLst/>
              <a:ahLst/>
              <a:cxnLst/>
              <a:rect l="l" t="t" r="r" b="b"/>
              <a:pathLst>
                <a:path w="590" h="4287" extrusionOk="0">
                  <a:moveTo>
                    <a:pt x="1" y="1"/>
                  </a:moveTo>
                  <a:lnTo>
                    <a:pt x="1" y="4286"/>
                  </a:lnTo>
                  <a:lnTo>
                    <a:pt x="589" y="4286"/>
                  </a:lnTo>
                  <a:lnTo>
                    <a:pt x="58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1264;p57">
              <a:extLst>
                <a:ext uri="{FF2B5EF4-FFF2-40B4-BE49-F238E27FC236}">
                  <a16:creationId xmlns:a16="http://schemas.microsoft.com/office/drawing/2014/main" id="{CF49F7FE-1870-30E2-D84D-78B307137E17}"/>
                </a:ext>
              </a:extLst>
            </p:cNvPr>
            <p:cNvSpPr/>
            <p:nvPr/>
          </p:nvSpPr>
          <p:spPr>
            <a:xfrm>
              <a:off x="3866354" y="3376790"/>
              <a:ext cx="4886" cy="67810"/>
            </a:xfrm>
            <a:custGeom>
              <a:avLst/>
              <a:gdLst/>
              <a:ahLst/>
              <a:cxnLst/>
              <a:rect l="l" t="t" r="r" b="b"/>
              <a:pathLst>
                <a:path w="309" h="4287" extrusionOk="0">
                  <a:moveTo>
                    <a:pt x="0" y="1"/>
                  </a:moveTo>
                  <a:lnTo>
                    <a:pt x="0" y="4286"/>
                  </a:lnTo>
                  <a:lnTo>
                    <a:pt x="308" y="4286"/>
                  </a:lnTo>
                  <a:lnTo>
                    <a:pt x="30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1265;p57">
              <a:extLst>
                <a:ext uri="{FF2B5EF4-FFF2-40B4-BE49-F238E27FC236}">
                  <a16:creationId xmlns:a16="http://schemas.microsoft.com/office/drawing/2014/main" id="{9D521E24-D45F-6BBC-44C9-06BCDDCDAC9F}"/>
                </a:ext>
              </a:extLst>
            </p:cNvPr>
            <p:cNvSpPr/>
            <p:nvPr/>
          </p:nvSpPr>
          <p:spPr>
            <a:xfrm>
              <a:off x="3612125" y="3308553"/>
              <a:ext cx="346810" cy="68253"/>
            </a:xfrm>
            <a:custGeom>
              <a:avLst/>
              <a:gdLst/>
              <a:ahLst/>
              <a:cxnLst/>
              <a:rect l="l" t="t" r="r" b="b"/>
              <a:pathLst>
                <a:path w="21933" h="4315" extrusionOk="0">
                  <a:moveTo>
                    <a:pt x="0" y="1"/>
                  </a:moveTo>
                  <a:lnTo>
                    <a:pt x="0" y="4315"/>
                  </a:lnTo>
                  <a:lnTo>
                    <a:pt x="21933" y="4315"/>
                  </a:lnTo>
                  <a:lnTo>
                    <a:pt x="2193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1266;p57">
              <a:extLst>
                <a:ext uri="{FF2B5EF4-FFF2-40B4-BE49-F238E27FC236}">
                  <a16:creationId xmlns:a16="http://schemas.microsoft.com/office/drawing/2014/main" id="{AA5C4475-57B8-B867-798C-EA7462924803}"/>
                </a:ext>
              </a:extLst>
            </p:cNvPr>
            <p:cNvSpPr/>
            <p:nvPr/>
          </p:nvSpPr>
          <p:spPr>
            <a:xfrm>
              <a:off x="3612125" y="3308553"/>
              <a:ext cx="346810" cy="68253"/>
            </a:xfrm>
            <a:custGeom>
              <a:avLst/>
              <a:gdLst/>
              <a:ahLst/>
              <a:cxnLst/>
              <a:rect l="l" t="t" r="r" b="b"/>
              <a:pathLst>
                <a:path w="21933" h="4315" fill="none" extrusionOk="0">
                  <a:moveTo>
                    <a:pt x="21933" y="4315"/>
                  </a:moveTo>
                  <a:lnTo>
                    <a:pt x="0" y="4315"/>
                  </a:lnTo>
                  <a:lnTo>
                    <a:pt x="0" y="1"/>
                  </a:lnTo>
                  <a:lnTo>
                    <a:pt x="21933" y="1"/>
                  </a:lnTo>
                  <a:lnTo>
                    <a:pt x="21933" y="431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1267;p57">
              <a:extLst>
                <a:ext uri="{FF2B5EF4-FFF2-40B4-BE49-F238E27FC236}">
                  <a16:creationId xmlns:a16="http://schemas.microsoft.com/office/drawing/2014/main" id="{1F3940B5-E013-1F83-56C1-450A062667F3}"/>
                </a:ext>
              </a:extLst>
            </p:cNvPr>
            <p:cNvSpPr/>
            <p:nvPr/>
          </p:nvSpPr>
          <p:spPr>
            <a:xfrm>
              <a:off x="3612125" y="3308996"/>
              <a:ext cx="76183" cy="67810"/>
            </a:xfrm>
            <a:custGeom>
              <a:avLst/>
              <a:gdLst/>
              <a:ahLst/>
              <a:cxnLst/>
              <a:rect l="l" t="t" r="r" b="b"/>
              <a:pathLst>
                <a:path w="4818" h="4287" extrusionOk="0">
                  <a:moveTo>
                    <a:pt x="0" y="1"/>
                  </a:moveTo>
                  <a:lnTo>
                    <a:pt x="0" y="4287"/>
                  </a:lnTo>
                  <a:lnTo>
                    <a:pt x="4818" y="4287"/>
                  </a:lnTo>
                  <a:lnTo>
                    <a:pt x="48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1268;p57">
              <a:extLst>
                <a:ext uri="{FF2B5EF4-FFF2-40B4-BE49-F238E27FC236}">
                  <a16:creationId xmlns:a16="http://schemas.microsoft.com/office/drawing/2014/main" id="{B810A3F3-0A50-30C3-FD16-E27689F4E3D3}"/>
                </a:ext>
              </a:extLst>
            </p:cNvPr>
            <p:cNvSpPr/>
            <p:nvPr/>
          </p:nvSpPr>
          <p:spPr>
            <a:xfrm>
              <a:off x="3612125" y="3308996"/>
              <a:ext cx="76183" cy="67810"/>
            </a:xfrm>
            <a:custGeom>
              <a:avLst/>
              <a:gdLst/>
              <a:ahLst/>
              <a:cxnLst/>
              <a:rect l="l" t="t" r="r" b="b"/>
              <a:pathLst>
                <a:path w="4818" h="4287" fill="none" extrusionOk="0">
                  <a:moveTo>
                    <a:pt x="4818" y="1"/>
                  </a:moveTo>
                  <a:lnTo>
                    <a:pt x="0" y="1"/>
                  </a:lnTo>
                  <a:lnTo>
                    <a:pt x="0" y="4287"/>
                  </a:lnTo>
                  <a:lnTo>
                    <a:pt x="4818" y="4287"/>
                  </a:lnTo>
                  <a:lnTo>
                    <a:pt x="4818"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1269;p57">
              <a:extLst>
                <a:ext uri="{FF2B5EF4-FFF2-40B4-BE49-F238E27FC236}">
                  <a16:creationId xmlns:a16="http://schemas.microsoft.com/office/drawing/2014/main" id="{C9604E0A-FCC3-9BBC-7B91-D4F1DDB01B10}"/>
                </a:ext>
              </a:extLst>
            </p:cNvPr>
            <p:cNvSpPr/>
            <p:nvPr/>
          </p:nvSpPr>
          <p:spPr>
            <a:xfrm>
              <a:off x="3697606" y="3308996"/>
              <a:ext cx="27466" cy="67810"/>
            </a:xfrm>
            <a:custGeom>
              <a:avLst/>
              <a:gdLst/>
              <a:ahLst/>
              <a:cxnLst/>
              <a:rect l="l" t="t" r="r" b="b"/>
              <a:pathLst>
                <a:path w="1737" h="4287" extrusionOk="0">
                  <a:moveTo>
                    <a:pt x="0" y="1"/>
                  </a:moveTo>
                  <a:lnTo>
                    <a:pt x="0" y="4287"/>
                  </a:lnTo>
                  <a:lnTo>
                    <a:pt x="1737" y="4287"/>
                  </a:lnTo>
                  <a:lnTo>
                    <a:pt x="173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1270;p57">
              <a:extLst>
                <a:ext uri="{FF2B5EF4-FFF2-40B4-BE49-F238E27FC236}">
                  <a16:creationId xmlns:a16="http://schemas.microsoft.com/office/drawing/2014/main" id="{5FAFB893-491A-6D8E-8781-703295A9AF8A}"/>
                </a:ext>
              </a:extLst>
            </p:cNvPr>
            <p:cNvSpPr/>
            <p:nvPr/>
          </p:nvSpPr>
          <p:spPr>
            <a:xfrm>
              <a:off x="3697606" y="3308996"/>
              <a:ext cx="27466" cy="67810"/>
            </a:xfrm>
            <a:custGeom>
              <a:avLst/>
              <a:gdLst/>
              <a:ahLst/>
              <a:cxnLst/>
              <a:rect l="l" t="t" r="r" b="b"/>
              <a:pathLst>
                <a:path w="1737" h="4287" fill="none" extrusionOk="0">
                  <a:moveTo>
                    <a:pt x="1737" y="1"/>
                  </a:moveTo>
                  <a:lnTo>
                    <a:pt x="0" y="1"/>
                  </a:lnTo>
                  <a:lnTo>
                    <a:pt x="0" y="4287"/>
                  </a:lnTo>
                  <a:lnTo>
                    <a:pt x="1737" y="4287"/>
                  </a:lnTo>
                  <a:lnTo>
                    <a:pt x="173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1271;p57">
              <a:extLst>
                <a:ext uri="{FF2B5EF4-FFF2-40B4-BE49-F238E27FC236}">
                  <a16:creationId xmlns:a16="http://schemas.microsoft.com/office/drawing/2014/main" id="{14B3C23B-0212-F432-B58A-F7CB83A517F3}"/>
                </a:ext>
              </a:extLst>
            </p:cNvPr>
            <p:cNvSpPr/>
            <p:nvPr/>
          </p:nvSpPr>
          <p:spPr>
            <a:xfrm>
              <a:off x="3741896" y="3308996"/>
              <a:ext cx="19054" cy="67810"/>
            </a:xfrm>
            <a:custGeom>
              <a:avLst/>
              <a:gdLst/>
              <a:ahLst/>
              <a:cxnLst/>
              <a:rect l="l" t="t" r="r" b="b"/>
              <a:pathLst>
                <a:path w="1205" h="4287" extrusionOk="0">
                  <a:moveTo>
                    <a:pt x="0" y="1"/>
                  </a:moveTo>
                  <a:lnTo>
                    <a:pt x="0" y="4287"/>
                  </a:lnTo>
                  <a:lnTo>
                    <a:pt x="1205" y="4287"/>
                  </a:lnTo>
                  <a:lnTo>
                    <a:pt x="120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1272;p57">
              <a:extLst>
                <a:ext uri="{FF2B5EF4-FFF2-40B4-BE49-F238E27FC236}">
                  <a16:creationId xmlns:a16="http://schemas.microsoft.com/office/drawing/2014/main" id="{8FBDA037-220F-3AC8-6841-C8EDB4562E8B}"/>
                </a:ext>
              </a:extLst>
            </p:cNvPr>
            <p:cNvSpPr/>
            <p:nvPr/>
          </p:nvSpPr>
          <p:spPr>
            <a:xfrm>
              <a:off x="3741896" y="3308996"/>
              <a:ext cx="19054" cy="67810"/>
            </a:xfrm>
            <a:custGeom>
              <a:avLst/>
              <a:gdLst/>
              <a:ahLst/>
              <a:cxnLst/>
              <a:rect l="l" t="t" r="r" b="b"/>
              <a:pathLst>
                <a:path w="1205" h="4287" fill="none" extrusionOk="0">
                  <a:moveTo>
                    <a:pt x="1205" y="1"/>
                  </a:moveTo>
                  <a:lnTo>
                    <a:pt x="0" y="1"/>
                  </a:lnTo>
                  <a:lnTo>
                    <a:pt x="0" y="4287"/>
                  </a:lnTo>
                  <a:lnTo>
                    <a:pt x="1205" y="4287"/>
                  </a:lnTo>
                  <a:lnTo>
                    <a:pt x="120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1273;p57">
              <a:extLst>
                <a:ext uri="{FF2B5EF4-FFF2-40B4-BE49-F238E27FC236}">
                  <a16:creationId xmlns:a16="http://schemas.microsoft.com/office/drawing/2014/main" id="{B5F27D15-B3CC-3A1C-A85F-6792E096996C}"/>
                </a:ext>
              </a:extLst>
            </p:cNvPr>
            <p:cNvSpPr/>
            <p:nvPr/>
          </p:nvSpPr>
          <p:spPr>
            <a:xfrm>
              <a:off x="3786186" y="3308996"/>
              <a:ext cx="9756" cy="67810"/>
            </a:xfrm>
            <a:custGeom>
              <a:avLst/>
              <a:gdLst/>
              <a:ahLst/>
              <a:cxnLst/>
              <a:rect l="l" t="t" r="r" b="b"/>
              <a:pathLst>
                <a:path w="617" h="4287" extrusionOk="0">
                  <a:moveTo>
                    <a:pt x="0" y="1"/>
                  </a:moveTo>
                  <a:lnTo>
                    <a:pt x="0" y="4287"/>
                  </a:lnTo>
                  <a:lnTo>
                    <a:pt x="617" y="4287"/>
                  </a:lnTo>
                  <a:lnTo>
                    <a:pt x="61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1274;p57">
              <a:extLst>
                <a:ext uri="{FF2B5EF4-FFF2-40B4-BE49-F238E27FC236}">
                  <a16:creationId xmlns:a16="http://schemas.microsoft.com/office/drawing/2014/main" id="{A0BE8B18-B920-4B21-D256-8ACE9BD926FA}"/>
                </a:ext>
              </a:extLst>
            </p:cNvPr>
            <p:cNvSpPr/>
            <p:nvPr/>
          </p:nvSpPr>
          <p:spPr>
            <a:xfrm>
              <a:off x="3848629" y="3308996"/>
              <a:ext cx="4902" cy="67810"/>
            </a:xfrm>
            <a:custGeom>
              <a:avLst/>
              <a:gdLst/>
              <a:ahLst/>
              <a:cxnLst/>
              <a:rect l="l" t="t" r="r" b="b"/>
              <a:pathLst>
                <a:path w="310" h="4287" extrusionOk="0">
                  <a:moveTo>
                    <a:pt x="1" y="1"/>
                  </a:moveTo>
                  <a:lnTo>
                    <a:pt x="1" y="4287"/>
                  </a:lnTo>
                  <a:lnTo>
                    <a:pt x="309" y="4287"/>
                  </a:lnTo>
                  <a:lnTo>
                    <a:pt x="30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1275;p57">
              <a:extLst>
                <a:ext uri="{FF2B5EF4-FFF2-40B4-BE49-F238E27FC236}">
                  <a16:creationId xmlns:a16="http://schemas.microsoft.com/office/drawing/2014/main" id="{9A3E895B-0B1D-1B32-31CA-5DBC6F9CE91C}"/>
                </a:ext>
              </a:extLst>
            </p:cNvPr>
            <p:cNvSpPr/>
            <p:nvPr/>
          </p:nvSpPr>
          <p:spPr>
            <a:xfrm>
              <a:off x="3594400" y="3240775"/>
              <a:ext cx="346825" cy="68237"/>
            </a:xfrm>
            <a:custGeom>
              <a:avLst/>
              <a:gdLst/>
              <a:ahLst/>
              <a:cxnLst/>
              <a:rect l="l" t="t" r="r" b="b"/>
              <a:pathLst>
                <a:path w="21934" h="4314" extrusionOk="0">
                  <a:moveTo>
                    <a:pt x="1" y="0"/>
                  </a:moveTo>
                  <a:lnTo>
                    <a:pt x="1" y="4314"/>
                  </a:lnTo>
                  <a:lnTo>
                    <a:pt x="21933" y="4314"/>
                  </a:lnTo>
                  <a:lnTo>
                    <a:pt x="2193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1276;p57">
              <a:extLst>
                <a:ext uri="{FF2B5EF4-FFF2-40B4-BE49-F238E27FC236}">
                  <a16:creationId xmlns:a16="http://schemas.microsoft.com/office/drawing/2014/main" id="{32909CCC-1C03-AFD0-EDBE-DBBD615CE8D6}"/>
                </a:ext>
              </a:extLst>
            </p:cNvPr>
            <p:cNvSpPr/>
            <p:nvPr/>
          </p:nvSpPr>
          <p:spPr>
            <a:xfrm>
              <a:off x="3594400" y="3240775"/>
              <a:ext cx="346825" cy="68237"/>
            </a:xfrm>
            <a:custGeom>
              <a:avLst/>
              <a:gdLst/>
              <a:ahLst/>
              <a:cxnLst/>
              <a:rect l="l" t="t" r="r" b="b"/>
              <a:pathLst>
                <a:path w="21934" h="4314" fill="none" extrusionOk="0">
                  <a:moveTo>
                    <a:pt x="21933" y="4314"/>
                  </a:moveTo>
                  <a:lnTo>
                    <a:pt x="1" y="4314"/>
                  </a:lnTo>
                  <a:lnTo>
                    <a:pt x="1" y="0"/>
                  </a:lnTo>
                  <a:lnTo>
                    <a:pt x="21933" y="0"/>
                  </a:lnTo>
                  <a:lnTo>
                    <a:pt x="21933" y="431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1277;p57">
              <a:extLst>
                <a:ext uri="{FF2B5EF4-FFF2-40B4-BE49-F238E27FC236}">
                  <a16:creationId xmlns:a16="http://schemas.microsoft.com/office/drawing/2014/main" id="{E888C59E-B6F8-8398-C6E6-04A71800AF52}"/>
                </a:ext>
              </a:extLst>
            </p:cNvPr>
            <p:cNvSpPr/>
            <p:nvPr/>
          </p:nvSpPr>
          <p:spPr>
            <a:xfrm>
              <a:off x="3594400" y="3240775"/>
              <a:ext cx="76199" cy="68237"/>
            </a:xfrm>
            <a:custGeom>
              <a:avLst/>
              <a:gdLst/>
              <a:ahLst/>
              <a:cxnLst/>
              <a:rect l="l" t="t" r="r" b="b"/>
              <a:pathLst>
                <a:path w="4819" h="4314" extrusionOk="0">
                  <a:moveTo>
                    <a:pt x="1" y="0"/>
                  </a:moveTo>
                  <a:lnTo>
                    <a:pt x="1" y="4314"/>
                  </a:lnTo>
                  <a:lnTo>
                    <a:pt x="4818" y="4314"/>
                  </a:lnTo>
                  <a:lnTo>
                    <a:pt x="48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1278;p57">
              <a:extLst>
                <a:ext uri="{FF2B5EF4-FFF2-40B4-BE49-F238E27FC236}">
                  <a16:creationId xmlns:a16="http://schemas.microsoft.com/office/drawing/2014/main" id="{AAC5BBB4-EB05-A85F-E15B-E93AD7E45EDB}"/>
                </a:ext>
              </a:extLst>
            </p:cNvPr>
            <p:cNvSpPr/>
            <p:nvPr/>
          </p:nvSpPr>
          <p:spPr>
            <a:xfrm>
              <a:off x="3594400" y="3240775"/>
              <a:ext cx="76199" cy="68237"/>
            </a:xfrm>
            <a:custGeom>
              <a:avLst/>
              <a:gdLst/>
              <a:ahLst/>
              <a:cxnLst/>
              <a:rect l="l" t="t" r="r" b="b"/>
              <a:pathLst>
                <a:path w="4819" h="4314" fill="none" extrusionOk="0">
                  <a:moveTo>
                    <a:pt x="4818" y="0"/>
                  </a:moveTo>
                  <a:lnTo>
                    <a:pt x="1" y="0"/>
                  </a:lnTo>
                  <a:lnTo>
                    <a:pt x="1" y="4314"/>
                  </a:lnTo>
                  <a:lnTo>
                    <a:pt x="4818" y="4314"/>
                  </a:lnTo>
                  <a:lnTo>
                    <a:pt x="481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1279;p57">
              <a:extLst>
                <a:ext uri="{FF2B5EF4-FFF2-40B4-BE49-F238E27FC236}">
                  <a16:creationId xmlns:a16="http://schemas.microsoft.com/office/drawing/2014/main" id="{D14E00DF-FDA5-04D7-7062-806FC935ECBE}"/>
                </a:ext>
              </a:extLst>
            </p:cNvPr>
            <p:cNvSpPr/>
            <p:nvPr/>
          </p:nvSpPr>
          <p:spPr>
            <a:xfrm>
              <a:off x="3679438" y="3240775"/>
              <a:ext cx="27924" cy="16"/>
            </a:xfrm>
            <a:custGeom>
              <a:avLst/>
              <a:gdLst/>
              <a:ahLst/>
              <a:cxnLst/>
              <a:rect l="l" t="t" r="r" b="b"/>
              <a:pathLst>
                <a:path w="1766" h="1" extrusionOk="0">
                  <a:moveTo>
                    <a:pt x="1765" y="0"/>
                  </a:moveTo>
                  <a:lnTo>
                    <a:pt x="1" y="0"/>
                  </a:lnTo>
                  <a:lnTo>
                    <a:pt x="1" y="0"/>
                  </a:lnTo>
                  <a:lnTo>
                    <a:pt x="1765" y="0"/>
                  </a:lnTo>
                  <a:lnTo>
                    <a:pt x="1765" y="0"/>
                  </a:lnTo>
                  <a:close/>
                </a:path>
              </a:pathLst>
            </a:custGeom>
            <a:solidFill>
              <a:srgbClr val="9E83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1280;p57">
              <a:extLst>
                <a:ext uri="{FF2B5EF4-FFF2-40B4-BE49-F238E27FC236}">
                  <a16:creationId xmlns:a16="http://schemas.microsoft.com/office/drawing/2014/main" id="{D9C49376-1E00-5D87-EE71-82C1C0669931}"/>
                </a:ext>
              </a:extLst>
            </p:cNvPr>
            <p:cNvSpPr/>
            <p:nvPr/>
          </p:nvSpPr>
          <p:spPr>
            <a:xfrm>
              <a:off x="3679438" y="3240775"/>
              <a:ext cx="27924" cy="16"/>
            </a:xfrm>
            <a:custGeom>
              <a:avLst/>
              <a:gdLst/>
              <a:ahLst/>
              <a:cxnLst/>
              <a:rect l="l" t="t" r="r" b="b"/>
              <a:pathLst>
                <a:path w="1766" h="1" fill="none" extrusionOk="0">
                  <a:moveTo>
                    <a:pt x="1765" y="0"/>
                  </a:moveTo>
                  <a:lnTo>
                    <a:pt x="1" y="0"/>
                  </a:lnTo>
                  <a:lnTo>
                    <a:pt x="1" y="0"/>
                  </a:lnTo>
                  <a:lnTo>
                    <a:pt x="1765" y="0"/>
                  </a:lnTo>
                  <a:lnTo>
                    <a:pt x="176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1281;p57">
              <a:extLst>
                <a:ext uri="{FF2B5EF4-FFF2-40B4-BE49-F238E27FC236}">
                  <a16:creationId xmlns:a16="http://schemas.microsoft.com/office/drawing/2014/main" id="{F2FEF5C0-BC43-CEBA-C5F4-23FEC2A919AA}"/>
                </a:ext>
              </a:extLst>
            </p:cNvPr>
            <p:cNvSpPr/>
            <p:nvPr/>
          </p:nvSpPr>
          <p:spPr>
            <a:xfrm>
              <a:off x="3679438" y="3240775"/>
              <a:ext cx="27924" cy="68237"/>
            </a:xfrm>
            <a:custGeom>
              <a:avLst/>
              <a:gdLst/>
              <a:ahLst/>
              <a:cxnLst/>
              <a:rect l="l" t="t" r="r" b="b"/>
              <a:pathLst>
                <a:path w="1766" h="4314" extrusionOk="0">
                  <a:moveTo>
                    <a:pt x="1" y="0"/>
                  </a:moveTo>
                  <a:lnTo>
                    <a:pt x="1" y="4314"/>
                  </a:lnTo>
                  <a:lnTo>
                    <a:pt x="1765" y="4314"/>
                  </a:lnTo>
                  <a:lnTo>
                    <a:pt x="176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1282;p57">
              <a:extLst>
                <a:ext uri="{FF2B5EF4-FFF2-40B4-BE49-F238E27FC236}">
                  <a16:creationId xmlns:a16="http://schemas.microsoft.com/office/drawing/2014/main" id="{67E04865-EBAF-7CAA-C5DD-D13A6785FAC9}"/>
                </a:ext>
              </a:extLst>
            </p:cNvPr>
            <p:cNvSpPr/>
            <p:nvPr/>
          </p:nvSpPr>
          <p:spPr>
            <a:xfrm>
              <a:off x="3679438" y="3240775"/>
              <a:ext cx="27924" cy="68237"/>
            </a:xfrm>
            <a:custGeom>
              <a:avLst/>
              <a:gdLst/>
              <a:ahLst/>
              <a:cxnLst/>
              <a:rect l="l" t="t" r="r" b="b"/>
              <a:pathLst>
                <a:path w="1766" h="4314" fill="none" extrusionOk="0">
                  <a:moveTo>
                    <a:pt x="1765" y="0"/>
                  </a:moveTo>
                  <a:lnTo>
                    <a:pt x="1" y="0"/>
                  </a:lnTo>
                  <a:lnTo>
                    <a:pt x="1" y="4314"/>
                  </a:lnTo>
                  <a:lnTo>
                    <a:pt x="1765" y="4314"/>
                  </a:lnTo>
                  <a:lnTo>
                    <a:pt x="176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1283;p57">
              <a:extLst>
                <a:ext uri="{FF2B5EF4-FFF2-40B4-BE49-F238E27FC236}">
                  <a16:creationId xmlns:a16="http://schemas.microsoft.com/office/drawing/2014/main" id="{9E08C297-0DC8-4989-31EA-698593200A94}"/>
                </a:ext>
              </a:extLst>
            </p:cNvPr>
            <p:cNvSpPr/>
            <p:nvPr/>
          </p:nvSpPr>
          <p:spPr>
            <a:xfrm>
              <a:off x="3724171" y="3240775"/>
              <a:ext cx="19070" cy="16"/>
            </a:xfrm>
            <a:custGeom>
              <a:avLst/>
              <a:gdLst/>
              <a:ahLst/>
              <a:cxnLst/>
              <a:rect l="l" t="t" r="r" b="b"/>
              <a:pathLst>
                <a:path w="1206" h="1" extrusionOk="0">
                  <a:moveTo>
                    <a:pt x="1205" y="0"/>
                  </a:moveTo>
                  <a:lnTo>
                    <a:pt x="1" y="0"/>
                  </a:lnTo>
                  <a:lnTo>
                    <a:pt x="1" y="0"/>
                  </a:lnTo>
                  <a:lnTo>
                    <a:pt x="1205" y="0"/>
                  </a:lnTo>
                  <a:lnTo>
                    <a:pt x="1205" y="0"/>
                  </a:lnTo>
                  <a:close/>
                </a:path>
              </a:pathLst>
            </a:custGeom>
            <a:solidFill>
              <a:srgbClr val="9E83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1284;p57">
              <a:extLst>
                <a:ext uri="{FF2B5EF4-FFF2-40B4-BE49-F238E27FC236}">
                  <a16:creationId xmlns:a16="http://schemas.microsoft.com/office/drawing/2014/main" id="{93884502-84F2-786B-BEF3-1EC49702C147}"/>
                </a:ext>
              </a:extLst>
            </p:cNvPr>
            <p:cNvSpPr/>
            <p:nvPr/>
          </p:nvSpPr>
          <p:spPr>
            <a:xfrm>
              <a:off x="3724171" y="3240775"/>
              <a:ext cx="19070" cy="16"/>
            </a:xfrm>
            <a:custGeom>
              <a:avLst/>
              <a:gdLst/>
              <a:ahLst/>
              <a:cxnLst/>
              <a:rect l="l" t="t" r="r" b="b"/>
              <a:pathLst>
                <a:path w="1206" h="1" fill="none" extrusionOk="0">
                  <a:moveTo>
                    <a:pt x="1205" y="0"/>
                  </a:moveTo>
                  <a:lnTo>
                    <a:pt x="1" y="0"/>
                  </a:lnTo>
                  <a:lnTo>
                    <a:pt x="1" y="0"/>
                  </a:lnTo>
                  <a:lnTo>
                    <a:pt x="1205" y="0"/>
                  </a:lnTo>
                  <a:lnTo>
                    <a:pt x="120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1285;p57">
              <a:extLst>
                <a:ext uri="{FF2B5EF4-FFF2-40B4-BE49-F238E27FC236}">
                  <a16:creationId xmlns:a16="http://schemas.microsoft.com/office/drawing/2014/main" id="{6844DA2B-535C-4939-D942-CE7444857D9E}"/>
                </a:ext>
              </a:extLst>
            </p:cNvPr>
            <p:cNvSpPr/>
            <p:nvPr/>
          </p:nvSpPr>
          <p:spPr>
            <a:xfrm>
              <a:off x="3724171" y="3240775"/>
              <a:ext cx="19070" cy="68237"/>
            </a:xfrm>
            <a:custGeom>
              <a:avLst/>
              <a:gdLst/>
              <a:ahLst/>
              <a:cxnLst/>
              <a:rect l="l" t="t" r="r" b="b"/>
              <a:pathLst>
                <a:path w="1206" h="4314" extrusionOk="0">
                  <a:moveTo>
                    <a:pt x="1" y="0"/>
                  </a:moveTo>
                  <a:lnTo>
                    <a:pt x="1" y="4314"/>
                  </a:lnTo>
                  <a:lnTo>
                    <a:pt x="1205" y="4314"/>
                  </a:lnTo>
                  <a:lnTo>
                    <a:pt x="120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1286;p57">
              <a:extLst>
                <a:ext uri="{FF2B5EF4-FFF2-40B4-BE49-F238E27FC236}">
                  <a16:creationId xmlns:a16="http://schemas.microsoft.com/office/drawing/2014/main" id="{64338C67-B512-0B5D-4B17-90AE925241E8}"/>
                </a:ext>
              </a:extLst>
            </p:cNvPr>
            <p:cNvSpPr/>
            <p:nvPr/>
          </p:nvSpPr>
          <p:spPr>
            <a:xfrm>
              <a:off x="3724171" y="3240775"/>
              <a:ext cx="19070" cy="68237"/>
            </a:xfrm>
            <a:custGeom>
              <a:avLst/>
              <a:gdLst/>
              <a:ahLst/>
              <a:cxnLst/>
              <a:rect l="l" t="t" r="r" b="b"/>
              <a:pathLst>
                <a:path w="1206" h="4314" fill="none" extrusionOk="0">
                  <a:moveTo>
                    <a:pt x="1205" y="0"/>
                  </a:moveTo>
                  <a:lnTo>
                    <a:pt x="1" y="0"/>
                  </a:lnTo>
                  <a:lnTo>
                    <a:pt x="1" y="4314"/>
                  </a:lnTo>
                  <a:lnTo>
                    <a:pt x="1205" y="4314"/>
                  </a:lnTo>
                  <a:lnTo>
                    <a:pt x="1205" y="0"/>
                  </a:lnTo>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1287;p57">
              <a:extLst>
                <a:ext uri="{FF2B5EF4-FFF2-40B4-BE49-F238E27FC236}">
                  <a16:creationId xmlns:a16="http://schemas.microsoft.com/office/drawing/2014/main" id="{3F36A987-B90C-DFFA-6191-C0CAEC617F90}"/>
                </a:ext>
              </a:extLst>
            </p:cNvPr>
            <p:cNvSpPr/>
            <p:nvPr/>
          </p:nvSpPr>
          <p:spPr>
            <a:xfrm>
              <a:off x="3768461" y="3240775"/>
              <a:ext cx="9772" cy="16"/>
            </a:xfrm>
            <a:custGeom>
              <a:avLst/>
              <a:gdLst/>
              <a:ahLst/>
              <a:cxnLst/>
              <a:rect l="l" t="t" r="r" b="b"/>
              <a:pathLst>
                <a:path w="618" h="1" extrusionOk="0">
                  <a:moveTo>
                    <a:pt x="617" y="0"/>
                  </a:moveTo>
                  <a:lnTo>
                    <a:pt x="1" y="0"/>
                  </a:lnTo>
                  <a:lnTo>
                    <a:pt x="1" y="0"/>
                  </a:lnTo>
                  <a:lnTo>
                    <a:pt x="617" y="0"/>
                  </a:lnTo>
                  <a:lnTo>
                    <a:pt x="617" y="0"/>
                  </a:lnTo>
                  <a:close/>
                </a:path>
              </a:pathLst>
            </a:custGeom>
            <a:solidFill>
              <a:srgbClr val="9E83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1288;p57">
              <a:extLst>
                <a:ext uri="{FF2B5EF4-FFF2-40B4-BE49-F238E27FC236}">
                  <a16:creationId xmlns:a16="http://schemas.microsoft.com/office/drawing/2014/main" id="{C3994274-95A1-59E4-95F4-67418B04F121}"/>
                </a:ext>
              </a:extLst>
            </p:cNvPr>
            <p:cNvSpPr/>
            <p:nvPr/>
          </p:nvSpPr>
          <p:spPr>
            <a:xfrm>
              <a:off x="3768461" y="3240775"/>
              <a:ext cx="9772" cy="16"/>
            </a:xfrm>
            <a:custGeom>
              <a:avLst/>
              <a:gdLst/>
              <a:ahLst/>
              <a:cxnLst/>
              <a:rect l="l" t="t" r="r" b="b"/>
              <a:pathLst>
                <a:path w="618" h="1" fill="none" extrusionOk="0">
                  <a:moveTo>
                    <a:pt x="617" y="0"/>
                  </a:moveTo>
                  <a:lnTo>
                    <a:pt x="1" y="0"/>
                  </a:lnTo>
                  <a:lnTo>
                    <a:pt x="1" y="0"/>
                  </a:lnTo>
                  <a:lnTo>
                    <a:pt x="617" y="0"/>
                  </a:lnTo>
                  <a:lnTo>
                    <a:pt x="617"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1289;p57">
              <a:extLst>
                <a:ext uri="{FF2B5EF4-FFF2-40B4-BE49-F238E27FC236}">
                  <a16:creationId xmlns:a16="http://schemas.microsoft.com/office/drawing/2014/main" id="{785F1C2F-A4A0-AC09-B7F9-19AD1B975CFE}"/>
                </a:ext>
              </a:extLst>
            </p:cNvPr>
            <p:cNvSpPr/>
            <p:nvPr/>
          </p:nvSpPr>
          <p:spPr>
            <a:xfrm>
              <a:off x="3768461" y="3240775"/>
              <a:ext cx="9772" cy="68237"/>
            </a:xfrm>
            <a:custGeom>
              <a:avLst/>
              <a:gdLst/>
              <a:ahLst/>
              <a:cxnLst/>
              <a:rect l="l" t="t" r="r" b="b"/>
              <a:pathLst>
                <a:path w="618" h="4314" extrusionOk="0">
                  <a:moveTo>
                    <a:pt x="1" y="0"/>
                  </a:moveTo>
                  <a:lnTo>
                    <a:pt x="1" y="4314"/>
                  </a:lnTo>
                  <a:lnTo>
                    <a:pt x="617" y="4314"/>
                  </a:lnTo>
                  <a:lnTo>
                    <a:pt x="61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1290;p57">
              <a:extLst>
                <a:ext uri="{FF2B5EF4-FFF2-40B4-BE49-F238E27FC236}">
                  <a16:creationId xmlns:a16="http://schemas.microsoft.com/office/drawing/2014/main" id="{F890C2DE-F063-669F-82AE-6B90A308CB88}"/>
                </a:ext>
              </a:extLst>
            </p:cNvPr>
            <p:cNvSpPr/>
            <p:nvPr/>
          </p:nvSpPr>
          <p:spPr>
            <a:xfrm>
              <a:off x="3830919" y="3240775"/>
              <a:ext cx="4886" cy="16"/>
            </a:xfrm>
            <a:custGeom>
              <a:avLst/>
              <a:gdLst/>
              <a:ahLst/>
              <a:cxnLst/>
              <a:rect l="l" t="t" r="r" b="b"/>
              <a:pathLst>
                <a:path w="309" h="1" extrusionOk="0">
                  <a:moveTo>
                    <a:pt x="309" y="0"/>
                  </a:moveTo>
                  <a:lnTo>
                    <a:pt x="0" y="0"/>
                  </a:lnTo>
                  <a:lnTo>
                    <a:pt x="0" y="0"/>
                  </a:lnTo>
                  <a:lnTo>
                    <a:pt x="309" y="0"/>
                  </a:lnTo>
                  <a:lnTo>
                    <a:pt x="309" y="0"/>
                  </a:lnTo>
                  <a:close/>
                </a:path>
              </a:pathLst>
            </a:custGeom>
            <a:solidFill>
              <a:srgbClr val="9E83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1291;p57">
              <a:extLst>
                <a:ext uri="{FF2B5EF4-FFF2-40B4-BE49-F238E27FC236}">
                  <a16:creationId xmlns:a16="http://schemas.microsoft.com/office/drawing/2014/main" id="{9E7CCAA8-ADBE-B4EF-20C8-F3E6F07F1F27}"/>
                </a:ext>
              </a:extLst>
            </p:cNvPr>
            <p:cNvSpPr/>
            <p:nvPr/>
          </p:nvSpPr>
          <p:spPr>
            <a:xfrm>
              <a:off x="3830919" y="3240775"/>
              <a:ext cx="4886" cy="16"/>
            </a:xfrm>
            <a:custGeom>
              <a:avLst/>
              <a:gdLst/>
              <a:ahLst/>
              <a:cxnLst/>
              <a:rect l="l" t="t" r="r" b="b"/>
              <a:pathLst>
                <a:path w="309" h="1" fill="none" extrusionOk="0">
                  <a:moveTo>
                    <a:pt x="309" y="0"/>
                  </a:moveTo>
                  <a:lnTo>
                    <a:pt x="0" y="0"/>
                  </a:lnTo>
                  <a:lnTo>
                    <a:pt x="0" y="0"/>
                  </a:lnTo>
                  <a:lnTo>
                    <a:pt x="309" y="0"/>
                  </a:lnTo>
                  <a:lnTo>
                    <a:pt x="30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1292;p57">
              <a:extLst>
                <a:ext uri="{FF2B5EF4-FFF2-40B4-BE49-F238E27FC236}">
                  <a16:creationId xmlns:a16="http://schemas.microsoft.com/office/drawing/2014/main" id="{59E44A2C-3DA1-8A15-E932-05F03131E98E}"/>
                </a:ext>
              </a:extLst>
            </p:cNvPr>
            <p:cNvSpPr/>
            <p:nvPr/>
          </p:nvSpPr>
          <p:spPr>
            <a:xfrm>
              <a:off x="3830919" y="3240775"/>
              <a:ext cx="4886" cy="68237"/>
            </a:xfrm>
            <a:custGeom>
              <a:avLst/>
              <a:gdLst/>
              <a:ahLst/>
              <a:cxnLst/>
              <a:rect l="l" t="t" r="r" b="b"/>
              <a:pathLst>
                <a:path w="309" h="4314" extrusionOk="0">
                  <a:moveTo>
                    <a:pt x="0" y="0"/>
                  </a:moveTo>
                  <a:lnTo>
                    <a:pt x="0" y="4314"/>
                  </a:lnTo>
                  <a:lnTo>
                    <a:pt x="309" y="4314"/>
                  </a:lnTo>
                  <a:lnTo>
                    <a:pt x="30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1293;p57">
              <a:extLst>
                <a:ext uri="{FF2B5EF4-FFF2-40B4-BE49-F238E27FC236}">
                  <a16:creationId xmlns:a16="http://schemas.microsoft.com/office/drawing/2014/main" id="{DE00A21C-EB01-36CF-95C9-D45F85DBEB52}"/>
                </a:ext>
              </a:extLst>
            </p:cNvPr>
            <p:cNvSpPr/>
            <p:nvPr/>
          </p:nvSpPr>
          <p:spPr>
            <a:xfrm>
              <a:off x="3306064" y="3850872"/>
              <a:ext cx="346825" cy="68237"/>
            </a:xfrm>
            <a:custGeom>
              <a:avLst/>
              <a:gdLst/>
              <a:ahLst/>
              <a:cxnLst/>
              <a:rect l="l" t="t" r="r" b="b"/>
              <a:pathLst>
                <a:path w="21934" h="4314" extrusionOk="0">
                  <a:moveTo>
                    <a:pt x="0" y="0"/>
                  </a:moveTo>
                  <a:lnTo>
                    <a:pt x="0" y="4314"/>
                  </a:lnTo>
                  <a:lnTo>
                    <a:pt x="21933" y="4314"/>
                  </a:lnTo>
                  <a:lnTo>
                    <a:pt x="2193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1294;p57">
              <a:extLst>
                <a:ext uri="{FF2B5EF4-FFF2-40B4-BE49-F238E27FC236}">
                  <a16:creationId xmlns:a16="http://schemas.microsoft.com/office/drawing/2014/main" id="{D6C40A12-719F-1134-05BF-1ADEF0CD6125}"/>
                </a:ext>
              </a:extLst>
            </p:cNvPr>
            <p:cNvSpPr/>
            <p:nvPr/>
          </p:nvSpPr>
          <p:spPr>
            <a:xfrm>
              <a:off x="3306064" y="3850872"/>
              <a:ext cx="346825" cy="68237"/>
            </a:xfrm>
            <a:custGeom>
              <a:avLst/>
              <a:gdLst/>
              <a:ahLst/>
              <a:cxnLst/>
              <a:rect l="l" t="t" r="r" b="b"/>
              <a:pathLst>
                <a:path w="21934" h="4314" fill="none" extrusionOk="0">
                  <a:moveTo>
                    <a:pt x="21933" y="4314"/>
                  </a:moveTo>
                  <a:lnTo>
                    <a:pt x="0" y="4314"/>
                  </a:lnTo>
                  <a:lnTo>
                    <a:pt x="0" y="0"/>
                  </a:lnTo>
                  <a:lnTo>
                    <a:pt x="21933" y="0"/>
                  </a:lnTo>
                  <a:lnTo>
                    <a:pt x="21933" y="431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1295;p57">
              <a:extLst>
                <a:ext uri="{FF2B5EF4-FFF2-40B4-BE49-F238E27FC236}">
                  <a16:creationId xmlns:a16="http://schemas.microsoft.com/office/drawing/2014/main" id="{1EA7DF5A-73CE-B3A8-A116-E7E3870F1D7F}"/>
                </a:ext>
              </a:extLst>
            </p:cNvPr>
            <p:cNvSpPr/>
            <p:nvPr/>
          </p:nvSpPr>
          <p:spPr>
            <a:xfrm>
              <a:off x="3306064" y="3850872"/>
              <a:ext cx="76199" cy="68237"/>
            </a:xfrm>
            <a:custGeom>
              <a:avLst/>
              <a:gdLst/>
              <a:ahLst/>
              <a:cxnLst/>
              <a:rect l="l" t="t" r="r" b="b"/>
              <a:pathLst>
                <a:path w="4819" h="4314" extrusionOk="0">
                  <a:moveTo>
                    <a:pt x="0" y="0"/>
                  </a:moveTo>
                  <a:lnTo>
                    <a:pt x="0" y="4314"/>
                  </a:lnTo>
                  <a:lnTo>
                    <a:pt x="4818" y="4314"/>
                  </a:lnTo>
                  <a:lnTo>
                    <a:pt x="4818" y="28"/>
                  </a:lnTo>
                  <a:lnTo>
                    <a:pt x="1121" y="28"/>
                  </a:lnTo>
                  <a:lnTo>
                    <a:pt x="112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1296;p57">
              <a:extLst>
                <a:ext uri="{FF2B5EF4-FFF2-40B4-BE49-F238E27FC236}">
                  <a16:creationId xmlns:a16="http://schemas.microsoft.com/office/drawing/2014/main" id="{5D923129-565E-6181-E30E-DA78EC03974E}"/>
                </a:ext>
              </a:extLst>
            </p:cNvPr>
            <p:cNvSpPr/>
            <p:nvPr/>
          </p:nvSpPr>
          <p:spPr>
            <a:xfrm>
              <a:off x="3306064" y="3850872"/>
              <a:ext cx="76199" cy="68237"/>
            </a:xfrm>
            <a:custGeom>
              <a:avLst/>
              <a:gdLst/>
              <a:ahLst/>
              <a:cxnLst/>
              <a:rect l="l" t="t" r="r" b="b"/>
              <a:pathLst>
                <a:path w="4819" h="4314" fill="none" extrusionOk="0">
                  <a:moveTo>
                    <a:pt x="1121" y="0"/>
                  </a:moveTo>
                  <a:lnTo>
                    <a:pt x="0" y="0"/>
                  </a:lnTo>
                  <a:lnTo>
                    <a:pt x="0" y="4314"/>
                  </a:lnTo>
                  <a:lnTo>
                    <a:pt x="4818" y="4314"/>
                  </a:lnTo>
                  <a:lnTo>
                    <a:pt x="4818" y="28"/>
                  </a:lnTo>
                  <a:lnTo>
                    <a:pt x="1121" y="28"/>
                  </a:lnTo>
                  <a:lnTo>
                    <a:pt x="112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1297;p57">
              <a:extLst>
                <a:ext uri="{FF2B5EF4-FFF2-40B4-BE49-F238E27FC236}">
                  <a16:creationId xmlns:a16="http://schemas.microsoft.com/office/drawing/2014/main" id="{D154D75D-4651-7972-BF04-D5942797D4D0}"/>
                </a:ext>
              </a:extLst>
            </p:cNvPr>
            <p:cNvSpPr/>
            <p:nvPr/>
          </p:nvSpPr>
          <p:spPr>
            <a:xfrm>
              <a:off x="3391102" y="3851315"/>
              <a:ext cx="27924" cy="67794"/>
            </a:xfrm>
            <a:custGeom>
              <a:avLst/>
              <a:gdLst/>
              <a:ahLst/>
              <a:cxnLst/>
              <a:rect l="l" t="t" r="r" b="b"/>
              <a:pathLst>
                <a:path w="1766" h="4286" extrusionOk="0">
                  <a:moveTo>
                    <a:pt x="1" y="0"/>
                  </a:moveTo>
                  <a:lnTo>
                    <a:pt x="1" y="4286"/>
                  </a:lnTo>
                  <a:lnTo>
                    <a:pt x="1765" y="4286"/>
                  </a:lnTo>
                  <a:lnTo>
                    <a:pt x="176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1298;p57">
              <a:extLst>
                <a:ext uri="{FF2B5EF4-FFF2-40B4-BE49-F238E27FC236}">
                  <a16:creationId xmlns:a16="http://schemas.microsoft.com/office/drawing/2014/main" id="{F2A0A362-42D7-B286-948A-F17F8884B8B6}"/>
                </a:ext>
              </a:extLst>
            </p:cNvPr>
            <p:cNvSpPr/>
            <p:nvPr/>
          </p:nvSpPr>
          <p:spPr>
            <a:xfrm>
              <a:off x="3391102" y="3851315"/>
              <a:ext cx="27924" cy="67794"/>
            </a:xfrm>
            <a:custGeom>
              <a:avLst/>
              <a:gdLst/>
              <a:ahLst/>
              <a:cxnLst/>
              <a:rect l="l" t="t" r="r" b="b"/>
              <a:pathLst>
                <a:path w="1766" h="4286" fill="none" extrusionOk="0">
                  <a:moveTo>
                    <a:pt x="1765" y="0"/>
                  </a:moveTo>
                  <a:lnTo>
                    <a:pt x="1" y="0"/>
                  </a:lnTo>
                  <a:lnTo>
                    <a:pt x="1" y="4286"/>
                  </a:lnTo>
                  <a:lnTo>
                    <a:pt x="1765" y="4286"/>
                  </a:lnTo>
                  <a:lnTo>
                    <a:pt x="176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1299;p57">
              <a:extLst>
                <a:ext uri="{FF2B5EF4-FFF2-40B4-BE49-F238E27FC236}">
                  <a16:creationId xmlns:a16="http://schemas.microsoft.com/office/drawing/2014/main" id="{4D6DB00C-1F72-D6EE-B001-AFDC5505A2BB}"/>
                </a:ext>
              </a:extLst>
            </p:cNvPr>
            <p:cNvSpPr/>
            <p:nvPr/>
          </p:nvSpPr>
          <p:spPr>
            <a:xfrm>
              <a:off x="3435835" y="3851315"/>
              <a:ext cx="19070" cy="67794"/>
            </a:xfrm>
            <a:custGeom>
              <a:avLst/>
              <a:gdLst/>
              <a:ahLst/>
              <a:cxnLst/>
              <a:rect l="l" t="t" r="r" b="b"/>
              <a:pathLst>
                <a:path w="1206" h="4286" extrusionOk="0">
                  <a:moveTo>
                    <a:pt x="1" y="0"/>
                  </a:moveTo>
                  <a:lnTo>
                    <a:pt x="1" y="4286"/>
                  </a:lnTo>
                  <a:lnTo>
                    <a:pt x="1205" y="4286"/>
                  </a:lnTo>
                  <a:lnTo>
                    <a:pt x="120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1300;p57">
              <a:extLst>
                <a:ext uri="{FF2B5EF4-FFF2-40B4-BE49-F238E27FC236}">
                  <a16:creationId xmlns:a16="http://schemas.microsoft.com/office/drawing/2014/main" id="{A519A862-61B4-B276-36BD-2A3059D33D0E}"/>
                </a:ext>
              </a:extLst>
            </p:cNvPr>
            <p:cNvSpPr/>
            <p:nvPr/>
          </p:nvSpPr>
          <p:spPr>
            <a:xfrm>
              <a:off x="3435835" y="3851315"/>
              <a:ext cx="19070" cy="67794"/>
            </a:xfrm>
            <a:custGeom>
              <a:avLst/>
              <a:gdLst/>
              <a:ahLst/>
              <a:cxnLst/>
              <a:rect l="l" t="t" r="r" b="b"/>
              <a:pathLst>
                <a:path w="1206" h="4286" fill="none" extrusionOk="0">
                  <a:moveTo>
                    <a:pt x="1205" y="0"/>
                  </a:moveTo>
                  <a:lnTo>
                    <a:pt x="1" y="0"/>
                  </a:lnTo>
                  <a:lnTo>
                    <a:pt x="1" y="4286"/>
                  </a:lnTo>
                  <a:lnTo>
                    <a:pt x="1205" y="4286"/>
                  </a:lnTo>
                  <a:lnTo>
                    <a:pt x="120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1301;p57">
              <a:extLst>
                <a:ext uri="{FF2B5EF4-FFF2-40B4-BE49-F238E27FC236}">
                  <a16:creationId xmlns:a16="http://schemas.microsoft.com/office/drawing/2014/main" id="{AD296E27-F931-4A3A-972B-5183AB857CE6}"/>
                </a:ext>
              </a:extLst>
            </p:cNvPr>
            <p:cNvSpPr/>
            <p:nvPr/>
          </p:nvSpPr>
          <p:spPr>
            <a:xfrm>
              <a:off x="3480125" y="3851315"/>
              <a:ext cx="9772" cy="67794"/>
            </a:xfrm>
            <a:custGeom>
              <a:avLst/>
              <a:gdLst/>
              <a:ahLst/>
              <a:cxnLst/>
              <a:rect l="l" t="t" r="r" b="b"/>
              <a:pathLst>
                <a:path w="618" h="4286" extrusionOk="0">
                  <a:moveTo>
                    <a:pt x="1" y="0"/>
                  </a:moveTo>
                  <a:lnTo>
                    <a:pt x="1" y="4286"/>
                  </a:lnTo>
                  <a:lnTo>
                    <a:pt x="617" y="4286"/>
                  </a:lnTo>
                  <a:lnTo>
                    <a:pt x="61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1302;p57">
              <a:extLst>
                <a:ext uri="{FF2B5EF4-FFF2-40B4-BE49-F238E27FC236}">
                  <a16:creationId xmlns:a16="http://schemas.microsoft.com/office/drawing/2014/main" id="{3C8649A3-42AF-D99F-27D1-4C004A815906}"/>
                </a:ext>
              </a:extLst>
            </p:cNvPr>
            <p:cNvSpPr/>
            <p:nvPr/>
          </p:nvSpPr>
          <p:spPr>
            <a:xfrm>
              <a:off x="3542583" y="3851315"/>
              <a:ext cx="4443" cy="67794"/>
            </a:xfrm>
            <a:custGeom>
              <a:avLst/>
              <a:gdLst/>
              <a:ahLst/>
              <a:cxnLst/>
              <a:rect l="l" t="t" r="r" b="b"/>
              <a:pathLst>
                <a:path w="281" h="4286" extrusionOk="0">
                  <a:moveTo>
                    <a:pt x="0" y="0"/>
                  </a:moveTo>
                  <a:lnTo>
                    <a:pt x="0" y="4286"/>
                  </a:lnTo>
                  <a:lnTo>
                    <a:pt x="280" y="4286"/>
                  </a:lnTo>
                  <a:lnTo>
                    <a:pt x="28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1303;p57">
              <a:extLst>
                <a:ext uri="{FF2B5EF4-FFF2-40B4-BE49-F238E27FC236}">
                  <a16:creationId xmlns:a16="http://schemas.microsoft.com/office/drawing/2014/main" id="{73A15B80-BFCA-6DAC-B9E3-0D8D09926833}"/>
                </a:ext>
              </a:extLst>
            </p:cNvPr>
            <p:cNvSpPr/>
            <p:nvPr/>
          </p:nvSpPr>
          <p:spPr>
            <a:xfrm>
              <a:off x="3323773" y="3783078"/>
              <a:ext cx="347268" cy="68253"/>
            </a:xfrm>
            <a:custGeom>
              <a:avLst/>
              <a:gdLst/>
              <a:ahLst/>
              <a:cxnLst/>
              <a:rect l="l" t="t" r="r" b="b"/>
              <a:pathLst>
                <a:path w="21962" h="4315" extrusionOk="0">
                  <a:moveTo>
                    <a:pt x="1" y="1"/>
                  </a:moveTo>
                  <a:lnTo>
                    <a:pt x="1" y="4314"/>
                  </a:lnTo>
                  <a:lnTo>
                    <a:pt x="21962" y="4314"/>
                  </a:lnTo>
                  <a:lnTo>
                    <a:pt x="2196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1304;p57">
              <a:extLst>
                <a:ext uri="{FF2B5EF4-FFF2-40B4-BE49-F238E27FC236}">
                  <a16:creationId xmlns:a16="http://schemas.microsoft.com/office/drawing/2014/main" id="{1EB69852-8FC1-EB4B-AEEB-D0F95AD6B03A}"/>
                </a:ext>
              </a:extLst>
            </p:cNvPr>
            <p:cNvSpPr/>
            <p:nvPr/>
          </p:nvSpPr>
          <p:spPr>
            <a:xfrm>
              <a:off x="3323773" y="3783078"/>
              <a:ext cx="347268" cy="68253"/>
            </a:xfrm>
            <a:custGeom>
              <a:avLst/>
              <a:gdLst/>
              <a:ahLst/>
              <a:cxnLst/>
              <a:rect l="l" t="t" r="r" b="b"/>
              <a:pathLst>
                <a:path w="21962" h="4315" fill="none" extrusionOk="0">
                  <a:moveTo>
                    <a:pt x="21962" y="4314"/>
                  </a:moveTo>
                  <a:lnTo>
                    <a:pt x="1" y="4314"/>
                  </a:lnTo>
                  <a:lnTo>
                    <a:pt x="1" y="1"/>
                  </a:lnTo>
                  <a:lnTo>
                    <a:pt x="21962" y="1"/>
                  </a:lnTo>
                  <a:lnTo>
                    <a:pt x="21962" y="431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1305;p57">
              <a:extLst>
                <a:ext uri="{FF2B5EF4-FFF2-40B4-BE49-F238E27FC236}">
                  <a16:creationId xmlns:a16="http://schemas.microsoft.com/office/drawing/2014/main" id="{ABC9062D-09C2-DCCA-10E4-DBEFFEBAED8D}"/>
                </a:ext>
              </a:extLst>
            </p:cNvPr>
            <p:cNvSpPr/>
            <p:nvPr/>
          </p:nvSpPr>
          <p:spPr>
            <a:xfrm>
              <a:off x="3323773" y="3783521"/>
              <a:ext cx="76642" cy="67810"/>
            </a:xfrm>
            <a:custGeom>
              <a:avLst/>
              <a:gdLst/>
              <a:ahLst/>
              <a:cxnLst/>
              <a:rect l="l" t="t" r="r" b="b"/>
              <a:pathLst>
                <a:path w="4847" h="4287" extrusionOk="0">
                  <a:moveTo>
                    <a:pt x="1" y="1"/>
                  </a:moveTo>
                  <a:lnTo>
                    <a:pt x="1" y="4286"/>
                  </a:lnTo>
                  <a:lnTo>
                    <a:pt x="4847" y="4286"/>
                  </a:lnTo>
                  <a:lnTo>
                    <a:pt x="484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1306;p57">
              <a:extLst>
                <a:ext uri="{FF2B5EF4-FFF2-40B4-BE49-F238E27FC236}">
                  <a16:creationId xmlns:a16="http://schemas.microsoft.com/office/drawing/2014/main" id="{2196D1D1-AACC-DCB5-5567-71D4CEF2F967}"/>
                </a:ext>
              </a:extLst>
            </p:cNvPr>
            <p:cNvSpPr/>
            <p:nvPr/>
          </p:nvSpPr>
          <p:spPr>
            <a:xfrm>
              <a:off x="3323773" y="3783521"/>
              <a:ext cx="76642" cy="67810"/>
            </a:xfrm>
            <a:custGeom>
              <a:avLst/>
              <a:gdLst/>
              <a:ahLst/>
              <a:cxnLst/>
              <a:rect l="l" t="t" r="r" b="b"/>
              <a:pathLst>
                <a:path w="4847" h="4287" fill="none" extrusionOk="0">
                  <a:moveTo>
                    <a:pt x="4847" y="1"/>
                  </a:moveTo>
                  <a:lnTo>
                    <a:pt x="1" y="1"/>
                  </a:lnTo>
                  <a:lnTo>
                    <a:pt x="1" y="4286"/>
                  </a:lnTo>
                  <a:lnTo>
                    <a:pt x="4847" y="4286"/>
                  </a:lnTo>
                  <a:lnTo>
                    <a:pt x="484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1307;p57">
              <a:extLst>
                <a:ext uri="{FF2B5EF4-FFF2-40B4-BE49-F238E27FC236}">
                  <a16:creationId xmlns:a16="http://schemas.microsoft.com/office/drawing/2014/main" id="{F3024709-D026-5460-FB1C-B5ADA0577D8B}"/>
                </a:ext>
              </a:extLst>
            </p:cNvPr>
            <p:cNvSpPr/>
            <p:nvPr/>
          </p:nvSpPr>
          <p:spPr>
            <a:xfrm>
              <a:off x="3408827" y="3783521"/>
              <a:ext cx="27909" cy="67810"/>
            </a:xfrm>
            <a:custGeom>
              <a:avLst/>
              <a:gdLst/>
              <a:ahLst/>
              <a:cxnLst/>
              <a:rect l="l" t="t" r="r" b="b"/>
              <a:pathLst>
                <a:path w="1765" h="4287" extrusionOk="0">
                  <a:moveTo>
                    <a:pt x="0" y="1"/>
                  </a:moveTo>
                  <a:lnTo>
                    <a:pt x="0" y="4286"/>
                  </a:lnTo>
                  <a:lnTo>
                    <a:pt x="1765" y="4286"/>
                  </a:lnTo>
                  <a:lnTo>
                    <a:pt x="17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1308;p57">
              <a:extLst>
                <a:ext uri="{FF2B5EF4-FFF2-40B4-BE49-F238E27FC236}">
                  <a16:creationId xmlns:a16="http://schemas.microsoft.com/office/drawing/2014/main" id="{918177E6-09FD-266E-5F6A-FD9A993E6D19}"/>
                </a:ext>
              </a:extLst>
            </p:cNvPr>
            <p:cNvSpPr/>
            <p:nvPr/>
          </p:nvSpPr>
          <p:spPr>
            <a:xfrm>
              <a:off x="3408827" y="3783521"/>
              <a:ext cx="27909" cy="67810"/>
            </a:xfrm>
            <a:custGeom>
              <a:avLst/>
              <a:gdLst/>
              <a:ahLst/>
              <a:cxnLst/>
              <a:rect l="l" t="t" r="r" b="b"/>
              <a:pathLst>
                <a:path w="1765" h="4287" fill="none" extrusionOk="0">
                  <a:moveTo>
                    <a:pt x="1765" y="1"/>
                  </a:moveTo>
                  <a:lnTo>
                    <a:pt x="0" y="1"/>
                  </a:lnTo>
                  <a:lnTo>
                    <a:pt x="0" y="4286"/>
                  </a:lnTo>
                  <a:lnTo>
                    <a:pt x="1765" y="4286"/>
                  </a:lnTo>
                  <a:lnTo>
                    <a:pt x="176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1309;p57">
              <a:extLst>
                <a:ext uri="{FF2B5EF4-FFF2-40B4-BE49-F238E27FC236}">
                  <a16:creationId xmlns:a16="http://schemas.microsoft.com/office/drawing/2014/main" id="{4BB8619F-8B0B-A9F0-BC04-CB43360DD53C}"/>
                </a:ext>
              </a:extLst>
            </p:cNvPr>
            <p:cNvSpPr/>
            <p:nvPr/>
          </p:nvSpPr>
          <p:spPr>
            <a:xfrm>
              <a:off x="3453560" y="3783521"/>
              <a:ext cx="19054" cy="67810"/>
            </a:xfrm>
            <a:custGeom>
              <a:avLst/>
              <a:gdLst/>
              <a:ahLst/>
              <a:cxnLst/>
              <a:rect l="l" t="t" r="r" b="b"/>
              <a:pathLst>
                <a:path w="1205" h="4287" extrusionOk="0">
                  <a:moveTo>
                    <a:pt x="0" y="1"/>
                  </a:moveTo>
                  <a:lnTo>
                    <a:pt x="0" y="4286"/>
                  </a:lnTo>
                  <a:lnTo>
                    <a:pt x="1205" y="4286"/>
                  </a:lnTo>
                  <a:lnTo>
                    <a:pt x="120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1310;p57">
              <a:extLst>
                <a:ext uri="{FF2B5EF4-FFF2-40B4-BE49-F238E27FC236}">
                  <a16:creationId xmlns:a16="http://schemas.microsoft.com/office/drawing/2014/main" id="{7BC4FBDB-F69B-E970-7082-EC271758C646}"/>
                </a:ext>
              </a:extLst>
            </p:cNvPr>
            <p:cNvSpPr/>
            <p:nvPr/>
          </p:nvSpPr>
          <p:spPr>
            <a:xfrm>
              <a:off x="3453560" y="3783521"/>
              <a:ext cx="19054" cy="67810"/>
            </a:xfrm>
            <a:custGeom>
              <a:avLst/>
              <a:gdLst/>
              <a:ahLst/>
              <a:cxnLst/>
              <a:rect l="l" t="t" r="r" b="b"/>
              <a:pathLst>
                <a:path w="1205" h="4287" fill="none" extrusionOk="0">
                  <a:moveTo>
                    <a:pt x="1205" y="1"/>
                  </a:moveTo>
                  <a:lnTo>
                    <a:pt x="0" y="1"/>
                  </a:lnTo>
                  <a:lnTo>
                    <a:pt x="0" y="4286"/>
                  </a:lnTo>
                  <a:lnTo>
                    <a:pt x="1205" y="4286"/>
                  </a:lnTo>
                  <a:lnTo>
                    <a:pt x="120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1311;p57">
              <a:extLst>
                <a:ext uri="{FF2B5EF4-FFF2-40B4-BE49-F238E27FC236}">
                  <a16:creationId xmlns:a16="http://schemas.microsoft.com/office/drawing/2014/main" id="{F2172321-2AB7-302D-2C67-059C633AD55F}"/>
                </a:ext>
              </a:extLst>
            </p:cNvPr>
            <p:cNvSpPr/>
            <p:nvPr/>
          </p:nvSpPr>
          <p:spPr>
            <a:xfrm>
              <a:off x="3497850" y="3783521"/>
              <a:ext cx="9756" cy="67810"/>
            </a:xfrm>
            <a:custGeom>
              <a:avLst/>
              <a:gdLst/>
              <a:ahLst/>
              <a:cxnLst/>
              <a:rect l="l" t="t" r="r" b="b"/>
              <a:pathLst>
                <a:path w="617" h="4287" extrusionOk="0">
                  <a:moveTo>
                    <a:pt x="0" y="1"/>
                  </a:moveTo>
                  <a:lnTo>
                    <a:pt x="0" y="4286"/>
                  </a:lnTo>
                  <a:lnTo>
                    <a:pt x="616" y="4286"/>
                  </a:lnTo>
                  <a:lnTo>
                    <a:pt x="61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1312;p57">
              <a:extLst>
                <a:ext uri="{FF2B5EF4-FFF2-40B4-BE49-F238E27FC236}">
                  <a16:creationId xmlns:a16="http://schemas.microsoft.com/office/drawing/2014/main" id="{D902DAF5-71F4-4585-45F2-9B8BB3A9A877}"/>
                </a:ext>
              </a:extLst>
            </p:cNvPr>
            <p:cNvSpPr/>
            <p:nvPr/>
          </p:nvSpPr>
          <p:spPr>
            <a:xfrm>
              <a:off x="3560293" y="3783521"/>
              <a:ext cx="4886" cy="67810"/>
            </a:xfrm>
            <a:custGeom>
              <a:avLst/>
              <a:gdLst/>
              <a:ahLst/>
              <a:cxnLst/>
              <a:rect l="l" t="t" r="r" b="b"/>
              <a:pathLst>
                <a:path w="309" h="4287" extrusionOk="0">
                  <a:moveTo>
                    <a:pt x="1" y="1"/>
                  </a:moveTo>
                  <a:lnTo>
                    <a:pt x="1" y="4286"/>
                  </a:lnTo>
                  <a:lnTo>
                    <a:pt x="309" y="4286"/>
                  </a:lnTo>
                  <a:lnTo>
                    <a:pt x="30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1313;p57">
              <a:extLst>
                <a:ext uri="{FF2B5EF4-FFF2-40B4-BE49-F238E27FC236}">
                  <a16:creationId xmlns:a16="http://schemas.microsoft.com/office/drawing/2014/main" id="{E184B46B-81A5-F543-E8CC-854C6BFFBD42}"/>
                </a:ext>
              </a:extLst>
            </p:cNvPr>
            <p:cNvSpPr/>
            <p:nvPr/>
          </p:nvSpPr>
          <p:spPr>
            <a:xfrm>
              <a:off x="3306064" y="3715284"/>
              <a:ext cx="346825" cy="68253"/>
            </a:xfrm>
            <a:custGeom>
              <a:avLst/>
              <a:gdLst/>
              <a:ahLst/>
              <a:cxnLst/>
              <a:rect l="l" t="t" r="r" b="b"/>
              <a:pathLst>
                <a:path w="21934" h="4315" extrusionOk="0">
                  <a:moveTo>
                    <a:pt x="0" y="1"/>
                  </a:moveTo>
                  <a:lnTo>
                    <a:pt x="0" y="4315"/>
                  </a:lnTo>
                  <a:lnTo>
                    <a:pt x="21933" y="4315"/>
                  </a:lnTo>
                  <a:lnTo>
                    <a:pt x="2193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1314;p57">
              <a:extLst>
                <a:ext uri="{FF2B5EF4-FFF2-40B4-BE49-F238E27FC236}">
                  <a16:creationId xmlns:a16="http://schemas.microsoft.com/office/drawing/2014/main" id="{D907DA3C-8B22-B58B-10CC-9E33CB7CE2BC}"/>
                </a:ext>
              </a:extLst>
            </p:cNvPr>
            <p:cNvSpPr/>
            <p:nvPr/>
          </p:nvSpPr>
          <p:spPr>
            <a:xfrm>
              <a:off x="3306064" y="3715284"/>
              <a:ext cx="346825" cy="68253"/>
            </a:xfrm>
            <a:custGeom>
              <a:avLst/>
              <a:gdLst/>
              <a:ahLst/>
              <a:cxnLst/>
              <a:rect l="l" t="t" r="r" b="b"/>
              <a:pathLst>
                <a:path w="21934" h="4315" fill="none" extrusionOk="0">
                  <a:moveTo>
                    <a:pt x="21933" y="4315"/>
                  </a:moveTo>
                  <a:lnTo>
                    <a:pt x="0" y="4315"/>
                  </a:lnTo>
                  <a:lnTo>
                    <a:pt x="0" y="1"/>
                  </a:lnTo>
                  <a:lnTo>
                    <a:pt x="21933" y="1"/>
                  </a:lnTo>
                  <a:lnTo>
                    <a:pt x="21933" y="431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1315;p57">
              <a:extLst>
                <a:ext uri="{FF2B5EF4-FFF2-40B4-BE49-F238E27FC236}">
                  <a16:creationId xmlns:a16="http://schemas.microsoft.com/office/drawing/2014/main" id="{CA85C847-C938-2C47-F70E-C362E3979597}"/>
                </a:ext>
              </a:extLst>
            </p:cNvPr>
            <p:cNvSpPr/>
            <p:nvPr/>
          </p:nvSpPr>
          <p:spPr>
            <a:xfrm>
              <a:off x="3306064" y="3715284"/>
              <a:ext cx="76199" cy="68253"/>
            </a:xfrm>
            <a:custGeom>
              <a:avLst/>
              <a:gdLst/>
              <a:ahLst/>
              <a:cxnLst/>
              <a:rect l="l" t="t" r="r" b="b"/>
              <a:pathLst>
                <a:path w="4819" h="4315" extrusionOk="0">
                  <a:moveTo>
                    <a:pt x="0" y="1"/>
                  </a:moveTo>
                  <a:lnTo>
                    <a:pt x="0" y="4315"/>
                  </a:lnTo>
                  <a:lnTo>
                    <a:pt x="4818" y="4315"/>
                  </a:lnTo>
                  <a:lnTo>
                    <a:pt x="4818" y="29"/>
                  </a:lnTo>
                  <a:lnTo>
                    <a:pt x="561" y="29"/>
                  </a:lnTo>
                  <a:lnTo>
                    <a:pt x="56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1316;p57">
              <a:extLst>
                <a:ext uri="{FF2B5EF4-FFF2-40B4-BE49-F238E27FC236}">
                  <a16:creationId xmlns:a16="http://schemas.microsoft.com/office/drawing/2014/main" id="{EEC8838B-DB8B-E38A-7780-F0DC26A58B95}"/>
                </a:ext>
              </a:extLst>
            </p:cNvPr>
            <p:cNvSpPr/>
            <p:nvPr/>
          </p:nvSpPr>
          <p:spPr>
            <a:xfrm>
              <a:off x="3306064" y="3715284"/>
              <a:ext cx="76199" cy="68253"/>
            </a:xfrm>
            <a:custGeom>
              <a:avLst/>
              <a:gdLst/>
              <a:ahLst/>
              <a:cxnLst/>
              <a:rect l="l" t="t" r="r" b="b"/>
              <a:pathLst>
                <a:path w="4819" h="4315" fill="none" extrusionOk="0">
                  <a:moveTo>
                    <a:pt x="561" y="1"/>
                  </a:moveTo>
                  <a:lnTo>
                    <a:pt x="0" y="1"/>
                  </a:lnTo>
                  <a:lnTo>
                    <a:pt x="0" y="4315"/>
                  </a:lnTo>
                  <a:lnTo>
                    <a:pt x="4818" y="4315"/>
                  </a:lnTo>
                  <a:lnTo>
                    <a:pt x="4818" y="29"/>
                  </a:lnTo>
                  <a:lnTo>
                    <a:pt x="561" y="29"/>
                  </a:lnTo>
                  <a:lnTo>
                    <a:pt x="56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1317;p57">
              <a:extLst>
                <a:ext uri="{FF2B5EF4-FFF2-40B4-BE49-F238E27FC236}">
                  <a16:creationId xmlns:a16="http://schemas.microsoft.com/office/drawing/2014/main" id="{4A8DA0FA-D891-9DCB-D0C7-3B1D3E797CF0}"/>
                </a:ext>
              </a:extLst>
            </p:cNvPr>
            <p:cNvSpPr/>
            <p:nvPr/>
          </p:nvSpPr>
          <p:spPr>
            <a:xfrm>
              <a:off x="3391102" y="3715727"/>
              <a:ext cx="27924" cy="67810"/>
            </a:xfrm>
            <a:custGeom>
              <a:avLst/>
              <a:gdLst/>
              <a:ahLst/>
              <a:cxnLst/>
              <a:rect l="l" t="t" r="r" b="b"/>
              <a:pathLst>
                <a:path w="1766" h="4287" extrusionOk="0">
                  <a:moveTo>
                    <a:pt x="1" y="1"/>
                  </a:moveTo>
                  <a:lnTo>
                    <a:pt x="1" y="4287"/>
                  </a:lnTo>
                  <a:lnTo>
                    <a:pt x="1765" y="4287"/>
                  </a:lnTo>
                  <a:lnTo>
                    <a:pt x="17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1318;p57">
              <a:extLst>
                <a:ext uri="{FF2B5EF4-FFF2-40B4-BE49-F238E27FC236}">
                  <a16:creationId xmlns:a16="http://schemas.microsoft.com/office/drawing/2014/main" id="{965EFDAB-37C0-E0D5-C493-7C24AD500D31}"/>
                </a:ext>
              </a:extLst>
            </p:cNvPr>
            <p:cNvSpPr/>
            <p:nvPr/>
          </p:nvSpPr>
          <p:spPr>
            <a:xfrm>
              <a:off x="3391102" y="3715727"/>
              <a:ext cx="27924" cy="67810"/>
            </a:xfrm>
            <a:custGeom>
              <a:avLst/>
              <a:gdLst/>
              <a:ahLst/>
              <a:cxnLst/>
              <a:rect l="l" t="t" r="r" b="b"/>
              <a:pathLst>
                <a:path w="1766" h="4287" fill="none" extrusionOk="0">
                  <a:moveTo>
                    <a:pt x="1765" y="1"/>
                  </a:moveTo>
                  <a:lnTo>
                    <a:pt x="1" y="1"/>
                  </a:lnTo>
                  <a:lnTo>
                    <a:pt x="1" y="4287"/>
                  </a:lnTo>
                  <a:lnTo>
                    <a:pt x="1765" y="4287"/>
                  </a:lnTo>
                  <a:lnTo>
                    <a:pt x="176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1319;p57">
              <a:extLst>
                <a:ext uri="{FF2B5EF4-FFF2-40B4-BE49-F238E27FC236}">
                  <a16:creationId xmlns:a16="http://schemas.microsoft.com/office/drawing/2014/main" id="{D2B3E9CF-3730-A96F-5717-FAB4E3F852A0}"/>
                </a:ext>
              </a:extLst>
            </p:cNvPr>
            <p:cNvSpPr/>
            <p:nvPr/>
          </p:nvSpPr>
          <p:spPr>
            <a:xfrm>
              <a:off x="3435835" y="3715727"/>
              <a:ext cx="19070" cy="67810"/>
            </a:xfrm>
            <a:custGeom>
              <a:avLst/>
              <a:gdLst/>
              <a:ahLst/>
              <a:cxnLst/>
              <a:rect l="l" t="t" r="r" b="b"/>
              <a:pathLst>
                <a:path w="1206" h="4287" extrusionOk="0">
                  <a:moveTo>
                    <a:pt x="1" y="1"/>
                  </a:moveTo>
                  <a:lnTo>
                    <a:pt x="1" y="4287"/>
                  </a:lnTo>
                  <a:lnTo>
                    <a:pt x="1205" y="4287"/>
                  </a:lnTo>
                  <a:lnTo>
                    <a:pt x="120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1320;p57">
              <a:extLst>
                <a:ext uri="{FF2B5EF4-FFF2-40B4-BE49-F238E27FC236}">
                  <a16:creationId xmlns:a16="http://schemas.microsoft.com/office/drawing/2014/main" id="{E9B02D1D-8A91-AF7A-A8D9-35DE806D1716}"/>
                </a:ext>
              </a:extLst>
            </p:cNvPr>
            <p:cNvSpPr/>
            <p:nvPr/>
          </p:nvSpPr>
          <p:spPr>
            <a:xfrm>
              <a:off x="3435835" y="3715727"/>
              <a:ext cx="19070" cy="67810"/>
            </a:xfrm>
            <a:custGeom>
              <a:avLst/>
              <a:gdLst/>
              <a:ahLst/>
              <a:cxnLst/>
              <a:rect l="l" t="t" r="r" b="b"/>
              <a:pathLst>
                <a:path w="1206" h="4287" fill="none" extrusionOk="0">
                  <a:moveTo>
                    <a:pt x="1205" y="1"/>
                  </a:moveTo>
                  <a:lnTo>
                    <a:pt x="1" y="1"/>
                  </a:lnTo>
                  <a:lnTo>
                    <a:pt x="1" y="4287"/>
                  </a:lnTo>
                  <a:lnTo>
                    <a:pt x="1205" y="4287"/>
                  </a:lnTo>
                  <a:lnTo>
                    <a:pt x="1205" y="1"/>
                  </a:lnTo>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1321;p57">
              <a:extLst>
                <a:ext uri="{FF2B5EF4-FFF2-40B4-BE49-F238E27FC236}">
                  <a16:creationId xmlns:a16="http://schemas.microsoft.com/office/drawing/2014/main" id="{35C04DA8-93BA-3C9B-DA4F-785507DE0E9A}"/>
                </a:ext>
              </a:extLst>
            </p:cNvPr>
            <p:cNvSpPr/>
            <p:nvPr/>
          </p:nvSpPr>
          <p:spPr>
            <a:xfrm>
              <a:off x="3480125" y="3715727"/>
              <a:ext cx="9772" cy="67810"/>
            </a:xfrm>
            <a:custGeom>
              <a:avLst/>
              <a:gdLst/>
              <a:ahLst/>
              <a:cxnLst/>
              <a:rect l="l" t="t" r="r" b="b"/>
              <a:pathLst>
                <a:path w="618" h="4287" extrusionOk="0">
                  <a:moveTo>
                    <a:pt x="1" y="1"/>
                  </a:moveTo>
                  <a:lnTo>
                    <a:pt x="1" y="4287"/>
                  </a:lnTo>
                  <a:lnTo>
                    <a:pt x="617" y="4287"/>
                  </a:lnTo>
                  <a:lnTo>
                    <a:pt x="61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1322;p57">
              <a:extLst>
                <a:ext uri="{FF2B5EF4-FFF2-40B4-BE49-F238E27FC236}">
                  <a16:creationId xmlns:a16="http://schemas.microsoft.com/office/drawing/2014/main" id="{CC0B1326-A1F6-1232-53BD-8AE8E38D8354}"/>
                </a:ext>
              </a:extLst>
            </p:cNvPr>
            <p:cNvSpPr/>
            <p:nvPr/>
          </p:nvSpPr>
          <p:spPr>
            <a:xfrm>
              <a:off x="3542583" y="3715727"/>
              <a:ext cx="4443" cy="67810"/>
            </a:xfrm>
            <a:custGeom>
              <a:avLst/>
              <a:gdLst/>
              <a:ahLst/>
              <a:cxnLst/>
              <a:rect l="l" t="t" r="r" b="b"/>
              <a:pathLst>
                <a:path w="281" h="4287" extrusionOk="0">
                  <a:moveTo>
                    <a:pt x="0" y="1"/>
                  </a:moveTo>
                  <a:lnTo>
                    <a:pt x="0" y="4287"/>
                  </a:lnTo>
                  <a:lnTo>
                    <a:pt x="280" y="4287"/>
                  </a:lnTo>
                  <a:lnTo>
                    <a:pt x="28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1323;p57">
              <a:extLst>
                <a:ext uri="{FF2B5EF4-FFF2-40B4-BE49-F238E27FC236}">
                  <a16:creationId xmlns:a16="http://schemas.microsoft.com/office/drawing/2014/main" id="{A94C6678-8DD4-6ECB-6FEF-E64DE6AB251B}"/>
                </a:ext>
              </a:extLst>
            </p:cNvPr>
            <p:cNvSpPr/>
            <p:nvPr/>
          </p:nvSpPr>
          <p:spPr>
            <a:xfrm>
              <a:off x="3314919" y="3647506"/>
              <a:ext cx="347268" cy="68237"/>
            </a:xfrm>
            <a:custGeom>
              <a:avLst/>
              <a:gdLst/>
              <a:ahLst/>
              <a:cxnLst/>
              <a:rect l="l" t="t" r="r" b="b"/>
              <a:pathLst>
                <a:path w="21962" h="4314" extrusionOk="0">
                  <a:moveTo>
                    <a:pt x="1" y="0"/>
                  </a:moveTo>
                  <a:lnTo>
                    <a:pt x="1" y="4314"/>
                  </a:lnTo>
                  <a:lnTo>
                    <a:pt x="21961" y="4314"/>
                  </a:lnTo>
                  <a:lnTo>
                    <a:pt x="2196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1324;p57">
              <a:extLst>
                <a:ext uri="{FF2B5EF4-FFF2-40B4-BE49-F238E27FC236}">
                  <a16:creationId xmlns:a16="http://schemas.microsoft.com/office/drawing/2014/main" id="{15872DB3-6165-8F42-8399-AED711E1B8EA}"/>
                </a:ext>
              </a:extLst>
            </p:cNvPr>
            <p:cNvSpPr/>
            <p:nvPr/>
          </p:nvSpPr>
          <p:spPr>
            <a:xfrm>
              <a:off x="3314919" y="3647506"/>
              <a:ext cx="347268" cy="68237"/>
            </a:xfrm>
            <a:custGeom>
              <a:avLst/>
              <a:gdLst/>
              <a:ahLst/>
              <a:cxnLst/>
              <a:rect l="l" t="t" r="r" b="b"/>
              <a:pathLst>
                <a:path w="21962" h="4314" fill="none" extrusionOk="0">
                  <a:moveTo>
                    <a:pt x="21961" y="4314"/>
                  </a:moveTo>
                  <a:lnTo>
                    <a:pt x="1" y="4314"/>
                  </a:lnTo>
                  <a:lnTo>
                    <a:pt x="1" y="0"/>
                  </a:lnTo>
                  <a:lnTo>
                    <a:pt x="21961" y="0"/>
                  </a:lnTo>
                  <a:lnTo>
                    <a:pt x="21961" y="431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5" name="Google Shape;1325;p57">
              <a:extLst>
                <a:ext uri="{FF2B5EF4-FFF2-40B4-BE49-F238E27FC236}">
                  <a16:creationId xmlns:a16="http://schemas.microsoft.com/office/drawing/2014/main" id="{C449660A-82B9-8BEB-5206-291EDD6C9858}"/>
                </a:ext>
              </a:extLst>
            </p:cNvPr>
            <p:cNvSpPr/>
            <p:nvPr/>
          </p:nvSpPr>
          <p:spPr>
            <a:xfrm>
              <a:off x="3314919" y="3647949"/>
              <a:ext cx="76199" cy="67794"/>
            </a:xfrm>
            <a:custGeom>
              <a:avLst/>
              <a:gdLst/>
              <a:ahLst/>
              <a:cxnLst/>
              <a:rect l="l" t="t" r="r" b="b"/>
              <a:pathLst>
                <a:path w="4819" h="4286" extrusionOk="0">
                  <a:moveTo>
                    <a:pt x="1" y="0"/>
                  </a:moveTo>
                  <a:lnTo>
                    <a:pt x="1" y="4286"/>
                  </a:lnTo>
                  <a:lnTo>
                    <a:pt x="4819" y="4286"/>
                  </a:lnTo>
                  <a:lnTo>
                    <a:pt x="481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1326;p57">
              <a:extLst>
                <a:ext uri="{FF2B5EF4-FFF2-40B4-BE49-F238E27FC236}">
                  <a16:creationId xmlns:a16="http://schemas.microsoft.com/office/drawing/2014/main" id="{C14DCA5F-5EDB-0B76-5A90-0B363EF7C4E1}"/>
                </a:ext>
              </a:extLst>
            </p:cNvPr>
            <p:cNvSpPr/>
            <p:nvPr/>
          </p:nvSpPr>
          <p:spPr>
            <a:xfrm>
              <a:off x="3314919" y="3647949"/>
              <a:ext cx="76199" cy="67794"/>
            </a:xfrm>
            <a:custGeom>
              <a:avLst/>
              <a:gdLst/>
              <a:ahLst/>
              <a:cxnLst/>
              <a:rect l="l" t="t" r="r" b="b"/>
              <a:pathLst>
                <a:path w="4819" h="4286" fill="none" extrusionOk="0">
                  <a:moveTo>
                    <a:pt x="4819" y="0"/>
                  </a:moveTo>
                  <a:lnTo>
                    <a:pt x="1" y="0"/>
                  </a:lnTo>
                  <a:lnTo>
                    <a:pt x="1" y="4286"/>
                  </a:lnTo>
                  <a:lnTo>
                    <a:pt x="4819" y="4286"/>
                  </a:lnTo>
                  <a:lnTo>
                    <a:pt x="481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1327;p57">
              <a:extLst>
                <a:ext uri="{FF2B5EF4-FFF2-40B4-BE49-F238E27FC236}">
                  <a16:creationId xmlns:a16="http://schemas.microsoft.com/office/drawing/2014/main" id="{51EDA207-BF09-727D-87C6-A75014AC31CA}"/>
                </a:ext>
              </a:extLst>
            </p:cNvPr>
            <p:cNvSpPr/>
            <p:nvPr/>
          </p:nvSpPr>
          <p:spPr>
            <a:xfrm>
              <a:off x="3399957" y="3647949"/>
              <a:ext cx="27924" cy="67794"/>
            </a:xfrm>
            <a:custGeom>
              <a:avLst/>
              <a:gdLst/>
              <a:ahLst/>
              <a:cxnLst/>
              <a:rect l="l" t="t" r="r" b="b"/>
              <a:pathLst>
                <a:path w="1766" h="4286" extrusionOk="0">
                  <a:moveTo>
                    <a:pt x="1" y="0"/>
                  </a:moveTo>
                  <a:lnTo>
                    <a:pt x="1" y="4286"/>
                  </a:lnTo>
                  <a:lnTo>
                    <a:pt x="1765" y="4286"/>
                  </a:lnTo>
                  <a:lnTo>
                    <a:pt x="176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1328;p57">
              <a:extLst>
                <a:ext uri="{FF2B5EF4-FFF2-40B4-BE49-F238E27FC236}">
                  <a16:creationId xmlns:a16="http://schemas.microsoft.com/office/drawing/2014/main" id="{DFAA9538-6EC2-CA06-E54D-2429FFECBB72}"/>
                </a:ext>
              </a:extLst>
            </p:cNvPr>
            <p:cNvSpPr/>
            <p:nvPr/>
          </p:nvSpPr>
          <p:spPr>
            <a:xfrm>
              <a:off x="3399957" y="3647949"/>
              <a:ext cx="27924" cy="67794"/>
            </a:xfrm>
            <a:custGeom>
              <a:avLst/>
              <a:gdLst/>
              <a:ahLst/>
              <a:cxnLst/>
              <a:rect l="l" t="t" r="r" b="b"/>
              <a:pathLst>
                <a:path w="1766" h="4286" fill="none" extrusionOk="0">
                  <a:moveTo>
                    <a:pt x="1765" y="0"/>
                  </a:moveTo>
                  <a:lnTo>
                    <a:pt x="1" y="0"/>
                  </a:lnTo>
                  <a:lnTo>
                    <a:pt x="1" y="4286"/>
                  </a:lnTo>
                  <a:lnTo>
                    <a:pt x="1765" y="4286"/>
                  </a:lnTo>
                  <a:lnTo>
                    <a:pt x="176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1329;p57">
              <a:extLst>
                <a:ext uri="{FF2B5EF4-FFF2-40B4-BE49-F238E27FC236}">
                  <a16:creationId xmlns:a16="http://schemas.microsoft.com/office/drawing/2014/main" id="{40FD8DA3-67DC-0C0C-8708-650764B8C3B4}"/>
                </a:ext>
              </a:extLst>
            </p:cNvPr>
            <p:cNvSpPr/>
            <p:nvPr/>
          </p:nvSpPr>
          <p:spPr>
            <a:xfrm>
              <a:off x="3444690" y="3647949"/>
              <a:ext cx="19070" cy="67794"/>
            </a:xfrm>
            <a:custGeom>
              <a:avLst/>
              <a:gdLst/>
              <a:ahLst/>
              <a:cxnLst/>
              <a:rect l="l" t="t" r="r" b="b"/>
              <a:pathLst>
                <a:path w="1206" h="4286" extrusionOk="0">
                  <a:moveTo>
                    <a:pt x="1" y="0"/>
                  </a:moveTo>
                  <a:lnTo>
                    <a:pt x="1" y="4286"/>
                  </a:lnTo>
                  <a:lnTo>
                    <a:pt x="1205" y="4286"/>
                  </a:lnTo>
                  <a:lnTo>
                    <a:pt x="120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1330;p57">
              <a:extLst>
                <a:ext uri="{FF2B5EF4-FFF2-40B4-BE49-F238E27FC236}">
                  <a16:creationId xmlns:a16="http://schemas.microsoft.com/office/drawing/2014/main" id="{EEADAB3B-F826-E5E0-026A-48729F0D07A7}"/>
                </a:ext>
              </a:extLst>
            </p:cNvPr>
            <p:cNvSpPr/>
            <p:nvPr/>
          </p:nvSpPr>
          <p:spPr>
            <a:xfrm>
              <a:off x="3444690" y="3647949"/>
              <a:ext cx="19070" cy="67794"/>
            </a:xfrm>
            <a:custGeom>
              <a:avLst/>
              <a:gdLst/>
              <a:ahLst/>
              <a:cxnLst/>
              <a:rect l="l" t="t" r="r" b="b"/>
              <a:pathLst>
                <a:path w="1206" h="4286" fill="none" extrusionOk="0">
                  <a:moveTo>
                    <a:pt x="1205" y="0"/>
                  </a:moveTo>
                  <a:lnTo>
                    <a:pt x="1" y="0"/>
                  </a:lnTo>
                  <a:lnTo>
                    <a:pt x="1" y="4286"/>
                  </a:lnTo>
                  <a:lnTo>
                    <a:pt x="1205" y="4286"/>
                  </a:lnTo>
                  <a:lnTo>
                    <a:pt x="120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1331;p57">
              <a:extLst>
                <a:ext uri="{FF2B5EF4-FFF2-40B4-BE49-F238E27FC236}">
                  <a16:creationId xmlns:a16="http://schemas.microsoft.com/office/drawing/2014/main" id="{E41F4E1E-69EE-E65B-4AD1-4298B118FFAF}"/>
                </a:ext>
              </a:extLst>
            </p:cNvPr>
            <p:cNvSpPr/>
            <p:nvPr/>
          </p:nvSpPr>
          <p:spPr>
            <a:xfrm>
              <a:off x="3488995" y="3647949"/>
              <a:ext cx="9756" cy="67794"/>
            </a:xfrm>
            <a:custGeom>
              <a:avLst/>
              <a:gdLst/>
              <a:ahLst/>
              <a:cxnLst/>
              <a:rect l="l" t="t" r="r" b="b"/>
              <a:pathLst>
                <a:path w="617" h="4286" extrusionOk="0">
                  <a:moveTo>
                    <a:pt x="0" y="0"/>
                  </a:moveTo>
                  <a:lnTo>
                    <a:pt x="0" y="4286"/>
                  </a:lnTo>
                  <a:lnTo>
                    <a:pt x="616" y="4286"/>
                  </a:lnTo>
                  <a:lnTo>
                    <a:pt x="61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1332;p57">
              <a:extLst>
                <a:ext uri="{FF2B5EF4-FFF2-40B4-BE49-F238E27FC236}">
                  <a16:creationId xmlns:a16="http://schemas.microsoft.com/office/drawing/2014/main" id="{6776288C-8904-9923-A302-D797F55AC471}"/>
                </a:ext>
              </a:extLst>
            </p:cNvPr>
            <p:cNvSpPr/>
            <p:nvPr/>
          </p:nvSpPr>
          <p:spPr>
            <a:xfrm>
              <a:off x="3488995" y="3647949"/>
              <a:ext cx="9756" cy="67794"/>
            </a:xfrm>
            <a:custGeom>
              <a:avLst/>
              <a:gdLst/>
              <a:ahLst/>
              <a:cxnLst/>
              <a:rect l="l" t="t" r="r" b="b"/>
              <a:pathLst>
                <a:path w="617" h="4286" fill="none" extrusionOk="0">
                  <a:moveTo>
                    <a:pt x="616" y="0"/>
                  </a:moveTo>
                  <a:lnTo>
                    <a:pt x="0" y="0"/>
                  </a:lnTo>
                  <a:lnTo>
                    <a:pt x="0" y="4286"/>
                  </a:lnTo>
                  <a:lnTo>
                    <a:pt x="616" y="4286"/>
                  </a:lnTo>
                  <a:lnTo>
                    <a:pt x="61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1333;p57">
              <a:extLst>
                <a:ext uri="{FF2B5EF4-FFF2-40B4-BE49-F238E27FC236}">
                  <a16:creationId xmlns:a16="http://schemas.microsoft.com/office/drawing/2014/main" id="{7F75DE3A-C1AB-CAB1-6B2E-1C2916F32314}"/>
                </a:ext>
              </a:extLst>
            </p:cNvPr>
            <p:cNvSpPr/>
            <p:nvPr/>
          </p:nvSpPr>
          <p:spPr>
            <a:xfrm>
              <a:off x="3551438" y="3647949"/>
              <a:ext cx="4886" cy="67794"/>
            </a:xfrm>
            <a:custGeom>
              <a:avLst/>
              <a:gdLst/>
              <a:ahLst/>
              <a:cxnLst/>
              <a:rect l="l" t="t" r="r" b="b"/>
              <a:pathLst>
                <a:path w="309" h="4286" extrusionOk="0">
                  <a:moveTo>
                    <a:pt x="1" y="0"/>
                  </a:moveTo>
                  <a:lnTo>
                    <a:pt x="1" y="4286"/>
                  </a:lnTo>
                  <a:lnTo>
                    <a:pt x="309" y="4286"/>
                  </a:lnTo>
                  <a:lnTo>
                    <a:pt x="30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1334;p57">
              <a:extLst>
                <a:ext uri="{FF2B5EF4-FFF2-40B4-BE49-F238E27FC236}">
                  <a16:creationId xmlns:a16="http://schemas.microsoft.com/office/drawing/2014/main" id="{4B483669-4E1D-5173-644B-4099570234A3}"/>
                </a:ext>
              </a:extLst>
            </p:cNvPr>
            <p:cNvSpPr/>
            <p:nvPr/>
          </p:nvSpPr>
          <p:spPr>
            <a:xfrm>
              <a:off x="3306064" y="3579712"/>
              <a:ext cx="346825" cy="68253"/>
            </a:xfrm>
            <a:custGeom>
              <a:avLst/>
              <a:gdLst/>
              <a:ahLst/>
              <a:cxnLst/>
              <a:rect l="l" t="t" r="r" b="b"/>
              <a:pathLst>
                <a:path w="21934" h="4315" extrusionOk="0">
                  <a:moveTo>
                    <a:pt x="0" y="1"/>
                  </a:moveTo>
                  <a:lnTo>
                    <a:pt x="0" y="4314"/>
                  </a:lnTo>
                  <a:lnTo>
                    <a:pt x="21933" y="4314"/>
                  </a:lnTo>
                  <a:lnTo>
                    <a:pt x="2193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1335;p57">
              <a:extLst>
                <a:ext uri="{FF2B5EF4-FFF2-40B4-BE49-F238E27FC236}">
                  <a16:creationId xmlns:a16="http://schemas.microsoft.com/office/drawing/2014/main" id="{7F83742B-C355-AAA2-150E-CA43187C5E76}"/>
                </a:ext>
              </a:extLst>
            </p:cNvPr>
            <p:cNvSpPr/>
            <p:nvPr/>
          </p:nvSpPr>
          <p:spPr>
            <a:xfrm>
              <a:off x="3306064" y="3579712"/>
              <a:ext cx="346825" cy="68253"/>
            </a:xfrm>
            <a:custGeom>
              <a:avLst/>
              <a:gdLst/>
              <a:ahLst/>
              <a:cxnLst/>
              <a:rect l="l" t="t" r="r" b="b"/>
              <a:pathLst>
                <a:path w="21934" h="4315" fill="none" extrusionOk="0">
                  <a:moveTo>
                    <a:pt x="21933" y="4314"/>
                  </a:moveTo>
                  <a:lnTo>
                    <a:pt x="0" y="4314"/>
                  </a:lnTo>
                  <a:lnTo>
                    <a:pt x="0" y="1"/>
                  </a:lnTo>
                  <a:lnTo>
                    <a:pt x="21933" y="1"/>
                  </a:lnTo>
                  <a:lnTo>
                    <a:pt x="21933" y="431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1336;p57">
              <a:extLst>
                <a:ext uri="{FF2B5EF4-FFF2-40B4-BE49-F238E27FC236}">
                  <a16:creationId xmlns:a16="http://schemas.microsoft.com/office/drawing/2014/main" id="{842D011D-54C6-9ECF-B1AE-271F41EC86E3}"/>
                </a:ext>
              </a:extLst>
            </p:cNvPr>
            <p:cNvSpPr/>
            <p:nvPr/>
          </p:nvSpPr>
          <p:spPr>
            <a:xfrm>
              <a:off x="3306064" y="3579712"/>
              <a:ext cx="76199" cy="68253"/>
            </a:xfrm>
            <a:custGeom>
              <a:avLst/>
              <a:gdLst/>
              <a:ahLst/>
              <a:cxnLst/>
              <a:rect l="l" t="t" r="r" b="b"/>
              <a:pathLst>
                <a:path w="4819" h="4315" extrusionOk="0">
                  <a:moveTo>
                    <a:pt x="0" y="1"/>
                  </a:moveTo>
                  <a:lnTo>
                    <a:pt x="0" y="4314"/>
                  </a:lnTo>
                  <a:lnTo>
                    <a:pt x="4818" y="4314"/>
                  </a:lnTo>
                  <a:lnTo>
                    <a:pt x="4818" y="29"/>
                  </a:lnTo>
                  <a:lnTo>
                    <a:pt x="1681" y="29"/>
                  </a:lnTo>
                  <a:lnTo>
                    <a:pt x="16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1337;p57">
              <a:extLst>
                <a:ext uri="{FF2B5EF4-FFF2-40B4-BE49-F238E27FC236}">
                  <a16:creationId xmlns:a16="http://schemas.microsoft.com/office/drawing/2014/main" id="{0FEFBF19-96CF-D595-48D6-26ED2D60B5DE}"/>
                </a:ext>
              </a:extLst>
            </p:cNvPr>
            <p:cNvSpPr/>
            <p:nvPr/>
          </p:nvSpPr>
          <p:spPr>
            <a:xfrm>
              <a:off x="3306064" y="3579712"/>
              <a:ext cx="76199" cy="68253"/>
            </a:xfrm>
            <a:custGeom>
              <a:avLst/>
              <a:gdLst/>
              <a:ahLst/>
              <a:cxnLst/>
              <a:rect l="l" t="t" r="r" b="b"/>
              <a:pathLst>
                <a:path w="4819" h="4315" fill="none" extrusionOk="0">
                  <a:moveTo>
                    <a:pt x="1681" y="1"/>
                  </a:moveTo>
                  <a:lnTo>
                    <a:pt x="0" y="1"/>
                  </a:lnTo>
                  <a:lnTo>
                    <a:pt x="0" y="4314"/>
                  </a:lnTo>
                  <a:lnTo>
                    <a:pt x="4818" y="4314"/>
                  </a:lnTo>
                  <a:lnTo>
                    <a:pt x="4818" y="29"/>
                  </a:lnTo>
                  <a:lnTo>
                    <a:pt x="1681" y="29"/>
                  </a:lnTo>
                  <a:lnTo>
                    <a:pt x="168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1338;p57">
              <a:extLst>
                <a:ext uri="{FF2B5EF4-FFF2-40B4-BE49-F238E27FC236}">
                  <a16:creationId xmlns:a16="http://schemas.microsoft.com/office/drawing/2014/main" id="{020454D4-1741-3F0D-9992-0E7CD7196AFC}"/>
                </a:ext>
              </a:extLst>
            </p:cNvPr>
            <p:cNvSpPr/>
            <p:nvPr/>
          </p:nvSpPr>
          <p:spPr>
            <a:xfrm>
              <a:off x="3391102" y="3580155"/>
              <a:ext cx="27924" cy="67810"/>
            </a:xfrm>
            <a:custGeom>
              <a:avLst/>
              <a:gdLst/>
              <a:ahLst/>
              <a:cxnLst/>
              <a:rect l="l" t="t" r="r" b="b"/>
              <a:pathLst>
                <a:path w="1766" h="4287" extrusionOk="0">
                  <a:moveTo>
                    <a:pt x="1" y="1"/>
                  </a:moveTo>
                  <a:lnTo>
                    <a:pt x="1" y="4286"/>
                  </a:lnTo>
                  <a:lnTo>
                    <a:pt x="1765" y="4286"/>
                  </a:lnTo>
                  <a:lnTo>
                    <a:pt x="17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1339;p57">
              <a:extLst>
                <a:ext uri="{FF2B5EF4-FFF2-40B4-BE49-F238E27FC236}">
                  <a16:creationId xmlns:a16="http://schemas.microsoft.com/office/drawing/2014/main" id="{99C0D9DB-3DD5-F440-D5AB-156F663C4BB3}"/>
                </a:ext>
              </a:extLst>
            </p:cNvPr>
            <p:cNvSpPr/>
            <p:nvPr/>
          </p:nvSpPr>
          <p:spPr>
            <a:xfrm>
              <a:off x="3391102" y="3580155"/>
              <a:ext cx="27924" cy="67810"/>
            </a:xfrm>
            <a:custGeom>
              <a:avLst/>
              <a:gdLst/>
              <a:ahLst/>
              <a:cxnLst/>
              <a:rect l="l" t="t" r="r" b="b"/>
              <a:pathLst>
                <a:path w="1766" h="4287" fill="none" extrusionOk="0">
                  <a:moveTo>
                    <a:pt x="1765" y="1"/>
                  </a:moveTo>
                  <a:lnTo>
                    <a:pt x="1" y="1"/>
                  </a:lnTo>
                  <a:lnTo>
                    <a:pt x="1" y="4286"/>
                  </a:lnTo>
                  <a:lnTo>
                    <a:pt x="1765" y="4286"/>
                  </a:lnTo>
                  <a:lnTo>
                    <a:pt x="176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1340;p57">
              <a:extLst>
                <a:ext uri="{FF2B5EF4-FFF2-40B4-BE49-F238E27FC236}">
                  <a16:creationId xmlns:a16="http://schemas.microsoft.com/office/drawing/2014/main" id="{C597A6F9-87CE-C869-4F8E-860303BF36FE}"/>
                </a:ext>
              </a:extLst>
            </p:cNvPr>
            <p:cNvSpPr/>
            <p:nvPr/>
          </p:nvSpPr>
          <p:spPr>
            <a:xfrm>
              <a:off x="3435835" y="3580155"/>
              <a:ext cx="19070" cy="67810"/>
            </a:xfrm>
            <a:custGeom>
              <a:avLst/>
              <a:gdLst/>
              <a:ahLst/>
              <a:cxnLst/>
              <a:rect l="l" t="t" r="r" b="b"/>
              <a:pathLst>
                <a:path w="1206" h="4287" extrusionOk="0">
                  <a:moveTo>
                    <a:pt x="1" y="1"/>
                  </a:moveTo>
                  <a:lnTo>
                    <a:pt x="1" y="4286"/>
                  </a:lnTo>
                  <a:lnTo>
                    <a:pt x="1205" y="4286"/>
                  </a:lnTo>
                  <a:lnTo>
                    <a:pt x="120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1341;p57">
              <a:extLst>
                <a:ext uri="{FF2B5EF4-FFF2-40B4-BE49-F238E27FC236}">
                  <a16:creationId xmlns:a16="http://schemas.microsoft.com/office/drawing/2014/main" id="{5B908043-77A1-83FA-9350-5414E6F22C95}"/>
                </a:ext>
              </a:extLst>
            </p:cNvPr>
            <p:cNvSpPr/>
            <p:nvPr/>
          </p:nvSpPr>
          <p:spPr>
            <a:xfrm>
              <a:off x="3435835" y="3580155"/>
              <a:ext cx="19070" cy="67810"/>
            </a:xfrm>
            <a:custGeom>
              <a:avLst/>
              <a:gdLst/>
              <a:ahLst/>
              <a:cxnLst/>
              <a:rect l="l" t="t" r="r" b="b"/>
              <a:pathLst>
                <a:path w="1206" h="4287" fill="none" extrusionOk="0">
                  <a:moveTo>
                    <a:pt x="1205" y="1"/>
                  </a:moveTo>
                  <a:lnTo>
                    <a:pt x="1" y="1"/>
                  </a:lnTo>
                  <a:lnTo>
                    <a:pt x="1" y="4286"/>
                  </a:lnTo>
                  <a:lnTo>
                    <a:pt x="1205" y="4286"/>
                  </a:lnTo>
                  <a:lnTo>
                    <a:pt x="120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1342;p57">
              <a:extLst>
                <a:ext uri="{FF2B5EF4-FFF2-40B4-BE49-F238E27FC236}">
                  <a16:creationId xmlns:a16="http://schemas.microsoft.com/office/drawing/2014/main" id="{10C2E9A6-67B8-A486-657A-5ACF58B2FEA9}"/>
                </a:ext>
              </a:extLst>
            </p:cNvPr>
            <p:cNvSpPr/>
            <p:nvPr/>
          </p:nvSpPr>
          <p:spPr>
            <a:xfrm>
              <a:off x="3480125" y="3580155"/>
              <a:ext cx="9772" cy="67810"/>
            </a:xfrm>
            <a:custGeom>
              <a:avLst/>
              <a:gdLst/>
              <a:ahLst/>
              <a:cxnLst/>
              <a:rect l="l" t="t" r="r" b="b"/>
              <a:pathLst>
                <a:path w="618" h="4287" extrusionOk="0">
                  <a:moveTo>
                    <a:pt x="1" y="1"/>
                  </a:moveTo>
                  <a:lnTo>
                    <a:pt x="1" y="4286"/>
                  </a:lnTo>
                  <a:lnTo>
                    <a:pt x="617" y="4286"/>
                  </a:lnTo>
                  <a:lnTo>
                    <a:pt x="61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1343;p57">
              <a:extLst>
                <a:ext uri="{FF2B5EF4-FFF2-40B4-BE49-F238E27FC236}">
                  <a16:creationId xmlns:a16="http://schemas.microsoft.com/office/drawing/2014/main" id="{6077B49F-05E3-B2D9-2D0C-7AEC216F0996}"/>
                </a:ext>
              </a:extLst>
            </p:cNvPr>
            <p:cNvSpPr/>
            <p:nvPr/>
          </p:nvSpPr>
          <p:spPr>
            <a:xfrm>
              <a:off x="3542583" y="3580155"/>
              <a:ext cx="4886" cy="67810"/>
            </a:xfrm>
            <a:custGeom>
              <a:avLst/>
              <a:gdLst/>
              <a:ahLst/>
              <a:cxnLst/>
              <a:rect l="l" t="t" r="r" b="b"/>
              <a:pathLst>
                <a:path w="309" h="4287" extrusionOk="0">
                  <a:moveTo>
                    <a:pt x="0" y="1"/>
                  </a:moveTo>
                  <a:lnTo>
                    <a:pt x="0" y="4286"/>
                  </a:lnTo>
                  <a:lnTo>
                    <a:pt x="308" y="4286"/>
                  </a:lnTo>
                  <a:lnTo>
                    <a:pt x="30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1344;p57">
              <a:extLst>
                <a:ext uri="{FF2B5EF4-FFF2-40B4-BE49-F238E27FC236}">
                  <a16:creationId xmlns:a16="http://schemas.microsoft.com/office/drawing/2014/main" id="{C290DD60-E713-5205-F04E-13BAA56ABF47}"/>
                </a:ext>
              </a:extLst>
            </p:cNvPr>
            <p:cNvSpPr/>
            <p:nvPr/>
          </p:nvSpPr>
          <p:spPr>
            <a:xfrm>
              <a:off x="3332644" y="3511918"/>
              <a:ext cx="347252" cy="68253"/>
            </a:xfrm>
            <a:custGeom>
              <a:avLst/>
              <a:gdLst/>
              <a:ahLst/>
              <a:cxnLst/>
              <a:rect l="l" t="t" r="r" b="b"/>
              <a:pathLst>
                <a:path w="21961" h="4315" extrusionOk="0">
                  <a:moveTo>
                    <a:pt x="0" y="1"/>
                  </a:moveTo>
                  <a:lnTo>
                    <a:pt x="0" y="4315"/>
                  </a:lnTo>
                  <a:lnTo>
                    <a:pt x="21961" y="4315"/>
                  </a:lnTo>
                  <a:lnTo>
                    <a:pt x="2196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1345;p57">
              <a:extLst>
                <a:ext uri="{FF2B5EF4-FFF2-40B4-BE49-F238E27FC236}">
                  <a16:creationId xmlns:a16="http://schemas.microsoft.com/office/drawing/2014/main" id="{8BA3E657-C1C9-7103-BD02-49EAD901D92C}"/>
                </a:ext>
              </a:extLst>
            </p:cNvPr>
            <p:cNvSpPr/>
            <p:nvPr/>
          </p:nvSpPr>
          <p:spPr>
            <a:xfrm>
              <a:off x="3332644" y="3511918"/>
              <a:ext cx="76642" cy="68253"/>
            </a:xfrm>
            <a:custGeom>
              <a:avLst/>
              <a:gdLst/>
              <a:ahLst/>
              <a:cxnLst/>
              <a:rect l="l" t="t" r="r" b="b"/>
              <a:pathLst>
                <a:path w="4847" h="4315" extrusionOk="0">
                  <a:moveTo>
                    <a:pt x="0" y="1"/>
                  </a:moveTo>
                  <a:lnTo>
                    <a:pt x="0" y="4315"/>
                  </a:lnTo>
                  <a:lnTo>
                    <a:pt x="4846" y="4315"/>
                  </a:lnTo>
                  <a:lnTo>
                    <a:pt x="484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1346;p57">
              <a:extLst>
                <a:ext uri="{FF2B5EF4-FFF2-40B4-BE49-F238E27FC236}">
                  <a16:creationId xmlns:a16="http://schemas.microsoft.com/office/drawing/2014/main" id="{F936D262-91F0-FDD7-1C31-FD5251C3C3B9}"/>
                </a:ext>
              </a:extLst>
            </p:cNvPr>
            <p:cNvSpPr/>
            <p:nvPr/>
          </p:nvSpPr>
          <p:spPr>
            <a:xfrm>
              <a:off x="3332644" y="3511918"/>
              <a:ext cx="76642" cy="68253"/>
            </a:xfrm>
            <a:custGeom>
              <a:avLst/>
              <a:gdLst/>
              <a:ahLst/>
              <a:cxnLst/>
              <a:rect l="l" t="t" r="r" b="b"/>
              <a:pathLst>
                <a:path w="4847" h="4315" fill="none" extrusionOk="0">
                  <a:moveTo>
                    <a:pt x="4846" y="1"/>
                  </a:moveTo>
                  <a:lnTo>
                    <a:pt x="1905" y="1"/>
                  </a:lnTo>
                  <a:lnTo>
                    <a:pt x="0" y="1"/>
                  </a:lnTo>
                  <a:lnTo>
                    <a:pt x="0" y="4315"/>
                  </a:lnTo>
                  <a:lnTo>
                    <a:pt x="4846" y="4315"/>
                  </a:lnTo>
                  <a:lnTo>
                    <a:pt x="4846"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1347;p57">
              <a:extLst>
                <a:ext uri="{FF2B5EF4-FFF2-40B4-BE49-F238E27FC236}">
                  <a16:creationId xmlns:a16="http://schemas.microsoft.com/office/drawing/2014/main" id="{0A4558BF-0DA9-56DD-E150-FE0DEC105462}"/>
                </a:ext>
              </a:extLst>
            </p:cNvPr>
            <p:cNvSpPr/>
            <p:nvPr/>
          </p:nvSpPr>
          <p:spPr>
            <a:xfrm>
              <a:off x="3418125" y="3511918"/>
              <a:ext cx="27909" cy="16"/>
            </a:xfrm>
            <a:custGeom>
              <a:avLst/>
              <a:gdLst/>
              <a:ahLst/>
              <a:cxnLst/>
              <a:rect l="l" t="t" r="r" b="b"/>
              <a:pathLst>
                <a:path w="1765" h="1" extrusionOk="0">
                  <a:moveTo>
                    <a:pt x="1765" y="1"/>
                  </a:moveTo>
                  <a:lnTo>
                    <a:pt x="0" y="1"/>
                  </a:lnTo>
                  <a:lnTo>
                    <a:pt x="0" y="1"/>
                  </a:lnTo>
                  <a:lnTo>
                    <a:pt x="1765" y="1"/>
                  </a:lnTo>
                  <a:lnTo>
                    <a:pt x="1765" y="1"/>
                  </a:lnTo>
                  <a:close/>
                </a:path>
              </a:pathLst>
            </a:custGeom>
            <a:solidFill>
              <a:srgbClr val="C6A46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1348;p57">
              <a:extLst>
                <a:ext uri="{FF2B5EF4-FFF2-40B4-BE49-F238E27FC236}">
                  <a16:creationId xmlns:a16="http://schemas.microsoft.com/office/drawing/2014/main" id="{9F75823C-10BE-F4ED-925E-2C5E485546E6}"/>
                </a:ext>
              </a:extLst>
            </p:cNvPr>
            <p:cNvSpPr/>
            <p:nvPr/>
          </p:nvSpPr>
          <p:spPr>
            <a:xfrm>
              <a:off x="3418125" y="3511918"/>
              <a:ext cx="27909" cy="16"/>
            </a:xfrm>
            <a:custGeom>
              <a:avLst/>
              <a:gdLst/>
              <a:ahLst/>
              <a:cxnLst/>
              <a:rect l="l" t="t" r="r" b="b"/>
              <a:pathLst>
                <a:path w="1765" h="1" fill="none" extrusionOk="0">
                  <a:moveTo>
                    <a:pt x="1765" y="1"/>
                  </a:moveTo>
                  <a:lnTo>
                    <a:pt x="0" y="1"/>
                  </a:lnTo>
                  <a:lnTo>
                    <a:pt x="0" y="1"/>
                  </a:lnTo>
                  <a:lnTo>
                    <a:pt x="1765" y="1"/>
                  </a:lnTo>
                  <a:lnTo>
                    <a:pt x="176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1349;p57">
              <a:extLst>
                <a:ext uri="{FF2B5EF4-FFF2-40B4-BE49-F238E27FC236}">
                  <a16:creationId xmlns:a16="http://schemas.microsoft.com/office/drawing/2014/main" id="{8C04D9C9-B133-6AB2-9157-4E2E57B26072}"/>
                </a:ext>
              </a:extLst>
            </p:cNvPr>
            <p:cNvSpPr/>
            <p:nvPr/>
          </p:nvSpPr>
          <p:spPr>
            <a:xfrm>
              <a:off x="3418125" y="3511918"/>
              <a:ext cx="27909" cy="68253"/>
            </a:xfrm>
            <a:custGeom>
              <a:avLst/>
              <a:gdLst/>
              <a:ahLst/>
              <a:cxnLst/>
              <a:rect l="l" t="t" r="r" b="b"/>
              <a:pathLst>
                <a:path w="1765" h="4315" extrusionOk="0">
                  <a:moveTo>
                    <a:pt x="0" y="1"/>
                  </a:moveTo>
                  <a:lnTo>
                    <a:pt x="0" y="4315"/>
                  </a:lnTo>
                  <a:lnTo>
                    <a:pt x="1765" y="4315"/>
                  </a:lnTo>
                  <a:lnTo>
                    <a:pt x="17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1350;p57">
              <a:extLst>
                <a:ext uri="{FF2B5EF4-FFF2-40B4-BE49-F238E27FC236}">
                  <a16:creationId xmlns:a16="http://schemas.microsoft.com/office/drawing/2014/main" id="{A9AD3D75-61C4-3F15-DB02-A89E71B0B6B2}"/>
                </a:ext>
              </a:extLst>
            </p:cNvPr>
            <p:cNvSpPr/>
            <p:nvPr/>
          </p:nvSpPr>
          <p:spPr>
            <a:xfrm>
              <a:off x="3418125" y="3511918"/>
              <a:ext cx="27909" cy="68253"/>
            </a:xfrm>
            <a:custGeom>
              <a:avLst/>
              <a:gdLst/>
              <a:ahLst/>
              <a:cxnLst/>
              <a:rect l="l" t="t" r="r" b="b"/>
              <a:pathLst>
                <a:path w="1765" h="4315" fill="none" extrusionOk="0">
                  <a:moveTo>
                    <a:pt x="1765" y="1"/>
                  </a:moveTo>
                  <a:lnTo>
                    <a:pt x="0" y="1"/>
                  </a:lnTo>
                  <a:lnTo>
                    <a:pt x="0" y="4315"/>
                  </a:lnTo>
                  <a:lnTo>
                    <a:pt x="1765" y="4315"/>
                  </a:lnTo>
                  <a:lnTo>
                    <a:pt x="176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1351;p57">
              <a:extLst>
                <a:ext uri="{FF2B5EF4-FFF2-40B4-BE49-F238E27FC236}">
                  <a16:creationId xmlns:a16="http://schemas.microsoft.com/office/drawing/2014/main" id="{B93A986E-A461-5304-7DBB-D62F305A7590}"/>
                </a:ext>
              </a:extLst>
            </p:cNvPr>
            <p:cNvSpPr/>
            <p:nvPr/>
          </p:nvSpPr>
          <p:spPr>
            <a:xfrm>
              <a:off x="3462415" y="3511918"/>
              <a:ext cx="19054" cy="16"/>
            </a:xfrm>
            <a:custGeom>
              <a:avLst/>
              <a:gdLst/>
              <a:ahLst/>
              <a:cxnLst/>
              <a:rect l="l" t="t" r="r" b="b"/>
              <a:pathLst>
                <a:path w="1205" h="1" extrusionOk="0">
                  <a:moveTo>
                    <a:pt x="1205" y="1"/>
                  </a:moveTo>
                  <a:lnTo>
                    <a:pt x="0" y="1"/>
                  </a:lnTo>
                  <a:lnTo>
                    <a:pt x="0" y="1"/>
                  </a:lnTo>
                  <a:lnTo>
                    <a:pt x="1205" y="1"/>
                  </a:lnTo>
                  <a:lnTo>
                    <a:pt x="1205" y="1"/>
                  </a:lnTo>
                  <a:close/>
                </a:path>
              </a:pathLst>
            </a:custGeom>
            <a:solidFill>
              <a:srgbClr val="C6A46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2" name="Google Shape;1352;p57">
              <a:extLst>
                <a:ext uri="{FF2B5EF4-FFF2-40B4-BE49-F238E27FC236}">
                  <a16:creationId xmlns:a16="http://schemas.microsoft.com/office/drawing/2014/main" id="{78A51502-7075-2CD1-7CCD-16E54F13EDD1}"/>
                </a:ext>
              </a:extLst>
            </p:cNvPr>
            <p:cNvSpPr/>
            <p:nvPr/>
          </p:nvSpPr>
          <p:spPr>
            <a:xfrm>
              <a:off x="3462415" y="3511918"/>
              <a:ext cx="19054" cy="16"/>
            </a:xfrm>
            <a:custGeom>
              <a:avLst/>
              <a:gdLst/>
              <a:ahLst/>
              <a:cxnLst/>
              <a:rect l="l" t="t" r="r" b="b"/>
              <a:pathLst>
                <a:path w="1205" h="1" fill="none" extrusionOk="0">
                  <a:moveTo>
                    <a:pt x="1205" y="1"/>
                  </a:moveTo>
                  <a:lnTo>
                    <a:pt x="0" y="1"/>
                  </a:lnTo>
                  <a:lnTo>
                    <a:pt x="0" y="1"/>
                  </a:lnTo>
                  <a:lnTo>
                    <a:pt x="1205" y="1"/>
                  </a:lnTo>
                  <a:lnTo>
                    <a:pt x="120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3" name="Google Shape;1353;p57">
              <a:extLst>
                <a:ext uri="{FF2B5EF4-FFF2-40B4-BE49-F238E27FC236}">
                  <a16:creationId xmlns:a16="http://schemas.microsoft.com/office/drawing/2014/main" id="{E5D3C017-AF14-F9AD-39D1-1D95C4B4F84F}"/>
                </a:ext>
              </a:extLst>
            </p:cNvPr>
            <p:cNvSpPr/>
            <p:nvPr/>
          </p:nvSpPr>
          <p:spPr>
            <a:xfrm>
              <a:off x="3462415" y="3511918"/>
              <a:ext cx="19054" cy="68253"/>
            </a:xfrm>
            <a:custGeom>
              <a:avLst/>
              <a:gdLst/>
              <a:ahLst/>
              <a:cxnLst/>
              <a:rect l="l" t="t" r="r" b="b"/>
              <a:pathLst>
                <a:path w="1205" h="4315" extrusionOk="0">
                  <a:moveTo>
                    <a:pt x="0" y="1"/>
                  </a:moveTo>
                  <a:lnTo>
                    <a:pt x="0" y="4315"/>
                  </a:lnTo>
                  <a:lnTo>
                    <a:pt x="1205" y="4315"/>
                  </a:lnTo>
                  <a:lnTo>
                    <a:pt x="120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1354;p57">
              <a:extLst>
                <a:ext uri="{FF2B5EF4-FFF2-40B4-BE49-F238E27FC236}">
                  <a16:creationId xmlns:a16="http://schemas.microsoft.com/office/drawing/2014/main" id="{C013DC98-7880-A7F9-E912-0A1BD084F519}"/>
                </a:ext>
              </a:extLst>
            </p:cNvPr>
            <p:cNvSpPr/>
            <p:nvPr/>
          </p:nvSpPr>
          <p:spPr>
            <a:xfrm>
              <a:off x="3462415" y="3511918"/>
              <a:ext cx="19054" cy="68253"/>
            </a:xfrm>
            <a:custGeom>
              <a:avLst/>
              <a:gdLst/>
              <a:ahLst/>
              <a:cxnLst/>
              <a:rect l="l" t="t" r="r" b="b"/>
              <a:pathLst>
                <a:path w="1205" h="4315" fill="none" extrusionOk="0">
                  <a:moveTo>
                    <a:pt x="1205" y="1"/>
                  </a:moveTo>
                  <a:lnTo>
                    <a:pt x="0" y="1"/>
                  </a:lnTo>
                  <a:lnTo>
                    <a:pt x="0" y="4315"/>
                  </a:lnTo>
                  <a:lnTo>
                    <a:pt x="1205" y="4315"/>
                  </a:lnTo>
                  <a:lnTo>
                    <a:pt x="120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1355;p57">
              <a:extLst>
                <a:ext uri="{FF2B5EF4-FFF2-40B4-BE49-F238E27FC236}">
                  <a16:creationId xmlns:a16="http://schemas.microsoft.com/office/drawing/2014/main" id="{E417B072-D810-1A44-BE20-B3B8F17B13EB}"/>
                </a:ext>
              </a:extLst>
            </p:cNvPr>
            <p:cNvSpPr/>
            <p:nvPr/>
          </p:nvSpPr>
          <p:spPr>
            <a:xfrm>
              <a:off x="3507148" y="3511918"/>
              <a:ext cx="9313" cy="16"/>
            </a:xfrm>
            <a:custGeom>
              <a:avLst/>
              <a:gdLst/>
              <a:ahLst/>
              <a:cxnLst/>
              <a:rect l="l" t="t" r="r" b="b"/>
              <a:pathLst>
                <a:path w="589" h="1" extrusionOk="0">
                  <a:moveTo>
                    <a:pt x="589" y="1"/>
                  </a:moveTo>
                  <a:lnTo>
                    <a:pt x="0" y="1"/>
                  </a:lnTo>
                  <a:lnTo>
                    <a:pt x="0" y="1"/>
                  </a:lnTo>
                  <a:lnTo>
                    <a:pt x="589" y="1"/>
                  </a:lnTo>
                  <a:lnTo>
                    <a:pt x="589" y="1"/>
                  </a:lnTo>
                  <a:close/>
                </a:path>
              </a:pathLst>
            </a:custGeom>
            <a:solidFill>
              <a:srgbClr val="9E83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1356;p57">
              <a:extLst>
                <a:ext uri="{FF2B5EF4-FFF2-40B4-BE49-F238E27FC236}">
                  <a16:creationId xmlns:a16="http://schemas.microsoft.com/office/drawing/2014/main" id="{BB3CA1C9-B5AA-CA4F-60C5-3A71748D7C36}"/>
                </a:ext>
              </a:extLst>
            </p:cNvPr>
            <p:cNvSpPr/>
            <p:nvPr/>
          </p:nvSpPr>
          <p:spPr>
            <a:xfrm>
              <a:off x="3507148" y="3511918"/>
              <a:ext cx="9313" cy="16"/>
            </a:xfrm>
            <a:custGeom>
              <a:avLst/>
              <a:gdLst/>
              <a:ahLst/>
              <a:cxnLst/>
              <a:rect l="l" t="t" r="r" b="b"/>
              <a:pathLst>
                <a:path w="589" h="1" fill="none" extrusionOk="0">
                  <a:moveTo>
                    <a:pt x="589" y="1"/>
                  </a:moveTo>
                  <a:lnTo>
                    <a:pt x="0" y="1"/>
                  </a:lnTo>
                  <a:lnTo>
                    <a:pt x="0" y="1"/>
                  </a:lnTo>
                  <a:lnTo>
                    <a:pt x="589" y="1"/>
                  </a:lnTo>
                  <a:lnTo>
                    <a:pt x="589"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1357;p57">
              <a:extLst>
                <a:ext uri="{FF2B5EF4-FFF2-40B4-BE49-F238E27FC236}">
                  <a16:creationId xmlns:a16="http://schemas.microsoft.com/office/drawing/2014/main" id="{2F0189E4-9F48-295C-D085-A3D6D5ADFA3F}"/>
                </a:ext>
              </a:extLst>
            </p:cNvPr>
            <p:cNvSpPr/>
            <p:nvPr/>
          </p:nvSpPr>
          <p:spPr>
            <a:xfrm>
              <a:off x="3507148" y="3511918"/>
              <a:ext cx="9313" cy="68253"/>
            </a:xfrm>
            <a:custGeom>
              <a:avLst/>
              <a:gdLst/>
              <a:ahLst/>
              <a:cxnLst/>
              <a:rect l="l" t="t" r="r" b="b"/>
              <a:pathLst>
                <a:path w="589" h="4315" extrusionOk="0">
                  <a:moveTo>
                    <a:pt x="0" y="1"/>
                  </a:moveTo>
                  <a:lnTo>
                    <a:pt x="0" y="4315"/>
                  </a:lnTo>
                  <a:lnTo>
                    <a:pt x="589" y="4315"/>
                  </a:lnTo>
                  <a:lnTo>
                    <a:pt x="58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1358;p57">
              <a:extLst>
                <a:ext uri="{FF2B5EF4-FFF2-40B4-BE49-F238E27FC236}">
                  <a16:creationId xmlns:a16="http://schemas.microsoft.com/office/drawing/2014/main" id="{FFCA2A7E-BE1D-6F7E-6805-3232C21936F9}"/>
                </a:ext>
              </a:extLst>
            </p:cNvPr>
            <p:cNvSpPr/>
            <p:nvPr/>
          </p:nvSpPr>
          <p:spPr>
            <a:xfrm>
              <a:off x="3569148" y="3511918"/>
              <a:ext cx="4902" cy="16"/>
            </a:xfrm>
            <a:custGeom>
              <a:avLst/>
              <a:gdLst/>
              <a:ahLst/>
              <a:cxnLst/>
              <a:rect l="l" t="t" r="r" b="b"/>
              <a:pathLst>
                <a:path w="310" h="1" extrusionOk="0">
                  <a:moveTo>
                    <a:pt x="309" y="1"/>
                  </a:moveTo>
                  <a:lnTo>
                    <a:pt x="1" y="1"/>
                  </a:lnTo>
                  <a:lnTo>
                    <a:pt x="1" y="1"/>
                  </a:lnTo>
                  <a:lnTo>
                    <a:pt x="309" y="1"/>
                  </a:lnTo>
                  <a:lnTo>
                    <a:pt x="309" y="1"/>
                  </a:lnTo>
                  <a:close/>
                </a:path>
              </a:pathLst>
            </a:custGeom>
            <a:solidFill>
              <a:srgbClr val="9E83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1359;p57">
              <a:extLst>
                <a:ext uri="{FF2B5EF4-FFF2-40B4-BE49-F238E27FC236}">
                  <a16:creationId xmlns:a16="http://schemas.microsoft.com/office/drawing/2014/main" id="{2E9AC099-2177-58E5-F839-2DC884D196AE}"/>
                </a:ext>
              </a:extLst>
            </p:cNvPr>
            <p:cNvSpPr/>
            <p:nvPr/>
          </p:nvSpPr>
          <p:spPr>
            <a:xfrm>
              <a:off x="3569148" y="3511918"/>
              <a:ext cx="4902" cy="16"/>
            </a:xfrm>
            <a:custGeom>
              <a:avLst/>
              <a:gdLst/>
              <a:ahLst/>
              <a:cxnLst/>
              <a:rect l="l" t="t" r="r" b="b"/>
              <a:pathLst>
                <a:path w="310" h="1" fill="none" extrusionOk="0">
                  <a:moveTo>
                    <a:pt x="309" y="1"/>
                  </a:moveTo>
                  <a:lnTo>
                    <a:pt x="1" y="1"/>
                  </a:lnTo>
                  <a:lnTo>
                    <a:pt x="1" y="1"/>
                  </a:lnTo>
                  <a:lnTo>
                    <a:pt x="309" y="1"/>
                  </a:lnTo>
                  <a:lnTo>
                    <a:pt x="309"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1360;p57">
              <a:extLst>
                <a:ext uri="{FF2B5EF4-FFF2-40B4-BE49-F238E27FC236}">
                  <a16:creationId xmlns:a16="http://schemas.microsoft.com/office/drawing/2014/main" id="{C126FAB9-9C81-81C9-BF8F-6BE45700FA3F}"/>
                </a:ext>
              </a:extLst>
            </p:cNvPr>
            <p:cNvSpPr/>
            <p:nvPr/>
          </p:nvSpPr>
          <p:spPr>
            <a:xfrm>
              <a:off x="3569148" y="3511918"/>
              <a:ext cx="4902" cy="68253"/>
            </a:xfrm>
            <a:custGeom>
              <a:avLst/>
              <a:gdLst/>
              <a:ahLst/>
              <a:cxnLst/>
              <a:rect l="l" t="t" r="r" b="b"/>
              <a:pathLst>
                <a:path w="310" h="4315" extrusionOk="0">
                  <a:moveTo>
                    <a:pt x="1" y="1"/>
                  </a:moveTo>
                  <a:lnTo>
                    <a:pt x="1" y="4315"/>
                  </a:lnTo>
                  <a:lnTo>
                    <a:pt x="309" y="4315"/>
                  </a:lnTo>
                  <a:lnTo>
                    <a:pt x="30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1361;p57">
              <a:extLst>
                <a:ext uri="{FF2B5EF4-FFF2-40B4-BE49-F238E27FC236}">
                  <a16:creationId xmlns:a16="http://schemas.microsoft.com/office/drawing/2014/main" id="{A460E07F-32C2-FF02-5FF5-635B60C66FAB}"/>
                </a:ext>
              </a:extLst>
            </p:cNvPr>
            <p:cNvSpPr/>
            <p:nvPr/>
          </p:nvSpPr>
          <p:spPr>
            <a:xfrm>
              <a:off x="1688093" y="1103435"/>
              <a:ext cx="1480689" cy="2815689"/>
            </a:xfrm>
            <a:custGeom>
              <a:avLst/>
              <a:gdLst/>
              <a:ahLst/>
              <a:cxnLst/>
              <a:rect l="l" t="t" r="r" b="b"/>
              <a:pathLst>
                <a:path w="93642" h="178011" extrusionOk="0">
                  <a:moveTo>
                    <a:pt x="5855" y="0"/>
                  </a:moveTo>
                  <a:lnTo>
                    <a:pt x="5267" y="28"/>
                  </a:lnTo>
                  <a:lnTo>
                    <a:pt x="4678" y="140"/>
                  </a:lnTo>
                  <a:lnTo>
                    <a:pt x="4118" y="280"/>
                  </a:lnTo>
                  <a:lnTo>
                    <a:pt x="3586" y="477"/>
                  </a:lnTo>
                  <a:lnTo>
                    <a:pt x="3082" y="701"/>
                  </a:lnTo>
                  <a:lnTo>
                    <a:pt x="2577" y="1009"/>
                  </a:lnTo>
                  <a:lnTo>
                    <a:pt x="2129" y="1345"/>
                  </a:lnTo>
                  <a:lnTo>
                    <a:pt x="1709" y="1709"/>
                  </a:lnTo>
                  <a:lnTo>
                    <a:pt x="1345" y="2129"/>
                  </a:lnTo>
                  <a:lnTo>
                    <a:pt x="1009" y="2577"/>
                  </a:lnTo>
                  <a:lnTo>
                    <a:pt x="729" y="3082"/>
                  </a:lnTo>
                  <a:lnTo>
                    <a:pt x="477" y="3586"/>
                  </a:lnTo>
                  <a:lnTo>
                    <a:pt x="281" y="4118"/>
                  </a:lnTo>
                  <a:lnTo>
                    <a:pt x="141" y="4678"/>
                  </a:lnTo>
                  <a:lnTo>
                    <a:pt x="28" y="5266"/>
                  </a:lnTo>
                  <a:lnTo>
                    <a:pt x="0" y="5855"/>
                  </a:lnTo>
                  <a:lnTo>
                    <a:pt x="0" y="172156"/>
                  </a:lnTo>
                  <a:lnTo>
                    <a:pt x="28" y="172744"/>
                  </a:lnTo>
                  <a:lnTo>
                    <a:pt x="141" y="173332"/>
                  </a:lnTo>
                  <a:lnTo>
                    <a:pt x="281" y="173892"/>
                  </a:lnTo>
                  <a:lnTo>
                    <a:pt x="477" y="174425"/>
                  </a:lnTo>
                  <a:lnTo>
                    <a:pt x="729" y="174957"/>
                  </a:lnTo>
                  <a:lnTo>
                    <a:pt x="1009" y="175433"/>
                  </a:lnTo>
                  <a:lnTo>
                    <a:pt x="1345" y="175881"/>
                  </a:lnTo>
                  <a:lnTo>
                    <a:pt x="1709" y="176301"/>
                  </a:lnTo>
                  <a:lnTo>
                    <a:pt x="2129" y="176665"/>
                  </a:lnTo>
                  <a:lnTo>
                    <a:pt x="2577" y="177002"/>
                  </a:lnTo>
                  <a:lnTo>
                    <a:pt x="3082" y="177310"/>
                  </a:lnTo>
                  <a:lnTo>
                    <a:pt x="3586" y="177534"/>
                  </a:lnTo>
                  <a:lnTo>
                    <a:pt x="4118" y="177730"/>
                  </a:lnTo>
                  <a:lnTo>
                    <a:pt x="4678" y="177898"/>
                  </a:lnTo>
                  <a:lnTo>
                    <a:pt x="5267" y="177982"/>
                  </a:lnTo>
                  <a:lnTo>
                    <a:pt x="5855" y="178010"/>
                  </a:lnTo>
                  <a:lnTo>
                    <a:pt x="87815" y="178010"/>
                  </a:lnTo>
                  <a:lnTo>
                    <a:pt x="88403" y="177982"/>
                  </a:lnTo>
                  <a:lnTo>
                    <a:pt x="88991" y="177898"/>
                  </a:lnTo>
                  <a:lnTo>
                    <a:pt x="89551" y="177730"/>
                  </a:lnTo>
                  <a:lnTo>
                    <a:pt x="90084" y="177534"/>
                  </a:lnTo>
                  <a:lnTo>
                    <a:pt x="90588" y="177310"/>
                  </a:lnTo>
                  <a:lnTo>
                    <a:pt x="91064" y="177002"/>
                  </a:lnTo>
                  <a:lnTo>
                    <a:pt x="91512" y="176665"/>
                  </a:lnTo>
                  <a:lnTo>
                    <a:pt x="91932" y="176301"/>
                  </a:lnTo>
                  <a:lnTo>
                    <a:pt x="92325" y="175881"/>
                  </a:lnTo>
                  <a:lnTo>
                    <a:pt x="92661" y="175433"/>
                  </a:lnTo>
                  <a:lnTo>
                    <a:pt x="92941" y="174957"/>
                  </a:lnTo>
                  <a:lnTo>
                    <a:pt x="93193" y="174425"/>
                  </a:lnTo>
                  <a:lnTo>
                    <a:pt x="93389" y="173892"/>
                  </a:lnTo>
                  <a:lnTo>
                    <a:pt x="93529" y="173332"/>
                  </a:lnTo>
                  <a:lnTo>
                    <a:pt x="93613" y="172744"/>
                  </a:lnTo>
                  <a:lnTo>
                    <a:pt x="93641" y="172156"/>
                  </a:lnTo>
                  <a:lnTo>
                    <a:pt x="93641" y="5855"/>
                  </a:lnTo>
                  <a:lnTo>
                    <a:pt x="93613" y="5266"/>
                  </a:lnTo>
                  <a:lnTo>
                    <a:pt x="93529" y="4678"/>
                  </a:lnTo>
                  <a:lnTo>
                    <a:pt x="93389" y="4118"/>
                  </a:lnTo>
                  <a:lnTo>
                    <a:pt x="93193" y="3586"/>
                  </a:lnTo>
                  <a:lnTo>
                    <a:pt x="92941" y="3082"/>
                  </a:lnTo>
                  <a:lnTo>
                    <a:pt x="92661" y="2577"/>
                  </a:lnTo>
                  <a:lnTo>
                    <a:pt x="92325" y="2129"/>
                  </a:lnTo>
                  <a:lnTo>
                    <a:pt x="91932" y="1709"/>
                  </a:lnTo>
                  <a:lnTo>
                    <a:pt x="91512" y="1345"/>
                  </a:lnTo>
                  <a:lnTo>
                    <a:pt x="91064" y="1009"/>
                  </a:lnTo>
                  <a:lnTo>
                    <a:pt x="90588" y="701"/>
                  </a:lnTo>
                  <a:lnTo>
                    <a:pt x="90084" y="477"/>
                  </a:lnTo>
                  <a:lnTo>
                    <a:pt x="89551" y="280"/>
                  </a:lnTo>
                  <a:lnTo>
                    <a:pt x="88991" y="140"/>
                  </a:lnTo>
                  <a:lnTo>
                    <a:pt x="88403" y="28"/>
                  </a:lnTo>
                  <a:lnTo>
                    <a:pt x="8781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1362;p57">
              <a:extLst>
                <a:ext uri="{FF2B5EF4-FFF2-40B4-BE49-F238E27FC236}">
                  <a16:creationId xmlns:a16="http://schemas.microsoft.com/office/drawing/2014/main" id="{E64B7AB9-88B3-7C2B-9192-E4B61ECCD3F6}"/>
                </a:ext>
              </a:extLst>
            </p:cNvPr>
            <p:cNvSpPr/>
            <p:nvPr/>
          </p:nvSpPr>
          <p:spPr>
            <a:xfrm>
              <a:off x="1738582" y="1159255"/>
              <a:ext cx="1381024" cy="2701819"/>
            </a:xfrm>
            <a:custGeom>
              <a:avLst/>
              <a:gdLst/>
              <a:ahLst/>
              <a:cxnLst/>
              <a:rect l="l" t="t" r="r" b="b"/>
              <a:pathLst>
                <a:path w="87339" h="170812" extrusionOk="0">
                  <a:moveTo>
                    <a:pt x="1793" y="1"/>
                  </a:moveTo>
                  <a:lnTo>
                    <a:pt x="1597" y="29"/>
                  </a:lnTo>
                  <a:lnTo>
                    <a:pt x="1401" y="57"/>
                  </a:lnTo>
                  <a:lnTo>
                    <a:pt x="1233" y="113"/>
                  </a:lnTo>
                  <a:lnTo>
                    <a:pt x="1065" y="169"/>
                  </a:lnTo>
                  <a:lnTo>
                    <a:pt x="925" y="253"/>
                  </a:lnTo>
                  <a:lnTo>
                    <a:pt x="757" y="365"/>
                  </a:lnTo>
                  <a:lnTo>
                    <a:pt x="617" y="477"/>
                  </a:lnTo>
                  <a:lnTo>
                    <a:pt x="505" y="589"/>
                  </a:lnTo>
                  <a:lnTo>
                    <a:pt x="393" y="729"/>
                  </a:lnTo>
                  <a:lnTo>
                    <a:pt x="281" y="869"/>
                  </a:lnTo>
                  <a:lnTo>
                    <a:pt x="197" y="1037"/>
                  </a:lnTo>
                  <a:lnTo>
                    <a:pt x="141" y="1205"/>
                  </a:lnTo>
                  <a:lnTo>
                    <a:pt x="85" y="1373"/>
                  </a:lnTo>
                  <a:lnTo>
                    <a:pt x="29" y="1541"/>
                  </a:lnTo>
                  <a:lnTo>
                    <a:pt x="1" y="1737"/>
                  </a:lnTo>
                  <a:lnTo>
                    <a:pt x="1" y="1933"/>
                  </a:lnTo>
                  <a:lnTo>
                    <a:pt x="1" y="168711"/>
                  </a:lnTo>
                  <a:lnTo>
                    <a:pt x="1" y="168795"/>
                  </a:lnTo>
                  <a:lnTo>
                    <a:pt x="29" y="169019"/>
                  </a:lnTo>
                  <a:lnTo>
                    <a:pt x="57" y="169215"/>
                  </a:lnTo>
                  <a:lnTo>
                    <a:pt x="113" y="169411"/>
                  </a:lnTo>
                  <a:lnTo>
                    <a:pt x="197" y="169607"/>
                  </a:lnTo>
                  <a:lnTo>
                    <a:pt x="281" y="169775"/>
                  </a:lnTo>
                  <a:lnTo>
                    <a:pt x="365" y="169943"/>
                  </a:lnTo>
                  <a:lnTo>
                    <a:pt x="505" y="170111"/>
                  </a:lnTo>
                  <a:lnTo>
                    <a:pt x="617" y="170251"/>
                  </a:lnTo>
                  <a:lnTo>
                    <a:pt x="785" y="170363"/>
                  </a:lnTo>
                  <a:lnTo>
                    <a:pt x="925" y="170475"/>
                  </a:lnTo>
                  <a:lnTo>
                    <a:pt x="1121" y="170587"/>
                  </a:lnTo>
                  <a:lnTo>
                    <a:pt x="1289" y="170672"/>
                  </a:lnTo>
                  <a:lnTo>
                    <a:pt x="1485" y="170728"/>
                  </a:lnTo>
                  <a:lnTo>
                    <a:pt x="1681" y="170784"/>
                  </a:lnTo>
                  <a:lnTo>
                    <a:pt x="1877" y="170812"/>
                  </a:lnTo>
                  <a:lnTo>
                    <a:pt x="85266" y="170812"/>
                  </a:lnTo>
                  <a:lnTo>
                    <a:pt x="85518" y="170784"/>
                  </a:lnTo>
                  <a:lnTo>
                    <a:pt x="85714" y="170728"/>
                  </a:lnTo>
                  <a:lnTo>
                    <a:pt x="85938" y="170644"/>
                  </a:lnTo>
                  <a:lnTo>
                    <a:pt x="86134" y="170531"/>
                  </a:lnTo>
                  <a:lnTo>
                    <a:pt x="86330" y="170419"/>
                  </a:lnTo>
                  <a:lnTo>
                    <a:pt x="86499" y="170307"/>
                  </a:lnTo>
                  <a:lnTo>
                    <a:pt x="86667" y="170139"/>
                  </a:lnTo>
                  <a:lnTo>
                    <a:pt x="86807" y="169999"/>
                  </a:lnTo>
                  <a:lnTo>
                    <a:pt x="86947" y="169803"/>
                  </a:lnTo>
                  <a:lnTo>
                    <a:pt x="87059" y="169635"/>
                  </a:lnTo>
                  <a:lnTo>
                    <a:pt x="87143" y="169411"/>
                  </a:lnTo>
                  <a:lnTo>
                    <a:pt x="87227" y="169215"/>
                  </a:lnTo>
                  <a:lnTo>
                    <a:pt x="87283" y="168991"/>
                  </a:lnTo>
                  <a:lnTo>
                    <a:pt x="87311" y="168767"/>
                  </a:lnTo>
                  <a:lnTo>
                    <a:pt x="87339" y="168543"/>
                  </a:lnTo>
                  <a:lnTo>
                    <a:pt x="87339" y="2130"/>
                  </a:lnTo>
                  <a:lnTo>
                    <a:pt x="87339" y="1905"/>
                  </a:lnTo>
                  <a:lnTo>
                    <a:pt x="87283" y="1709"/>
                  </a:lnTo>
                  <a:lnTo>
                    <a:pt x="87255" y="1513"/>
                  </a:lnTo>
                  <a:lnTo>
                    <a:pt x="87171" y="1317"/>
                  </a:lnTo>
                  <a:lnTo>
                    <a:pt x="87087" y="1121"/>
                  </a:lnTo>
                  <a:lnTo>
                    <a:pt x="87003" y="953"/>
                  </a:lnTo>
                  <a:lnTo>
                    <a:pt x="86863" y="785"/>
                  </a:lnTo>
                  <a:lnTo>
                    <a:pt x="86751" y="645"/>
                  </a:lnTo>
                  <a:lnTo>
                    <a:pt x="86611" y="505"/>
                  </a:lnTo>
                  <a:lnTo>
                    <a:pt x="86443" y="393"/>
                  </a:lnTo>
                  <a:lnTo>
                    <a:pt x="86274" y="281"/>
                  </a:lnTo>
                  <a:lnTo>
                    <a:pt x="86078" y="197"/>
                  </a:lnTo>
                  <a:lnTo>
                    <a:pt x="85910" y="113"/>
                  </a:lnTo>
                  <a:lnTo>
                    <a:pt x="85686" y="57"/>
                  </a:lnTo>
                  <a:lnTo>
                    <a:pt x="85490" y="29"/>
                  </a:lnTo>
                  <a:lnTo>
                    <a:pt x="85294" y="1"/>
                  </a:lnTo>
                  <a:lnTo>
                    <a:pt x="64874" y="1"/>
                  </a:lnTo>
                  <a:lnTo>
                    <a:pt x="64650" y="29"/>
                  </a:lnTo>
                  <a:lnTo>
                    <a:pt x="64426" y="85"/>
                  </a:lnTo>
                  <a:lnTo>
                    <a:pt x="64230" y="169"/>
                  </a:lnTo>
                  <a:lnTo>
                    <a:pt x="64062" y="281"/>
                  </a:lnTo>
                  <a:lnTo>
                    <a:pt x="63894" y="393"/>
                  </a:lnTo>
                  <a:lnTo>
                    <a:pt x="63754" y="561"/>
                  </a:lnTo>
                  <a:lnTo>
                    <a:pt x="63642" y="757"/>
                  </a:lnTo>
                  <a:lnTo>
                    <a:pt x="63530" y="953"/>
                  </a:lnTo>
                  <a:lnTo>
                    <a:pt x="62689" y="3054"/>
                  </a:lnTo>
                  <a:lnTo>
                    <a:pt x="62577" y="3250"/>
                  </a:lnTo>
                  <a:lnTo>
                    <a:pt x="62465" y="3446"/>
                  </a:lnTo>
                  <a:lnTo>
                    <a:pt x="62325" y="3586"/>
                  </a:lnTo>
                  <a:lnTo>
                    <a:pt x="62157" y="3726"/>
                  </a:lnTo>
                  <a:lnTo>
                    <a:pt x="61961" y="3838"/>
                  </a:lnTo>
                  <a:lnTo>
                    <a:pt x="61765" y="3922"/>
                  </a:lnTo>
                  <a:lnTo>
                    <a:pt x="61569" y="3950"/>
                  </a:lnTo>
                  <a:lnTo>
                    <a:pt x="61345" y="3978"/>
                  </a:lnTo>
                  <a:lnTo>
                    <a:pt x="26051" y="3978"/>
                  </a:lnTo>
                  <a:lnTo>
                    <a:pt x="25827" y="3950"/>
                  </a:lnTo>
                  <a:lnTo>
                    <a:pt x="25631" y="3894"/>
                  </a:lnTo>
                  <a:lnTo>
                    <a:pt x="25435" y="3838"/>
                  </a:lnTo>
                  <a:lnTo>
                    <a:pt x="25239" y="3726"/>
                  </a:lnTo>
                  <a:lnTo>
                    <a:pt x="25071" y="3586"/>
                  </a:lnTo>
                  <a:lnTo>
                    <a:pt x="24930" y="3418"/>
                  </a:lnTo>
                  <a:lnTo>
                    <a:pt x="24818" y="3250"/>
                  </a:lnTo>
                  <a:lnTo>
                    <a:pt x="24706" y="3054"/>
                  </a:lnTo>
                  <a:lnTo>
                    <a:pt x="23866" y="953"/>
                  </a:lnTo>
                  <a:lnTo>
                    <a:pt x="23754" y="729"/>
                  </a:lnTo>
                  <a:lnTo>
                    <a:pt x="23642" y="561"/>
                  </a:lnTo>
                  <a:lnTo>
                    <a:pt x="23502" y="393"/>
                  </a:lnTo>
                  <a:lnTo>
                    <a:pt x="23334" y="281"/>
                  </a:lnTo>
                  <a:lnTo>
                    <a:pt x="23138" y="169"/>
                  </a:lnTo>
                  <a:lnTo>
                    <a:pt x="22942" y="85"/>
                  </a:lnTo>
                  <a:lnTo>
                    <a:pt x="22746" y="29"/>
                  </a:lnTo>
                  <a:lnTo>
                    <a:pt x="2252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1363;p57">
              <a:extLst>
                <a:ext uri="{FF2B5EF4-FFF2-40B4-BE49-F238E27FC236}">
                  <a16:creationId xmlns:a16="http://schemas.microsoft.com/office/drawing/2014/main" id="{F6D1ACDC-B059-A71D-5A18-FBBE7A17FC5F}"/>
                </a:ext>
              </a:extLst>
            </p:cNvPr>
            <p:cNvSpPr/>
            <p:nvPr/>
          </p:nvSpPr>
          <p:spPr>
            <a:xfrm>
              <a:off x="1738582" y="1159255"/>
              <a:ext cx="1381024" cy="2701819"/>
            </a:xfrm>
            <a:custGeom>
              <a:avLst/>
              <a:gdLst/>
              <a:ahLst/>
              <a:cxnLst/>
              <a:rect l="l" t="t" r="r" b="b"/>
              <a:pathLst>
                <a:path w="87339" h="170812" fill="none" extrusionOk="0">
                  <a:moveTo>
                    <a:pt x="87339" y="2130"/>
                  </a:moveTo>
                  <a:lnTo>
                    <a:pt x="87339" y="168543"/>
                  </a:lnTo>
                  <a:lnTo>
                    <a:pt x="87339" y="168543"/>
                  </a:lnTo>
                  <a:lnTo>
                    <a:pt x="87311" y="168767"/>
                  </a:lnTo>
                  <a:lnTo>
                    <a:pt x="87283" y="168991"/>
                  </a:lnTo>
                  <a:lnTo>
                    <a:pt x="87227" y="169215"/>
                  </a:lnTo>
                  <a:lnTo>
                    <a:pt x="87143" y="169411"/>
                  </a:lnTo>
                  <a:lnTo>
                    <a:pt x="87059" y="169635"/>
                  </a:lnTo>
                  <a:lnTo>
                    <a:pt x="86947" y="169803"/>
                  </a:lnTo>
                  <a:lnTo>
                    <a:pt x="86807" y="169999"/>
                  </a:lnTo>
                  <a:lnTo>
                    <a:pt x="86667" y="170139"/>
                  </a:lnTo>
                  <a:lnTo>
                    <a:pt x="86499" y="170307"/>
                  </a:lnTo>
                  <a:lnTo>
                    <a:pt x="86330" y="170419"/>
                  </a:lnTo>
                  <a:lnTo>
                    <a:pt x="86134" y="170531"/>
                  </a:lnTo>
                  <a:lnTo>
                    <a:pt x="85938" y="170644"/>
                  </a:lnTo>
                  <a:lnTo>
                    <a:pt x="85714" y="170728"/>
                  </a:lnTo>
                  <a:lnTo>
                    <a:pt x="85518" y="170784"/>
                  </a:lnTo>
                  <a:lnTo>
                    <a:pt x="85266" y="170812"/>
                  </a:lnTo>
                  <a:lnTo>
                    <a:pt x="85042" y="170812"/>
                  </a:lnTo>
                  <a:lnTo>
                    <a:pt x="85042" y="170812"/>
                  </a:lnTo>
                  <a:lnTo>
                    <a:pt x="85014" y="170812"/>
                  </a:lnTo>
                  <a:lnTo>
                    <a:pt x="2074" y="170812"/>
                  </a:lnTo>
                  <a:lnTo>
                    <a:pt x="2074" y="170812"/>
                  </a:lnTo>
                  <a:lnTo>
                    <a:pt x="1877" y="170812"/>
                  </a:lnTo>
                  <a:lnTo>
                    <a:pt x="1681" y="170784"/>
                  </a:lnTo>
                  <a:lnTo>
                    <a:pt x="1485" y="170728"/>
                  </a:lnTo>
                  <a:lnTo>
                    <a:pt x="1289" y="170672"/>
                  </a:lnTo>
                  <a:lnTo>
                    <a:pt x="1121" y="170587"/>
                  </a:lnTo>
                  <a:lnTo>
                    <a:pt x="925" y="170475"/>
                  </a:lnTo>
                  <a:lnTo>
                    <a:pt x="785" y="170363"/>
                  </a:lnTo>
                  <a:lnTo>
                    <a:pt x="617" y="170251"/>
                  </a:lnTo>
                  <a:lnTo>
                    <a:pt x="505" y="170111"/>
                  </a:lnTo>
                  <a:lnTo>
                    <a:pt x="365" y="169943"/>
                  </a:lnTo>
                  <a:lnTo>
                    <a:pt x="281" y="169775"/>
                  </a:lnTo>
                  <a:lnTo>
                    <a:pt x="197" y="169607"/>
                  </a:lnTo>
                  <a:lnTo>
                    <a:pt x="113" y="169411"/>
                  </a:lnTo>
                  <a:lnTo>
                    <a:pt x="57" y="169215"/>
                  </a:lnTo>
                  <a:lnTo>
                    <a:pt x="29" y="169019"/>
                  </a:lnTo>
                  <a:lnTo>
                    <a:pt x="1" y="168795"/>
                  </a:lnTo>
                  <a:lnTo>
                    <a:pt x="1" y="168795"/>
                  </a:lnTo>
                  <a:lnTo>
                    <a:pt x="1" y="168711"/>
                  </a:lnTo>
                  <a:lnTo>
                    <a:pt x="1" y="1933"/>
                  </a:lnTo>
                  <a:lnTo>
                    <a:pt x="1" y="1933"/>
                  </a:lnTo>
                  <a:lnTo>
                    <a:pt x="1" y="1737"/>
                  </a:lnTo>
                  <a:lnTo>
                    <a:pt x="29" y="1541"/>
                  </a:lnTo>
                  <a:lnTo>
                    <a:pt x="85" y="1373"/>
                  </a:lnTo>
                  <a:lnTo>
                    <a:pt x="141" y="1205"/>
                  </a:lnTo>
                  <a:lnTo>
                    <a:pt x="197" y="1037"/>
                  </a:lnTo>
                  <a:lnTo>
                    <a:pt x="281" y="869"/>
                  </a:lnTo>
                  <a:lnTo>
                    <a:pt x="393" y="729"/>
                  </a:lnTo>
                  <a:lnTo>
                    <a:pt x="505" y="589"/>
                  </a:lnTo>
                  <a:lnTo>
                    <a:pt x="617" y="477"/>
                  </a:lnTo>
                  <a:lnTo>
                    <a:pt x="757" y="365"/>
                  </a:lnTo>
                  <a:lnTo>
                    <a:pt x="925" y="253"/>
                  </a:lnTo>
                  <a:lnTo>
                    <a:pt x="1065" y="169"/>
                  </a:lnTo>
                  <a:lnTo>
                    <a:pt x="1233" y="113"/>
                  </a:lnTo>
                  <a:lnTo>
                    <a:pt x="1401" y="57"/>
                  </a:lnTo>
                  <a:lnTo>
                    <a:pt x="1597" y="29"/>
                  </a:lnTo>
                  <a:lnTo>
                    <a:pt x="1793" y="1"/>
                  </a:lnTo>
                  <a:lnTo>
                    <a:pt x="1793" y="1"/>
                  </a:lnTo>
                  <a:lnTo>
                    <a:pt x="22522" y="1"/>
                  </a:lnTo>
                  <a:lnTo>
                    <a:pt x="22522" y="1"/>
                  </a:lnTo>
                  <a:lnTo>
                    <a:pt x="22746" y="29"/>
                  </a:lnTo>
                  <a:lnTo>
                    <a:pt x="22942" y="85"/>
                  </a:lnTo>
                  <a:lnTo>
                    <a:pt x="23138" y="169"/>
                  </a:lnTo>
                  <a:lnTo>
                    <a:pt x="23334" y="281"/>
                  </a:lnTo>
                  <a:lnTo>
                    <a:pt x="23502" y="393"/>
                  </a:lnTo>
                  <a:lnTo>
                    <a:pt x="23642" y="561"/>
                  </a:lnTo>
                  <a:lnTo>
                    <a:pt x="23754" y="729"/>
                  </a:lnTo>
                  <a:lnTo>
                    <a:pt x="23866" y="953"/>
                  </a:lnTo>
                  <a:lnTo>
                    <a:pt x="24706" y="3054"/>
                  </a:lnTo>
                  <a:lnTo>
                    <a:pt x="24706" y="3054"/>
                  </a:lnTo>
                  <a:lnTo>
                    <a:pt x="24818" y="3250"/>
                  </a:lnTo>
                  <a:lnTo>
                    <a:pt x="24930" y="3418"/>
                  </a:lnTo>
                  <a:lnTo>
                    <a:pt x="25071" y="3586"/>
                  </a:lnTo>
                  <a:lnTo>
                    <a:pt x="25239" y="3726"/>
                  </a:lnTo>
                  <a:lnTo>
                    <a:pt x="25435" y="3838"/>
                  </a:lnTo>
                  <a:lnTo>
                    <a:pt x="25631" y="3894"/>
                  </a:lnTo>
                  <a:lnTo>
                    <a:pt x="25827" y="3950"/>
                  </a:lnTo>
                  <a:lnTo>
                    <a:pt x="26051" y="3978"/>
                  </a:lnTo>
                  <a:lnTo>
                    <a:pt x="61345" y="3978"/>
                  </a:lnTo>
                  <a:lnTo>
                    <a:pt x="61345" y="3978"/>
                  </a:lnTo>
                  <a:lnTo>
                    <a:pt x="61569" y="3950"/>
                  </a:lnTo>
                  <a:lnTo>
                    <a:pt x="61765" y="3922"/>
                  </a:lnTo>
                  <a:lnTo>
                    <a:pt x="61961" y="3838"/>
                  </a:lnTo>
                  <a:lnTo>
                    <a:pt x="62157" y="3726"/>
                  </a:lnTo>
                  <a:lnTo>
                    <a:pt x="62325" y="3586"/>
                  </a:lnTo>
                  <a:lnTo>
                    <a:pt x="62465" y="3446"/>
                  </a:lnTo>
                  <a:lnTo>
                    <a:pt x="62577" y="3250"/>
                  </a:lnTo>
                  <a:lnTo>
                    <a:pt x="62689" y="3054"/>
                  </a:lnTo>
                  <a:lnTo>
                    <a:pt x="63530" y="953"/>
                  </a:lnTo>
                  <a:lnTo>
                    <a:pt x="63530" y="953"/>
                  </a:lnTo>
                  <a:lnTo>
                    <a:pt x="63642" y="757"/>
                  </a:lnTo>
                  <a:lnTo>
                    <a:pt x="63754" y="561"/>
                  </a:lnTo>
                  <a:lnTo>
                    <a:pt x="63894" y="393"/>
                  </a:lnTo>
                  <a:lnTo>
                    <a:pt x="64062" y="281"/>
                  </a:lnTo>
                  <a:lnTo>
                    <a:pt x="64230" y="169"/>
                  </a:lnTo>
                  <a:lnTo>
                    <a:pt x="64426" y="85"/>
                  </a:lnTo>
                  <a:lnTo>
                    <a:pt x="64650" y="29"/>
                  </a:lnTo>
                  <a:lnTo>
                    <a:pt x="64874" y="1"/>
                  </a:lnTo>
                  <a:lnTo>
                    <a:pt x="85294" y="1"/>
                  </a:lnTo>
                  <a:lnTo>
                    <a:pt x="85294" y="1"/>
                  </a:lnTo>
                  <a:lnTo>
                    <a:pt x="85490" y="29"/>
                  </a:lnTo>
                  <a:lnTo>
                    <a:pt x="85686" y="57"/>
                  </a:lnTo>
                  <a:lnTo>
                    <a:pt x="85910" y="113"/>
                  </a:lnTo>
                  <a:lnTo>
                    <a:pt x="86078" y="197"/>
                  </a:lnTo>
                  <a:lnTo>
                    <a:pt x="86274" y="281"/>
                  </a:lnTo>
                  <a:lnTo>
                    <a:pt x="86443" y="393"/>
                  </a:lnTo>
                  <a:lnTo>
                    <a:pt x="86611" y="505"/>
                  </a:lnTo>
                  <a:lnTo>
                    <a:pt x="86751" y="645"/>
                  </a:lnTo>
                  <a:lnTo>
                    <a:pt x="86863" y="785"/>
                  </a:lnTo>
                  <a:lnTo>
                    <a:pt x="87003" y="953"/>
                  </a:lnTo>
                  <a:lnTo>
                    <a:pt x="87087" y="1121"/>
                  </a:lnTo>
                  <a:lnTo>
                    <a:pt x="87171" y="1317"/>
                  </a:lnTo>
                  <a:lnTo>
                    <a:pt x="87255" y="1513"/>
                  </a:lnTo>
                  <a:lnTo>
                    <a:pt x="87283" y="1709"/>
                  </a:lnTo>
                  <a:lnTo>
                    <a:pt x="87339" y="1905"/>
                  </a:lnTo>
                  <a:lnTo>
                    <a:pt x="87339" y="213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4" name="Google Shape;1364;p57">
              <a:extLst>
                <a:ext uri="{FF2B5EF4-FFF2-40B4-BE49-F238E27FC236}">
                  <a16:creationId xmlns:a16="http://schemas.microsoft.com/office/drawing/2014/main" id="{79D03B1E-EA37-BAE1-0AA3-6C7E419FD660}"/>
                </a:ext>
              </a:extLst>
            </p:cNvPr>
            <p:cNvSpPr/>
            <p:nvPr/>
          </p:nvSpPr>
          <p:spPr>
            <a:xfrm>
              <a:off x="1738582" y="1269139"/>
              <a:ext cx="16" cy="2483379"/>
            </a:xfrm>
            <a:custGeom>
              <a:avLst/>
              <a:gdLst/>
              <a:ahLst/>
              <a:cxnLst/>
              <a:rect l="l" t="t" r="r" b="b"/>
              <a:pathLst>
                <a:path w="1" h="157002" extrusionOk="0">
                  <a:moveTo>
                    <a:pt x="1" y="72717"/>
                  </a:moveTo>
                  <a:lnTo>
                    <a:pt x="1" y="72717"/>
                  </a:lnTo>
                  <a:lnTo>
                    <a:pt x="1" y="72717"/>
                  </a:lnTo>
                  <a:lnTo>
                    <a:pt x="1" y="157002"/>
                  </a:lnTo>
                  <a:lnTo>
                    <a:pt x="1" y="157002"/>
                  </a:lnTo>
                  <a:lnTo>
                    <a:pt x="1" y="72717"/>
                  </a:lnTo>
                  <a:close/>
                  <a:moveTo>
                    <a:pt x="1" y="14174"/>
                  </a:moveTo>
                  <a:lnTo>
                    <a:pt x="1" y="14174"/>
                  </a:lnTo>
                  <a:lnTo>
                    <a:pt x="1" y="56639"/>
                  </a:lnTo>
                  <a:lnTo>
                    <a:pt x="1" y="56639"/>
                  </a:lnTo>
                  <a:lnTo>
                    <a:pt x="1" y="56667"/>
                  </a:lnTo>
                  <a:lnTo>
                    <a:pt x="1" y="14174"/>
                  </a:lnTo>
                  <a:close/>
                  <a:moveTo>
                    <a:pt x="1" y="0"/>
                  </a:moveTo>
                  <a:lnTo>
                    <a:pt x="1" y="0"/>
                  </a:lnTo>
                  <a:lnTo>
                    <a:pt x="1" y="0"/>
                  </a:lnTo>
                  <a:lnTo>
                    <a:pt x="1" y="0"/>
                  </a:lnTo>
                  <a:lnTo>
                    <a:pt x="1" y="0"/>
                  </a:lnTo>
                  <a:close/>
                </a:path>
              </a:pathLst>
            </a:custGeom>
            <a:solidFill>
              <a:srgbClr val="BEC2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1365;p57">
              <a:extLst>
                <a:ext uri="{FF2B5EF4-FFF2-40B4-BE49-F238E27FC236}">
                  <a16:creationId xmlns:a16="http://schemas.microsoft.com/office/drawing/2014/main" id="{B538624A-D25E-2EB1-328E-93A760224B05}"/>
                </a:ext>
              </a:extLst>
            </p:cNvPr>
            <p:cNvSpPr/>
            <p:nvPr/>
          </p:nvSpPr>
          <p:spPr>
            <a:xfrm>
              <a:off x="1738582" y="2419325"/>
              <a:ext cx="16" cy="1333194"/>
            </a:xfrm>
            <a:custGeom>
              <a:avLst/>
              <a:gdLst/>
              <a:ahLst/>
              <a:cxnLst/>
              <a:rect l="l" t="t" r="r" b="b"/>
              <a:pathLst>
                <a:path w="1" h="84286" fill="none" extrusionOk="0">
                  <a:moveTo>
                    <a:pt x="1" y="1"/>
                  </a:moveTo>
                  <a:lnTo>
                    <a:pt x="1" y="1"/>
                  </a:lnTo>
                  <a:lnTo>
                    <a:pt x="1" y="1"/>
                  </a:lnTo>
                  <a:lnTo>
                    <a:pt x="1" y="84286"/>
                  </a:lnTo>
                  <a:lnTo>
                    <a:pt x="1" y="84286"/>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1366;p57">
              <a:extLst>
                <a:ext uri="{FF2B5EF4-FFF2-40B4-BE49-F238E27FC236}">
                  <a16:creationId xmlns:a16="http://schemas.microsoft.com/office/drawing/2014/main" id="{CFB0142E-8353-0436-2B16-BE0F1A37CA03}"/>
                </a:ext>
              </a:extLst>
            </p:cNvPr>
            <p:cNvSpPr/>
            <p:nvPr/>
          </p:nvSpPr>
          <p:spPr>
            <a:xfrm>
              <a:off x="1738582" y="1493321"/>
              <a:ext cx="16" cy="672149"/>
            </a:xfrm>
            <a:custGeom>
              <a:avLst/>
              <a:gdLst/>
              <a:ahLst/>
              <a:cxnLst/>
              <a:rect l="l" t="t" r="r" b="b"/>
              <a:pathLst>
                <a:path w="1" h="42494" fill="none" extrusionOk="0">
                  <a:moveTo>
                    <a:pt x="1" y="1"/>
                  </a:moveTo>
                  <a:lnTo>
                    <a:pt x="1" y="1"/>
                  </a:lnTo>
                  <a:lnTo>
                    <a:pt x="1" y="42466"/>
                  </a:lnTo>
                  <a:lnTo>
                    <a:pt x="1" y="42466"/>
                  </a:lnTo>
                  <a:lnTo>
                    <a:pt x="1" y="42494"/>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7" name="Google Shape;1367;p57">
              <a:extLst>
                <a:ext uri="{FF2B5EF4-FFF2-40B4-BE49-F238E27FC236}">
                  <a16:creationId xmlns:a16="http://schemas.microsoft.com/office/drawing/2014/main" id="{6D7FEBA9-65ED-F7E9-A3DE-119A92107631}"/>
                </a:ext>
              </a:extLst>
            </p:cNvPr>
            <p:cNvSpPr/>
            <p:nvPr/>
          </p:nvSpPr>
          <p:spPr>
            <a:xfrm>
              <a:off x="1738582" y="1269139"/>
              <a:ext cx="16" cy="16"/>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8" name="Google Shape;1368;p57">
              <a:extLst>
                <a:ext uri="{FF2B5EF4-FFF2-40B4-BE49-F238E27FC236}">
                  <a16:creationId xmlns:a16="http://schemas.microsoft.com/office/drawing/2014/main" id="{4DF40FC7-BB97-E5F8-2AD1-BB44CB3A72B1}"/>
                </a:ext>
              </a:extLst>
            </p:cNvPr>
            <p:cNvSpPr/>
            <p:nvPr/>
          </p:nvSpPr>
          <p:spPr>
            <a:xfrm>
              <a:off x="1738582" y="1493321"/>
              <a:ext cx="1381024" cy="2259198"/>
            </a:xfrm>
            <a:custGeom>
              <a:avLst/>
              <a:gdLst/>
              <a:ahLst/>
              <a:cxnLst/>
              <a:rect l="l" t="t" r="r" b="b"/>
              <a:pathLst>
                <a:path w="87339" h="142829" extrusionOk="0">
                  <a:moveTo>
                    <a:pt x="79972" y="89832"/>
                  </a:moveTo>
                  <a:lnTo>
                    <a:pt x="80140" y="89860"/>
                  </a:lnTo>
                  <a:lnTo>
                    <a:pt x="80448" y="89944"/>
                  </a:lnTo>
                  <a:lnTo>
                    <a:pt x="80728" y="90112"/>
                  </a:lnTo>
                  <a:lnTo>
                    <a:pt x="80980" y="90308"/>
                  </a:lnTo>
                  <a:lnTo>
                    <a:pt x="81176" y="90560"/>
                  </a:lnTo>
                  <a:lnTo>
                    <a:pt x="81345" y="90841"/>
                  </a:lnTo>
                  <a:lnTo>
                    <a:pt x="81429" y="91149"/>
                  </a:lnTo>
                  <a:lnTo>
                    <a:pt x="81457" y="91317"/>
                  </a:lnTo>
                  <a:lnTo>
                    <a:pt x="81485" y="91485"/>
                  </a:lnTo>
                  <a:lnTo>
                    <a:pt x="81485" y="100112"/>
                  </a:lnTo>
                  <a:lnTo>
                    <a:pt x="81457" y="100280"/>
                  </a:lnTo>
                  <a:lnTo>
                    <a:pt x="81429" y="100448"/>
                  </a:lnTo>
                  <a:lnTo>
                    <a:pt x="81345" y="100784"/>
                  </a:lnTo>
                  <a:lnTo>
                    <a:pt x="81176" y="101065"/>
                  </a:lnTo>
                  <a:lnTo>
                    <a:pt x="80980" y="101317"/>
                  </a:lnTo>
                  <a:lnTo>
                    <a:pt x="80728" y="101513"/>
                  </a:lnTo>
                  <a:lnTo>
                    <a:pt x="80448" y="101653"/>
                  </a:lnTo>
                  <a:lnTo>
                    <a:pt x="80140" y="101765"/>
                  </a:lnTo>
                  <a:lnTo>
                    <a:pt x="79972" y="101793"/>
                  </a:lnTo>
                  <a:lnTo>
                    <a:pt x="7312" y="101793"/>
                  </a:lnTo>
                  <a:lnTo>
                    <a:pt x="7143" y="101765"/>
                  </a:lnTo>
                  <a:lnTo>
                    <a:pt x="6835" y="101653"/>
                  </a:lnTo>
                  <a:lnTo>
                    <a:pt x="6555" y="101513"/>
                  </a:lnTo>
                  <a:lnTo>
                    <a:pt x="6303" y="101317"/>
                  </a:lnTo>
                  <a:lnTo>
                    <a:pt x="6107" y="101065"/>
                  </a:lnTo>
                  <a:lnTo>
                    <a:pt x="5939" y="100784"/>
                  </a:lnTo>
                  <a:lnTo>
                    <a:pt x="5855" y="100448"/>
                  </a:lnTo>
                  <a:lnTo>
                    <a:pt x="5827" y="100280"/>
                  </a:lnTo>
                  <a:lnTo>
                    <a:pt x="5827" y="100112"/>
                  </a:lnTo>
                  <a:lnTo>
                    <a:pt x="5827" y="91485"/>
                  </a:lnTo>
                  <a:lnTo>
                    <a:pt x="5827" y="91317"/>
                  </a:lnTo>
                  <a:lnTo>
                    <a:pt x="5855" y="91149"/>
                  </a:lnTo>
                  <a:lnTo>
                    <a:pt x="5939" y="90841"/>
                  </a:lnTo>
                  <a:lnTo>
                    <a:pt x="6107" y="90560"/>
                  </a:lnTo>
                  <a:lnTo>
                    <a:pt x="6303" y="90308"/>
                  </a:lnTo>
                  <a:lnTo>
                    <a:pt x="6555" y="90112"/>
                  </a:lnTo>
                  <a:lnTo>
                    <a:pt x="6835" y="89944"/>
                  </a:lnTo>
                  <a:lnTo>
                    <a:pt x="7143" y="89860"/>
                  </a:lnTo>
                  <a:lnTo>
                    <a:pt x="7312" y="89832"/>
                  </a:lnTo>
                  <a:close/>
                  <a:moveTo>
                    <a:pt x="79972" y="106135"/>
                  </a:moveTo>
                  <a:lnTo>
                    <a:pt x="80140" y="106163"/>
                  </a:lnTo>
                  <a:lnTo>
                    <a:pt x="80448" y="106275"/>
                  </a:lnTo>
                  <a:lnTo>
                    <a:pt x="80728" y="106415"/>
                  </a:lnTo>
                  <a:lnTo>
                    <a:pt x="80980" y="106611"/>
                  </a:lnTo>
                  <a:lnTo>
                    <a:pt x="81176" y="106863"/>
                  </a:lnTo>
                  <a:lnTo>
                    <a:pt x="81345" y="107143"/>
                  </a:lnTo>
                  <a:lnTo>
                    <a:pt x="81429" y="107479"/>
                  </a:lnTo>
                  <a:lnTo>
                    <a:pt x="81457" y="107647"/>
                  </a:lnTo>
                  <a:lnTo>
                    <a:pt x="81485" y="107815"/>
                  </a:lnTo>
                  <a:lnTo>
                    <a:pt x="81485" y="116443"/>
                  </a:lnTo>
                  <a:lnTo>
                    <a:pt x="81457" y="116611"/>
                  </a:lnTo>
                  <a:lnTo>
                    <a:pt x="81429" y="116779"/>
                  </a:lnTo>
                  <a:lnTo>
                    <a:pt x="81345" y="117087"/>
                  </a:lnTo>
                  <a:lnTo>
                    <a:pt x="81176" y="117367"/>
                  </a:lnTo>
                  <a:lnTo>
                    <a:pt x="80980" y="117619"/>
                  </a:lnTo>
                  <a:lnTo>
                    <a:pt x="80728" y="117815"/>
                  </a:lnTo>
                  <a:lnTo>
                    <a:pt x="80448" y="117983"/>
                  </a:lnTo>
                  <a:lnTo>
                    <a:pt x="80140" y="118067"/>
                  </a:lnTo>
                  <a:lnTo>
                    <a:pt x="79972" y="118095"/>
                  </a:lnTo>
                  <a:lnTo>
                    <a:pt x="7312" y="118095"/>
                  </a:lnTo>
                  <a:lnTo>
                    <a:pt x="7143" y="118067"/>
                  </a:lnTo>
                  <a:lnTo>
                    <a:pt x="6835" y="117983"/>
                  </a:lnTo>
                  <a:lnTo>
                    <a:pt x="6555" y="117815"/>
                  </a:lnTo>
                  <a:lnTo>
                    <a:pt x="6303" y="117619"/>
                  </a:lnTo>
                  <a:lnTo>
                    <a:pt x="6107" y="117367"/>
                  </a:lnTo>
                  <a:lnTo>
                    <a:pt x="5939" y="117087"/>
                  </a:lnTo>
                  <a:lnTo>
                    <a:pt x="5855" y="116779"/>
                  </a:lnTo>
                  <a:lnTo>
                    <a:pt x="5827" y="116611"/>
                  </a:lnTo>
                  <a:lnTo>
                    <a:pt x="5827" y="116443"/>
                  </a:lnTo>
                  <a:lnTo>
                    <a:pt x="5827" y="107815"/>
                  </a:lnTo>
                  <a:lnTo>
                    <a:pt x="5827" y="107647"/>
                  </a:lnTo>
                  <a:lnTo>
                    <a:pt x="5855" y="107479"/>
                  </a:lnTo>
                  <a:lnTo>
                    <a:pt x="5939" y="107143"/>
                  </a:lnTo>
                  <a:lnTo>
                    <a:pt x="6107" y="106863"/>
                  </a:lnTo>
                  <a:lnTo>
                    <a:pt x="6303" y="106611"/>
                  </a:lnTo>
                  <a:lnTo>
                    <a:pt x="6555" y="106415"/>
                  </a:lnTo>
                  <a:lnTo>
                    <a:pt x="6835" y="106275"/>
                  </a:lnTo>
                  <a:lnTo>
                    <a:pt x="7143" y="106163"/>
                  </a:lnTo>
                  <a:lnTo>
                    <a:pt x="7312" y="106135"/>
                  </a:lnTo>
                  <a:close/>
                  <a:moveTo>
                    <a:pt x="79804" y="122437"/>
                  </a:moveTo>
                  <a:lnTo>
                    <a:pt x="79972" y="122465"/>
                  </a:lnTo>
                  <a:lnTo>
                    <a:pt x="80140" y="122465"/>
                  </a:lnTo>
                  <a:lnTo>
                    <a:pt x="80448" y="122577"/>
                  </a:lnTo>
                  <a:lnTo>
                    <a:pt x="80728" y="122717"/>
                  </a:lnTo>
                  <a:lnTo>
                    <a:pt x="80980" y="122941"/>
                  </a:lnTo>
                  <a:lnTo>
                    <a:pt x="81176" y="123193"/>
                  </a:lnTo>
                  <a:lnTo>
                    <a:pt x="81345" y="123473"/>
                  </a:lnTo>
                  <a:lnTo>
                    <a:pt x="81429" y="123781"/>
                  </a:lnTo>
                  <a:lnTo>
                    <a:pt x="81457" y="123950"/>
                  </a:lnTo>
                  <a:lnTo>
                    <a:pt x="81485" y="124118"/>
                  </a:lnTo>
                  <a:lnTo>
                    <a:pt x="81485" y="132745"/>
                  </a:lnTo>
                  <a:lnTo>
                    <a:pt x="81457" y="132913"/>
                  </a:lnTo>
                  <a:lnTo>
                    <a:pt x="81429" y="133081"/>
                  </a:lnTo>
                  <a:lnTo>
                    <a:pt x="81345" y="133389"/>
                  </a:lnTo>
                  <a:lnTo>
                    <a:pt x="81176" y="133669"/>
                  </a:lnTo>
                  <a:lnTo>
                    <a:pt x="80980" y="133921"/>
                  </a:lnTo>
                  <a:lnTo>
                    <a:pt x="80728" y="134145"/>
                  </a:lnTo>
                  <a:lnTo>
                    <a:pt x="80448" y="134286"/>
                  </a:lnTo>
                  <a:lnTo>
                    <a:pt x="80140" y="134398"/>
                  </a:lnTo>
                  <a:lnTo>
                    <a:pt x="79972" y="134398"/>
                  </a:lnTo>
                  <a:lnTo>
                    <a:pt x="79804" y="134426"/>
                  </a:lnTo>
                  <a:lnTo>
                    <a:pt x="7480" y="134426"/>
                  </a:lnTo>
                  <a:lnTo>
                    <a:pt x="7312" y="134398"/>
                  </a:lnTo>
                  <a:lnTo>
                    <a:pt x="7143" y="134398"/>
                  </a:lnTo>
                  <a:lnTo>
                    <a:pt x="6835" y="134286"/>
                  </a:lnTo>
                  <a:lnTo>
                    <a:pt x="6555" y="134145"/>
                  </a:lnTo>
                  <a:lnTo>
                    <a:pt x="6303" y="133921"/>
                  </a:lnTo>
                  <a:lnTo>
                    <a:pt x="6107" y="133669"/>
                  </a:lnTo>
                  <a:lnTo>
                    <a:pt x="5939" y="133389"/>
                  </a:lnTo>
                  <a:lnTo>
                    <a:pt x="5855" y="133081"/>
                  </a:lnTo>
                  <a:lnTo>
                    <a:pt x="5827" y="132913"/>
                  </a:lnTo>
                  <a:lnTo>
                    <a:pt x="5827" y="132745"/>
                  </a:lnTo>
                  <a:lnTo>
                    <a:pt x="5827" y="124118"/>
                  </a:lnTo>
                  <a:lnTo>
                    <a:pt x="5827" y="123950"/>
                  </a:lnTo>
                  <a:lnTo>
                    <a:pt x="5855" y="123781"/>
                  </a:lnTo>
                  <a:lnTo>
                    <a:pt x="5939" y="123473"/>
                  </a:lnTo>
                  <a:lnTo>
                    <a:pt x="6107" y="123193"/>
                  </a:lnTo>
                  <a:lnTo>
                    <a:pt x="6303" y="122941"/>
                  </a:lnTo>
                  <a:lnTo>
                    <a:pt x="6555" y="122717"/>
                  </a:lnTo>
                  <a:lnTo>
                    <a:pt x="6835" y="122577"/>
                  </a:lnTo>
                  <a:lnTo>
                    <a:pt x="7143" y="122465"/>
                  </a:lnTo>
                  <a:lnTo>
                    <a:pt x="7312" y="122465"/>
                  </a:lnTo>
                  <a:lnTo>
                    <a:pt x="7480" y="122437"/>
                  </a:lnTo>
                  <a:close/>
                  <a:moveTo>
                    <a:pt x="1" y="1"/>
                  </a:moveTo>
                  <a:lnTo>
                    <a:pt x="1" y="42494"/>
                  </a:lnTo>
                  <a:lnTo>
                    <a:pt x="393" y="43278"/>
                  </a:lnTo>
                  <a:lnTo>
                    <a:pt x="729" y="44090"/>
                  </a:lnTo>
                  <a:lnTo>
                    <a:pt x="1065" y="44903"/>
                  </a:lnTo>
                  <a:lnTo>
                    <a:pt x="1373" y="45715"/>
                  </a:lnTo>
                  <a:lnTo>
                    <a:pt x="1653" y="46527"/>
                  </a:lnTo>
                  <a:lnTo>
                    <a:pt x="1933" y="47340"/>
                  </a:lnTo>
                  <a:lnTo>
                    <a:pt x="2158" y="48124"/>
                  </a:lnTo>
                  <a:lnTo>
                    <a:pt x="2354" y="48908"/>
                  </a:lnTo>
                  <a:lnTo>
                    <a:pt x="2522" y="49664"/>
                  </a:lnTo>
                  <a:lnTo>
                    <a:pt x="2634" y="50421"/>
                  </a:lnTo>
                  <a:lnTo>
                    <a:pt x="2718" y="51149"/>
                  </a:lnTo>
                  <a:lnTo>
                    <a:pt x="2774" y="51821"/>
                  </a:lnTo>
                  <a:lnTo>
                    <a:pt x="2774" y="52494"/>
                  </a:lnTo>
                  <a:lnTo>
                    <a:pt x="2746" y="53110"/>
                  </a:lnTo>
                  <a:lnTo>
                    <a:pt x="2662" y="53670"/>
                  </a:lnTo>
                  <a:lnTo>
                    <a:pt x="2522" y="54230"/>
                  </a:lnTo>
                  <a:lnTo>
                    <a:pt x="2326" y="54706"/>
                  </a:lnTo>
                  <a:lnTo>
                    <a:pt x="2102" y="55239"/>
                  </a:lnTo>
                  <a:lnTo>
                    <a:pt x="1821" y="55771"/>
                  </a:lnTo>
                  <a:lnTo>
                    <a:pt x="1513" y="56303"/>
                  </a:lnTo>
                  <a:lnTo>
                    <a:pt x="1177" y="56863"/>
                  </a:lnTo>
                  <a:lnTo>
                    <a:pt x="813" y="57395"/>
                  </a:lnTo>
                  <a:lnTo>
                    <a:pt x="421" y="57984"/>
                  </a:lnTo>
                  <a:lnTo>
                    <a:pt x="1" y="58544"/>
                  </a:lnTo>
                  <a:lnTo>
                    <a:pt x="1" y="142829"/>
                  </a:lnTo>
                  <a:lnTo>
                    <a:pt x="87339" y="142829"/>
                  </a:lnTo>
                  <a:lnTo>
                    <a:pt x="8733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1369;p57">
              <a:extLst>
                <a:ext uri="{FF2B5EF4-FFF2-40B4-BE49-F238E27FC236}">
                  <a16:creationId xmlns:a16="http://schemas.microsoft.com/office/drawing/2014/main" id="{0CC0F373-38A1-4EA7-CBBB-258F5D7D9B00}"/>
                </a:ext>
              </a:extLst>
            </p:cNvPr>
            <p:cNvSpPr/>
            <p:nvPr/>
          </p:nvSpPr>
          <p:spPr>
            <a:xfrm>
              <a:off x="1830704" y="3429952"/>
              <a:ext cx="1196337" cy="189652"/>
            </a:xfrm>
            <a:custGeom>
              <a:avLst/>
              <a:gdLst/>
              <a:ahLst/>
              <a:cxnLst/>
              <a:rect l="l" t="t" r="r" b="b"/>
              <a:pathLst>
                <a:path w="75659" h="11990" fill="none" extrusionOk="0">
                  <a:moveTo>
                    <a:pt x="1654" y="11990"/>
                  </a:moveTo>
                  <a:lnTo>
                    <a:pt x="1654" y="11990"/>
                  </a:lnTo>
                  <a:lnTo>
                    <a:pt x="1486" y="11962"/>
                  </a:lnTo>
                  <a:lnTo>
                    <a:pt x="1317" y="11962"/>
                  </a:lnTo>
                  <a:lnTo>
                    <a:pt x="1009" y="11850"/>
                  </a:lnTo>
                  <a:lnTo>
                    <a:pt x="729" y="11709"/>
                  </a:lnTo>
                  <a:lnTo>
                    <a:pt x="477" y="11485"/>
                  </a:lnTo>
                  <a:lnTo>
                    <a:pt x="281" y="11233"/>
                  </a:lnTo>
                  <a:lnTo>
                    <a:pt x="113" y="10953"/>
                  </a:lnTo>
                  <a:lnTo>
                    <a:pt x="29" y="10645"/>
                  </a:lnTo>
                  <a:lnTo>
                    <a:pt x="1" y="10477"/>
                  </a:lnTo>
                  <a:lnTo>
                    <a:pt x="1" y="10309"/>
                  </a:lnTo>
                  <a:lnTo>
                    <a:pt x="1" y="1682"/>
                  </a:lnTo>
                  <a:lnTo>
                    <a:pt x="1" y="1682"/>
                  </a:lnTo>
                  <a:lnTo>
                    <a:pt x="1" y="1514"/>
                  </a:lnTo>
                  <a:lnTo>
                    <a:pt x="29" y="1345"/>
                  </a:lnTo>
                  <a:lnTo>
                    <a:pt x="113" y="1037"/>
                  </a:lnTo>
                  <a:lnTo>
                    <a:pt x="281" y="757"/>
                  </a:lnTo>
                  <a:lnTo>
                    <a:pt x="477" y="505"/>
                  </a:lnTo>
                  <a:lnTo>
                    <a:pt x="729" y="281"/>
                  </a:lnTo>
                  <a:lnTo>
                    <a:pt x="1009" y="141"/>
                  </a:lnTo>
                  <a:lnTo>
                    <a:pt x="1317" y="29"/>
                  </a:lnTo>
                  <a:lnTo>
                    <a:pt x="1486" y="29"/>
                  </a:lnTo>
                  <a:lnTo>
                    <a:pt x="1654" y="1"/>
                  </a:lnTo>
                  <a:lnTo>
                    <a:pt x="73978" y="1"/>
                  </a:lnTo>
                  <a:lnTo>
                    <a:pt x="73978" y="1"/>
                  </a:lnTo>
                  <a:lnTo>
                    <a:pt x="74146" y="29"/>
                  </a:lnTo>
                  <a:lnTo>
                    <a:pt x="74314" y="29"/>
                  </a:lnTo>
                  <a:lnTo>
                    <a:pt x="74622" y="141"/>
                  </a:lnTo>
                  <a:lnTo>
                    <a:pt x="74902" y="281"/>
                  </a:lnTo>
                  <a:lnTo>
                    <a:pt x="75154" y="505"/>
                  </a:lnTo>
                  <a:lnTo>
                    <a:pt x="75350" y="757"/>
                  </a:lnTo>
                  <a:lnTo>
                    <a:pt x="75519" y="1037"/>
                  </a:lnTo>
                  <a:lnTo>
                    <a:pt x="75603" y="1345"/>
                  </a:lnTo>
                  <a:lnTo>
                    <a:pt x="75631" y="1514"/>
                  </a:lnTo>
                  <a:lnTo>
                    <a:pt x="75659" y="1682"/>
                  </a:lnTo>
                  <a:lnTo>
                    <a:pt x="75659" y="10309"/>
                  </a:lnTo>
                  <a:lnTo>
                    <a:pt x="75659" y="10309"/>
                  </a:lnTo>
                  <a:lnTo>
                    <a:pt x="75631" y="10477"/>
                  </a:lnTo>
                  <a:lnTo>
                    <a:pt x="75603" y="10645"/>
                  </a:lnTo>
                  <a:lnTo>
                    <a:pt x="75519" y="10953"/>
                  </a:lnTo>
                  <a:lnTo>
                    <a:pt x="75350" y="11233"/>
                  </a:lnTo>
                  <a:lnTo>
                    <a:pt x="75154" y="11485"/>
                  </a:lnTo>
                  <a:lnTo>
                    <a:pt x="74902" y="11709"/>
                  </a:lnTo>
                  <a:lnTo>
                    <a:pt x="74622" y="11850"/>
                  </a:lnTo>
                  <a:lnTo>
                    <a:pt x="74314" y="11962"/>
                  </a:lnTo>
                  <a:lnTo>
                    <a:pt x="74146" y="11962"/>
                  </a:lnTo>
                  <a:lnTo>
                    <a:pt x="73978" y="11990"/>
                  </a:lnTo>
                  <a:lnTo>
                    <a:pt x="1654" y="1199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1370;p57">
              <a:extLst>
                <a:ext uri="{FF2B5EF4-FFF2-40B4-BE49-F238E27FC236}">
                  <a16:creationId xmlns:a16="http://schemas.microsoft.com/office/drawing/2014/main" id="{BB2147D6-BA5F-B74A-A071-CCFC58B7A480}"/>
                </a:ext>
              </a:extLst>
            </p:cNvPr>
            <p:cNvSpPr/>
            <p:nvPr/>
          </p:nvSpPr>
          <p:spPr>
            <a:xfrm>
              <a:off x="1830704" y="3172095"/>
              <a:ext cx="1196337" cy="189209"/>
            </a:xfrm>
            <a:custGeom>
              <a:avLst/>
              <a:gdLst/>
              <a:ahLst/>
              <a:cxnLst/>
              <a:rect l="l" t="t" r="r" b="b"/>
              <a:pathLst>
                <a:path w="75659" h="11962" fill="none" extrusionOk="0">
                  <a:moveTo>
                    <a:pt x="1654" y="11961"/>
                  </a:moveTo>
                  <a:lnTo>
                    <a:pt x="1654" y="11961"/>
                  </a:lnTo>
                  <a:lnTo>
                    <a:pt x="1486" y="11961"/>
                  </a:lnTo>
                  <a:lnTo>
                    <a:pt x="1317" y="11933"/>
                  </a:lnTo>
                  <a:lnTo>
                    <a:pt x="1009" y="11849"/>
                  </a:lnTo>
                  <a:lnTo>
                    <a:pt x="729" y="11681"/>
                  </a:lnTo>
                  <a:lnTo>
                    <a:pt x="477" y="11485"/>
                  </a:lnTo>
                  <a:lnTo>
                    <a:pt x="281" y="11233"/>
                  </a:lnTo>
                  <a:lnTo>
                    <a:pt x="113" y="10953"/>
                  </a:lnTo>
                  <a:lnTo>
                    <a:pt x="29" y="10645"/>
                  </a:lnTo>
                  <a:lnTo>
                    <a:pt x="1" y="10477"/>
                  </a:lnTo>
                  <a:lnTo>
                    <a:pt x="1" y="10309"/>
                  </a:lnTo>
                  <a:lnTo>
                    <a:pt x="1" y="1681"/>
                  </a:lnTo>
                  <a:lnTo>
                    <a:pt x="1" y="1681"/>
                  </a:lnTo>
                  <a:lnTo>
                    <a:pt x="1" y="1513"/>
                  </a:lnTo>
                  <a:lnTo>
                    <a:pt x="29" y="1345"/>
                  </a:lnTo>
                  <a:lnTo>
                    <a:pt x="113" y="1009"/>
                  </a:lnTo>
                  <a:lnTo>
                    <a:pt x="281" y="729"/>
                  </a:lnTo>
                  <a:lnTo>
                    <a:pt x="477" y="477"/>
                  </a:lnTo>
                  <a:lnTo>
                    <a:pt x="729" y="281"/>
                  </a:lnTo>
                  <a:lnTo>
                    <a:pt x="1009" y="141"/>
                  </a:lnTo>
                  <a:lnTo>
                    <a:pt x="1317" y="29"/>
                  </a:lnTo>
                  <a:lnTo>
                    <a:pt x="1486" y="1"/>
                  </a:lnTo>
                  <a:lnTo>
                    <a:pt x="1654" y="1"/>
                  </a:lnTo>
                  <a:lnTo>
                    <a:pt x="73978" y="1"/>
                  </a:lnTo>
                  <a:lnTo>
                    <a:pt x="73978" y="1"/>
                  </a:lnTo>
                  <a:lnTo>
                    <a:pt x="74146" y="1"/>
                  </a:lnTo>
                  <a:lnTo>
                    <a:pt x="74314" y="29"/>
                  </a:lnTo>
                  <a:lnTo>
                    <a:pt x="74622" y="141"/>
                  </a:lnTo>
                  <a:lnTo>
                    <a:pt x="74902" y="281"/>
                  </a:lnTo>
                  <a:lnTo>
                    <a:pt x="75154" y="477"/>
                  </a:lnTo>
                  <a:lnTo>
                    <a:pt x="75350" y="729"/>
                  </a:lnTo>
                  <a:lnTo>
                    <a:pt x="75519" y="1009"/>
                  </a:lnTo>
                  <a:lnTo>
                    <a:pt x="75603" y="1345"/>
                  </a:lnTo>
                  <a:lnTo>
                    <a:pt x="75631" y="1513"/>
                  </a:lnTo>
                  <a:lnTo>
                    <a:pt x="75659" y="1681"/>
                  </a:lnTo>
                  <a:lnTo>
                    <a:pt x="75659" y="10309"/>
                  </a:lnTo>
                  <a:lnTo>
                    <a:pt x="75659" y="10309"/>
                  </a:lnTo>
                  <a:lnTo>
                    <a:pt x="75631" y="10477"/>
                  </a:lnTo>
                  <a:lnTo>
                    <a:pt x="75603" y="10645"/>
                  </a:lnTo>
                  <a:lnTo>
                    <a:pt x="75519" y="10953"/>
                  </a:lnTo>
                  <a:lnTo>
                    <a:pt x="75350" y="11233"/>
                  </a:lnTo>
                  <a:lnTo>
                    <a:pt x="75154" y="11485"/>
                  </a:lnTo>
                  <a:lnTo>
                    <a:pt x="74902" y="11681"/>
                  </a:lnTo>
                  <a:lnTo>
                    <a:pt x="74622" y="11849"/>
                  </a:lnTo>
                  <a:lnTo>
                    <a:pt x="74314" y="11933"/>
                  </a:lnTo>
                  <a:lnTo>
                    <a:pt x="74146" y="11961"/>
                  </a:lnTo>
                  <a:lnTo>
                    <a:pt x="73978" y="11961"/>
                  </a:lnTo>
                  <a:lnTo>
                    <a:pt x="1654" y="1196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1371;p57">
              <a:extLst>
                <a:ext uri="{FF2B5EF4-FFF2-40B4-BE49-F238E27FC236}">
                  <a16:creationId xmlns:a16="http://schemas.microsoft.com/office/drawing/2014/main" id="{225E025B-787B-CC59-5EDF-62C39D7C71EA}"/>
                </a:ext>
              </a:extLst>
            </p:cNvPr>
            <p:cNvSpPr/>
            <p:nvPr/>
          </p:nvSpPr>
          <p:spPr>
            <a:xfrm>
              <a:off x="1830704" y="2914238"/>
              <a:ext cx="1196337" cy="189193"/>
            </a:xfrm>
            <a:custGeom>
              <a:avLst/>
              <a:gdLst/>
              <a:ahLst/>
              <a:cxnLst/>
              <a:rect l="l" t="t" r="r" b="b"/>
              <a:pathLst>
                <a:path w="75659" h="11961" fill="none" extrusionOk="0">
                  <a:moveTo>
                    <a:pt x="1654" y="11961"/>
                  </a:moveTo>
                  <a:lnTo>
                    <a:pt x="1654" y="11961"/>
                  </a:lnTo>
                  <a:lnTo>
                    <a:pt x="1486" y="11961"/>
                  </a:lnTo>
                  <a:lnTo>
                    <a:pt x="1317" y="11933"/>
                  </a:lnTo>
                  <a:lnTo>
                    <a:pt x="1009" y="11821"/>
                  </a:lnTo>
                  <a:lnTo>
                    <a:pt x="729" y="11681"/>
                  </a:lnTo>
                  <a:lnTo>
                    <a:pt x="477" y="11485"/>
                  </a:lnTo>
                  <a:lnTo>
                    <a:pt x="281" y="11233"/>
                  </a:lnTo>
                  <a:lnTo>
                    <a:pt x="113" y="10952"/>
                  </a:lnTo>
                  <a:lnTo>
                    <a:pt x="29" y="10616"/>
                  </a:lnTo>
                  <a:lnTo>
                    <a:pt x="1" y="10448"/>
                  </a:lnTo>
                  <a:lnTo>
                    <a:pt x="1" y="10280"/>
                  </a:lnTo>
                  <a:lnTo>
                    <a:pt x="1" y="1653"/>
                  </a:lnTo>
                  <a:lnTo>
                    <a:pt x="1" y="1653"/>
                  </a:lnTo>
                  <a:lnTo>
                    <a:pt x="1" y="1485"/>
                  </a:lnTo>
                  <a:lnTo>
                    <a:pt x="29" y="1317"/>
                  </a:lnTo>
                  <a:lnTo>
                    <a:pt x="113" y="1009"/>
                  </a:lnTo>
                  <a:lnTo>
                    <a:pt x="281" y="728"/>
                  </a:lnTo>
                  <a:lnTo>
                    <a:pt x="477" y="476"/>
                  </a:lnTo>
                  <a:lnTo>
                    <a:pt x="729" y="280"/>
                  </a:lnTo>
                  <a:lnTo>
                    <a:pt x="1009" y="112"/>
                  </a:lnTo>
                  <a:lnTo>
                    <a:pt x="1317" y="28"/>
                  </a:lnTo>
                  <a:lnTo>
                    <a:pt x="1486" y="0"/>
                  </a:lnTo>
                  <a:lnTo>
                    <a:pt x="1654" y="0"/>
                  </a:lnTo>
                  <a:lnTo>
                    <a:pt x="73978" y="0"/>
                  </a:lnTo>
                  <a:lnTo>
                    <a:pt x="73978" y="0"/>
                  </a:lnTo>
                  <a:lnTo>
                    <a:pt x="74146" y="0"/>
                  </a:lnTo>
                  <a:lnTo>
                    <a:pt x="74314" y="28"/>
                  </a:lnTo>
                  <a:lnTo>
                    <a:pt x="74622" y="112"/>
                  </a:lnTo>
                  <a:lnTo>
                    <a:pt x="74902" y="280"/>
                  </a:lnTo>
                  <a:lnTo>
                    <a:pt x="75154" y="476"/>
                  </a:lnTo>
                  <a:lnTo>
                    <a:pt x="75350" y="728"/>
                  </a:lnTo>
                  <a:lnTo>
                    <a:pt x="75519" y="1009"/>
                  </a:lnTo>
                  <a:lnTo>
                    <a:pt x="75603" y="1317"/>
                  </a:lnTo>
                  <a:lnTo>
                    <a:pt x="75631" y="1485"/>
                  </a:lnTo>
                  <a:lnTo>
                    <a:pt x="75659" y="1653"/>
                  </a:lnTo>
                  <a:lnTo>
                    <a:pt x="75659" y="10280"/>
                  </a:lnTo>
                  <a:lnTo>
                    <a:pt x="75659" y="10280"/>
                  </a:lnTo>
                  <a:lnTo>
                    <a:pt x="75631" y="10448"/>
                  </a:lnTo>
                  <a:lnTo>
                    <a:pt x="75603" y="10616"/>
                  </a:lnTo>
                  <a:lnTo>
                    <a:pt x="75519" y="10952"/>
                  </a:lnTo>
                  <a:lnTo>
                    <a:pt x="75350" y="11233"/>
                  </a:lnTo>
                  <a:lnTo>
                    <a:pt x="75154" y="11485"/>
                  </a:lnTo>
                  <a:lnTo>
                    <a:pt x="74902" y="11681"/>
                  </a:lnTo>
                  <a:lnTo>
                    <a:pt x="74622" y="11821"/>
                  </a:lnTo>
                  <a:lnTo>
                    <a:pt x="74314" y="11933"/>
                  </a:lnTo>
                  <a:lnTo>
                    <a:pt x="74146" y="11961"/>
                  </a:lnTo>
                  <a:lnTo>
                    <a:pt x="73978" y="11961"/>
                  </a:lnTo>
                  <a:lnTo>
                    <a:pt x="1654" y="1196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1372;p57">
              <a:extLst>
                <a:ext uri="{FF2B5EF4-FFF2-40B4-BE49-F238E27FC236}">
                  <a16:creationId xmlns:a16="http://schemas.microsoft.com/office/drawing/2014/main" id="{FE3F1B93-0E8D-0372-C8A1-67A805B27A5B}"/>
                </a:ext>
              </a:extLst>
            </p:cNvPr>
            <p:cNvSpPr/>
            <p:nvPr/>
          </p:nvSpPr>
          <p:spPr>
            <a:xfrm>
              <a:off x="1738582" y="1493321"/>
              <a:ext cx="1381024" cy="2259198"/>
            </a:xfrm>
            <a:custGeom>
              <a:avLst/>
              <a:gdLst/>
              <a:ahLst/>
              <a:cxnLst/>
              <a:rect l="l" t="t" r="r" b="b"/>
              <a:pathLst>
                <a:path w="87339" h="142829" fill="none" extrusionOk="0">
                  <a:moveTo>
                    <a:pt x="87339" y="1"/>
                  </a:moveTo>
                  <a:lnTo>
                    <a:pt x="1" y="1"/>
                  </a:lnTo>
                  <a:lnTo>
                    <a:pt x="1" y="42494"/>
                  </a:lnTo>
                  <a:lnTo>
                    <a:pt x="1" y="42494"/>
                  </a:lnTo>
                  <a:lnTo>
                    <a:pt x="393" y="43278"/>
                  </a:lnTo>
                  <a:lnTo>
                    <a:pt x="729" y="44090"/>
                  </a:lnTo>
                  <a:lnTo>
                    <a:pt x="1065" y="44903"/>
                  </a:lnTo>
                  <a:lnTo>
                    <a:pt x="1373" y="45715"/>
                  </a:lnTo>
                  <a:lnTo>
                    <a:pt x="1653" y="46527"/>
                  </a:lnTo>
                  <a:lnTo>
                    <a:pt x="1933" y="47340"/>
                  </a:lnTo>
                  <a:lnTo>
                    <a:pt x="2158" y="48124"/>
                  </a:lnTo>
                  <a:lnTo>
                    <a:pt x="2354" y="48908"/>
                  </a:lnTo>
                  <a:lnTo>
                    <a:pt x="2522" y="49664"/>
                  </a:lnTo>
                  <a:lnTo>
                    <a:pt x="2634" y="50421"/>
                  </a:lnTo>
                  <a:lnTo>
                    <a:pt x="2718" y="51149"/>
                  </a:lnTo>
                  <a:lnTo>
                    <a:pt x="2774" y="51821"/>
                  </a:lnTo>
                  <a:lnTo>
                    <a:pt x="2774" y="52494"/>
                  </a:lnTo>
                  <a:lnTo>
                    <a:pt x="2746" y="53110"/>
                  </a:lnTo>
                  <a:lnTo>
                    <a:pt x="2662" y="53670"/>
                  </a:lnTo>
                  <a:lnTo>
                    <a:pt x="2522" y="54230"/>
                  </a:lnTo>
                  <a:lnTo>
                    <a:pt x="2522" y="54230"/>
                  </a:lnTo>
                  <a:lnTo>
                    <a:pt x="2326" y="54706"/>
                  </a:lnTo>
                  <a:lnTo>
                    <a:pt x="2102" y="55239"/>
                  </a:lnTo>
                  <a:lnTo>
                    <a:pt x="1821" y="55771"/>
                  </a:lnTo>
                  <a:lnTo>
                    <a:pt x="1513" y="56303"/>
                  </a:lnTo>
                  <a:lnTo>
                    <a:pt x="1177" y="56863"/>
                  </a:lnTo>
                  <a:lnTo>
                    <a:pt x="813" y="57395"/>
                  </a:lnTo>
                  <a:lnTo>
                    <a:pt x="421" y="57984"/>
                  </a:lnTo>
                  <a:lnTo>
                    <a:pt x="1" y="58544"/>
                  </a:lnTo>
                  <a:lnTo>
                    <a:pt x="1" y="142829"/>
                  </a:lnTo>
                  <a:lnTo>
                    <a:pt x="87339" y="142829"/>
                  </a:lnTo>
                  <a:lnTo>
                    <a:pt x="87339"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1373;p57">
              <a:extLst>
                <a:ext uri="{FF2B5EF4-FFF2-40B4-BE49-F238E27FC236}">
                  <a16:creationId xmlns:a16="http://schemas.microsoft.com/office/drawing/2014/main" id="{52540722-00DC-A554-BF68-1B275EEC1251}"/>
                </a:ext>
              </a:extLst>
            </p:cNvPr>
            <p:cNvSpPr/>
            <p:nvPr/>
          </p:nvSpPr>
          <p:spPr>
            <a:xfrm>
              <a:off x="1738582" y="1269139"/>
              <a:ext cx="1381024" cy="16"/>
            </a:xfrm>
            <a:custGeom>
              <a:avLst/>
              <a:gdLst/>
              <a:ahLst/>
              <a:cxnLst/>
              <a:rect l="l" t="t" r="r" b="b"/>
              <a:pathLst>
                <a:path w="87339" h="1" fill="none" extrusionOk="0">
                  <a:moveTo>
                    <a:pt x="87339" y="0"/>
                  </a:moveTo>
                  <a:lnTo>
                    <a:pt x="1" y="0"/>
                  </a:lnTo>
                  <a:lnTo>
                    <a:pt x="1" y="0"/>
                  </a:lnTo>
                  <a:lnTo>
                    <a:pt x="87339" y="0"/>
                  </a:lnTo>
                  <a:lnTo>
                    <a:pt x="8733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1374;p57">
              <a:extLst>
                <a:ext uri="{FF2B5EF4-FFF2-40B4-BE49-F238E27FC236}">
                  <a16:creationId xmlns:a16="http://schemas.microsoft.com/office/drawing/2014/main" id="{F7E66A9A-C896-8F09-4607-B2DBC9E965A7}"/>
                </a:ext>
              </a:extLst>
            </p:cNvPr>
            <p:cNvSpPr/>
            <p:nvPr/>
          </p:nvSpPr>
          <p:spPr>
            <a:xfrm>
              <a:off x="2379040" y="1143754"/>
              <a:ext cx="37665" cy="37677"/>
            </a:xfrm>
            <a:custGeom>
              <a:avLst/>
              <a:gdLst/>
              <a:ahLst/>
              <a:cxnLst/>
              <a:rect l="l" t="t" r="r" b="b"/>
              <a:pathLst>
                <a:path w="2382" h="2382" extrusionOk="0">
                  <a:moveTo>
                    <a:pt x="1205" y="0"/>
                  </a:moveTo>
                  <a:lnTo>
                    <a:pt x="953" y="28"/>
                  </a:lnTo>
                  <a:lnTo>
                    <a:pt x="729" y="84"/>
                  </a:lnTo>
                  <a:lnTo>
                    <a:pt x="533" y="196"/>
                  </a:lnTo>
                  <a:lnTo>
                    <a:pt x="337" y="336"/>
                  </a:lnTo>
                  <a:lnTo>
                    <a:pt x="197" y="533"/>
                  </a:lnTo>
                  <a:lnTo>
                    <a:pt x="85" y="729"/>
                  </a:lnTo>
                  <a:lnTo>
                    <a:pt x="29" y="953"/>
                  </a:lnTo>
                  <a:lnTo>
                    <a:pt x="1" y="1205"/>
                  </a:lnTo>
                  <a:lnTo>
                    <a:pt x="29" y="1429"/>
                  </a:lnTo>
                  <a:lnTo>
                    <a:pt x="85" y="1653"/>
                  </a:lnTo>
                  <a:lnTo>
                    <a:pt x="197" y="1877"/>
                  </a:lnTo>
                  <a:lnTo>
                    <a:pt x="337" y="2045"/>
                  </a:lnTo>
                  <a:lnTo>
                    <a:pt x="533" y="2185"/>
                  </a:lnTo>
                  <a:lnTo>
                    <a:pt x="729" y="2297"/>
                  </a:lnTo>
                  <a:lnTo>
                    <a:pt x="953" y="2381"/>
                  </a:lnTo>
                  <a:lnTo>
                    <a:pt x="1429" y="2381"/>
                  </a:lnTo>
                  <a:lnTo>
                    <a:pt x="1653" y="2297"/>
                  </a:lnTo>
                  <a:lnTo>
                    <a:pt x="1849" y="2185"/>
                  </a:lnTo>
                  <a:lnTo>
                    <a:pt x="2045" y="2045"/>
                  </a:lnTo>
                  <a:lnTo>
                    <a:pt x="2185" y="1877"/>
                  </a:lnTo>
                  <a:lnTo>
                    <a:pt x="2297" y="1653"/>
                  </a:lnTo>
                  <a:lnTo>
                    <a:pt x="2353" y="1429"/>
                  </a:lnTo>
                  <a:lnTo>
                    <a:pt x="2381" y="1205"/>
                  </a:lnTo>
                  <a:lnTo>
                    <a:pt x="2353" y="953"/>
                  </a:lnTo>
                  <a:lnTo>
                    <a:pt x="2297" y="729"/>
                  </a:lnTo>
                  <a:lnTo>
                    <a:pt x="2185" y="533"/>
                  </a:lnTo>
                  <a:lnTo>
                    <a:pt x="2045" y="336"/>
                  </a:lnTo>
                  <a:lnTo>
                    <a:pt x="1849" y="196"/>
                  </a:lnTo>
                  <a:lnTo>
                    <a:pt x="1653" y="84"/>
                  </a:lnTo>
                  <a:lnTo>
                    <a:pt x="1429" y="28"/>
                  </a:lnTo>
                  <a:lnTo>
                    <a:pt x="120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1375;p57">
              <a:extLst>
                <a:ext uri="{FF2B5EF4-FFF2-40B4-BE49-F238E27FC236}">
                  <a16:creationId xmlns:a16="http://schemas.microsoft.com/office/drawing/2014/main" id="{BD900D48-302C-7192-E818-BEAEB33A7D63}"/>
                </a:ext>
              </a:extLst>
            </p:cNvPr>
            <p:cNvSpPr/>
            <p:nvPr/>
          </p:nvSpPr>
          <p:spPr>
            <a:xfrm>
              <a:off x="2431300" y="1150397"/>
              <a:ext cx="24382" cy="24391"/>
            </a:xfrm>
            <a:custGeom>
              <a:avLst/>
              <a:gdLst/>
              <a:ahLst/>
              <a:cxnLst/>
              <a:rect l="l" t="t" r="r" b="b"/>
              <a:pathLst>
                <a:path w="1542" h="1542" extrusionOk="0">
                  <a:moveTo>
                    <a:pt x="757" y="1"/>
                  </a:moveTo>
                  <a:lnTo>
                    <a:pt x="617" y="29"/>
                  </a:lnTo>
                  <a:lnTo>
                    <a:pt x="477" y="57"/>
                  </a:lnTo>
                  <a:lnTo>
                    <a:pt x="337" y="141"/>
                  </a:lnTo>
                  <a:lnTo>
                    <a:pt x="225" y="225"/>
                  </a:lnTo>
                  <a:lnTo>
                    <a:pt x="141" y="337"/>
                  </a:lnTo>
                  <a:lnTo>
                    <a:pt x="57" y="477"/>
                  </a:lnTo>
                  <a:lnTo>
                    <a:pt x="1" y="617"/>
                  </a:lnTo>
                  <a:lnTo>
                    <a:pt x="1" y="785"/>
                  </a:lnTo>
                  <a:lnTo>
                    <a:pt x="1" y="925"/>
                  </a:lnTo>
                  <a:lnTo>
                    <a:pt x="57" y="1065"/>
                  </a:lnTo>
                  <a:lnTo>
                    <a:pt x="141" y="1205"/>
                  </a:lnTo>
                  <a:lnTo>
                    <a:pt x="225" y="1317"/>
                  </a:lnTo>
                  <a:lnTo>
                    <a:pt x="337" y="1401"/>
                  </a:lnTo>
                  <a:lnTo>
                    <a:pt x="477" y="1485"/>
                  </a:lnTo>
                  <a:lnTo>
                    <a:pt x="617" y="1541"/>
                  </a:lnTo>
                  <a:lnTo>
                    <a:pt x="925" y="1541"/>
                  </a:lnTo>
                  <a:lnTo>
                    <a:pt x="1065" y="1485"/>
                  </a:lnTo>
                  <a:lnTo>
                    <a:pt x="1205" y="1401"/>
                  </a:lnTo>
                  <a:lnTo>
                    <a:pt x="1317" y="1317"/>
                  </a:lnTo>
                  <a:lnTo>
                    <a:pt x="1401" y="1205"/>
                  </a:lnTo>
                  <a:lnTo>
                    <a:pt x="1485" y="1065"/>
                  </a:lnTo>
                  <a:lnTo>
                    <a:pt x="1513" y="925"/>
                  </a:lnTo>
                  <a:lnTo>
                    <a:pt x="1541" y="785"/>
                  </a:lnTo>
                  <a:lnTo>
                    <a:pt x="1541" y="757"/>
                  </a:lnTo>
                  <a:lnTo>
                    <a:pt x="1513" y="617"/>
                  </a:lnTo>
                  <a:lnTo>
                    <a:pt x="1485" y="477"/>
                  </a:lnTo>
                  <a:lnTo>
                    <a:pt x="1401" y="337"/>
                  </a:lnTo>
                  <a:lnTo>
                    <a:pt x="1317" y="225"/>
                  </a:lnTo>
                  <a:lnTo>
                    <a:pt x="1205" y="141"/>
                  </a:lnTo>
                  <a:lnTo>
                    <a:pt x="1065" y="57"/>
                  </a:lnTo>
                  <a:lnTo>
                    <a:pt x="925" y="29"/>
                  </a:lnTo>
                  <a:lnTo>
                    <a:pt x="78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1376;p57">
              <a:extLst>
                <a:ext uri="{FF2B5EF4-FFF2-40B4-BE49-F238E27FC236}">
                  <a16:creationId xmlns:a16="http://schemas.microsoft.com/office/drawing/2014/main" id="{4E24B4D6-A382-39B1-FD5D-E849A1B51DFA}"/>
                </a:ext>
              </a:extLst>
            </p:cNvPr>
            <p:cNvSpPr/>
            <p:nvPr/>
          </p:nvSpPr>
          <p:spPr>
            <a:xfrm>
              <a:off x="1894490" y="1209760"/>
              <a:ext cx="16840" cy="23062"/>
            </a:xfrm>
            <a:custGeom>
              <a:avLst/>
              <a:gdLst/>
              <a:ahLst/>
              <a:cxnLst/>
              <a:rect l="l" t="t" r="r" b="b"/>
              <a:pathLst>
                <a:path w="1065" h="1458" extrusionOk="0">
                  <a:moveTo>
                    <a:pt x="1" y="1"/>
                  </a:moveTo>
                  <a:lnTo>
                    <a:pt x="1" y="1458"/>
                  </a:lnTo>
                  <a:lnTo>
                    <a:pt x="1065" y="1458"/>
                  </a:lnTo>
                  <a:lnTo>
                    <a:pt x="106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1377;p57">
              <a:extLst>
                <a:ext uri="{FF2B5EF4-FFF2-40B4-BE49-F238E27FC236}">
                  <a16:creationId xmlns:a16="http://schemas.microsoft.com/office/drawing/2014/main" id="{0AD8B7CD-524A-8F77-D1D5-F9E30691E446}"/>
                </a:ext>
              </a:extLst>
            </p:cNvPr>
            <p:cNvSpPr/>
            <p:nvPr/>
          </p:nvSpPr>
          <p:spPr>
            <a:xfrm>
              <a:off x="1866582" y="1202231"/>
              <a:ext cx="17299" cy="30591"/>
            </a:xfrm>
            <a:custGeom>
              <a:avLst/>
              <a:gdLst/>
              <a:ahLst/>
              <a:cxnLst/>
              <a:rect l="l" t="t" r="r" b="b"/>
              <a:pathLst>
                <a:path w="1094" h="1934" extrusionOk="0">
                  <a:moveTo>
                    <a:pt x="1" y="1"/>
                  </a:moveTo>
                  <a:lnTo>
                    <a:pt x="1" y="1934"/>
                  </a:lnTo>
                  <a:lnTo>
                    <a:pt x="1093" y="1934"/>
                  </a:lnTo>
                  <a:lnTo>
                    <a:pt x="1093"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1378;p57">
              <a:extLst>
                <a:ext uri="{FF2B5EF4-FFF2-40B4-BE49-F238E27FC236}">
                  <a16:creationId xmlns:a16="http://schemas.microsoft.com/office/drawing/2014/main" id="{0BEB3E7D-E240-7200-2FDC-7DC9531E32FC}"/>
                </a:ext>
              </a:extLst>
            </p:cNvPr>
            <p:cNvSpPr/>
            <p:nvPr/>
          </p:nvSpPr>
          <p:spPr>
            <a:xfrm>
              <a:off x="1866582" y="1202231"/>
              <a:ext cx="17299" cy="30591"/>
            </a:xfrm>
            <a:custGeom>
              <a:avLst/>
              <a:gdLst/>
              <a:ahLst/>
              <a:cxnLst/>
              <a:rect l="l" t="t" r="r" b="b"/>
              <a:pathLst>
                <a:path w="1094" h="1934" fill="none" extrusionOk="0">
                  <a:moveTo>
                    <a:pt x="1093" y="1"/>
                  </a:moveTo>
                  <a:lnTo>
                    <a:pt x="1" y="1"/>
                  </a:lnTo>
                  <a:lnTo>
                    <a:pt x="1" y="1934"/>
                  </a:lnTo>
                  <a:lnTo>
                    <a:pt x="1093" y="1934"/>
                  </a:lnTo>
                  <a:lnTo>
                    <a:pt x="1093" y="1"/>
                  </a:lnTo>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1379;p57">
              <a:extLst>
                <a:ext uri="{FF2B5EF4-FFF2-40B4-BE49-F238E27FC236}">
                  <a16:creationId xmlns:a16="http://schemas.microsoft.com/office/drawing/2014/main" id="{40F7DBE3-10A6-ADC2-30A8-2ED1EDA63F10}"/>
                </a:ext>
              </a:extLst>
            </p:cNvPr>
            <p:cNvSpPr/>
            <p:nvPr/>
          </p:nvSpPr>
          <p:spPr>
            <a:xfrm>
              <a:off x="1838689" y="1194702"/>
              <a:ext cx="17283" cy="37677"/>
            </a:xfrm>
            <a:custGeom>
              <a:avLst/>
              <a:gdLst/>
              <a:ahLst/>
              <a:cxnLst/>
              <a:rect l="l" t="t" r="r" b="b"/>
              <a:pathLst>
                <a:path w="1093" h="2382" extrusionOk="0">
                  <a:moveTo>
                    <a:pt x="0" y="1"/>
                  </a:moveTo>
                  <a:lnTo>
                    <a:pt x="0" y="2382"/>
                  </a:lnTo>
                  <a:lnTo>
                    <a:pt x="1093" y="2382"/>
                  </a:lnTo>
                  <a:lnTo>
                    <a:pt x="1093"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1380;p57">
              <a:extLst>
                <a:ext uri="{FF2B5EF4-FFF2-40B4-BE49-F238E27FC236}">
                  <a16:creationId xmlns:a16="http://schemas.microsoft.com/office/drawing/2014/main" id="{F15A3206-8BA1-9614-CED9-24FA9F1F97A0}"/>
                </a:ext>
              </a:extLst>
            </p:cNvPr>
            <p:cNvSpPr/>
            <p:nvPr/>
          </p:nvSpPr>
          <p:spPr>
            <a:xfrm>
              <a:off x="1811223" y="1187173"/>
              <a:ext cx="16840" cy="45649"/>
            </a:xfrm>
            <a:custGeom>
              <a:avLst/>
              <a:gdLst/>
              <a:ahLst/>
              <a:cxnLst/>
              <a:rect l="l" t="t" r="r" b="b"/>
              <a:pathLst>
                <a:path w="1065" h="2886" extrusionOk="0">
                  <a:moveTo>
                    <a:pt x="1" y="0"/>
                  </a:moveTo>
                  <a:lnTo>
                    <a:pt x="1" y="2886"/>
                  </a:lnTo>
                  <a:lnTo>
                    <a:pt x="1065" y="2886"/>
                  </a:lnTo>
                  <a:lnTo>
                    <a:pt x="106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1381;p57">
              <a:extLst>
                <a:ext uri="{FF2B5EF4-FFF2-40B4-BE49-F238E27FC236}">
                  <a16:creationId xmlns:a16="http://schemas.microsoft.com/office/drawing/2014/main" id="{A7B1C1F1-9388-7887-19B8-69ED3F713A5E}"/>
                </a:ext>
              </a:extLst>
            </p:cNvPr>
            <p:cNvSpPr/>
            <p:nvPr/>
          </p:nvSpPr>
          <p:spPr>
            <a:xfrm>
              <a:off x="2956598" y="1201788"/>
              <a:ext cx="10215" cy="22619"/>
            </a:xfrm>
            <a:custGeom>
              <a:avLst/>
              <a:gdLst/>
              <a:ahLst/>
              <a:cxnLst/>
              <a:rect l="l" t="t" r="r" b="b"/>
              <a:pathLst>
                <a:path w="646" h="1430" extrusionOk="0">
                  <a:moveTo>
                    <a:pt x="1" y="1"/>
                  </a:moveTo>
                  <a:lnTo>
                    <a:pt x="1" y="1429"/>
                  </a:lnTo>
                  <a:lnTo>
                    <a:pt x="645" y="1429"/>
                  </a:lnTo>
                  <a:lnTo>
                    <a:pt x="64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1382;p57">
              <a:extLst>
                <a:ext uri="{FF2B5EF4-FFF2-40B4-BE49-F238E27FC236}">
                  <a16:creationId xmlns:a16="http://schemas.microsoft.com/office/drawing/2014/main" id="{A2960FB9-B23C-BEB1-F492-E40E7D9AC932}"/>
                </a:ext>
              </a:extLst>
            </p:cNvPr>
            <p:cNvSpPr/>
            <p:nvPr/>
          </p:nvSpPr>
          <p:spPr>
            <a:xfrm>
              <a:off x="2973880" y="1193374"/>
              <a:ext cx="80627" cy="39006"/>
            </a:xfrm>
            <a:custGeom>
              <a:avLst/>
              <a:gdLst/>
              <a:ahLst/>
              <a:cxnLst/>
              <a:rect l="l" t="t" r="r" b="b"/>
              <a:pathLst>
                <a:path w="5099" h="2466" extrusionOk="0">
                  <a:moveTo>
                    <a:pt x="0" y="1"/>
                  </a:moveTo>
                  <a:lnTo>
                    <a:pt x="0" y="2466"/>
                  </a:lnTo>
                  <a:lnTo>
                    <a:pt x="5098" y="2466"/>
                  </a:lnTo>
                  <a:lnTo>
                    <a:pt x="509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1383;p57">
              <a:extLst>
                <a:ext uri="{FF2B5EF4-FFF2-40B4-BE49-F238E27FC236}">
                  <a16:creationId xmlns:a16="http://schemas.microsoft.com/office/drawing/2014/main" id="{29784105-4540-4B07-87E9-D96890A93D77}"/>
                </a:ext>
              </a:extLst>
            </p:cNvPr>
            <p:cNvSpPr/>
            <p:nvPr/>
          </p:nvSpPr>
          <p:spPr>
            <a:xfrm>
              <a:off x="2973880" y="1193374"/>
              <a:ext cx="80627" cy="39006"/>
            </a:xfrm>
            <a:custGeom>
              <a:avLst/>
              <a:gdLst/>
              <a:ahLst/>
              <a:cxnLst/>
              <a:rect l="l" t="t" r="r" b="b"/>
              <a:pathLst>
                <a:path w="5099" h="2466" fill="none" extrusionOk="0">
                  <a:moveTo>
                    <a:pt x="5098" y="1"/>
                  </a:moveTo>
                  <a:lnTo>
                    <a:pt x="0" y="1"/>
                  </a:lnTo>
                  <a:lnTo>
                    <a:pt x="0" y="2466"/>
                  </a:lnTo>
                  <a:lnTo>
                    <a:pt x="5098" y="2466"/>
                  </a:lnTo>
                  <a:lnTo>
                    <a:pt x="5098"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1384;p57">
              <a:extLst>
                <a:ext uri="{FF2B5EF4-FFF2-40B4-BE49-F238E27FC236}">
                  <a16:creationId xmlns:a16="http://schemas.microsoft.com/office/drawing/2014/main" id="{FAB3BFD6-98BC-1470-7287-B7DD0CC9607D}"/>
                </a:ext>
              </a:extLst>
            </p:cNvPr>
            <p:cNvSpPr/>
            <p:nvPr/>
          </p:nvSpPr>
          <p:spPr>
            <a:xfrm>
              <a:off x="1736811" y="1269139"/>
              <a:ext cx="1383238" cy="224197"/>
            </a:xfrm>
            <a:custGeom>
              <a:avLst/>
              <a:gdLst/>
              <a:ahLst/>
              <a:cxnLst/>
              <a:rect l="l" t="t" r="r" b="b"/>
              <a:pathLst>
                <a:path w="87479" h="14174" extrusionOk="0">
                  <a:moveTo>
                    <a:pt x="1" y="0"/>
                  </a:moveTo>
                  <a:lnTo>
                    <a:pt x="1" y="14174"/>
                  </a:lnTo>
                  <a:lnTo>
                    <a:pt x="87479" y="14174"/>
                  </a:lnTo>
                  <a:lnTo>
                    <a:pt x="8747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1385;p57">
              <a:extLst>
                <a:ext uri="{FF2B5EF4-FFF2-40B4-BE49-F238E27FC236}">
                  <a16:creationId xmlns:a16="http://schemas.microsoft.com/office/drawing/2014/main" id="{F420330F-0007-22DB-3992-2071E017000C}"/>
                </a:ext>
              </a:extLst>
            </p:cNvPr>
            <p:cNvSpPr/>
            <p:nvPr/>
          </p:nvSpPr>
          <p:spPr>
            <a:xfrm>
              <a:off x="1736811" y="1269139"/>
              <a:ext cx="1383238" cy="224197"/>
            </a:xfrm>
            <a:custGeom>
              <a:avLst/>
              <a:gdLst/>
              <a:ahLst/>
              <a:cxnLst/>
              <a:rect l="l" t="t" r="r" b="b"/>
              <a:pathLst>
                <a:path w="87479" h="14174" fill="none" extrusionOk="0">
                  <a:moveTo>
                    <a:pt x="1" y="0"/>
                  </a:moveTo>
                  <a:lnTo>
                    <a:pt x="87479" y="0"/>
                  </a:lnTo>
                  <a:lnTo>
                    <a:pt x="87479" y="14174"/>
                  </a:lnTo>
                  <a:lnTo>
                    <a:pt x="1" y="14174"/>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1386;p57">
              <a:extLst>
                <a:ext uri="{FF2B5EF4-FFF2-40B4-BE49-F238E27FC236}">
                  <a16:creationId xmlns:a16="http://schemas.microsoft.com/office/drawing/2014/main" id="{A7CF52F1-8F91-8AE8-BEEF-D73433DFF43A}"/>
                </a:ext>
              </a:extLst>
            </p:cNvPr>
            <p:cNvSpPr/>
            <p:nvPr/>
          </p:nvSpPr>
          <p:spPr>
            <a:xfrm>
              <a:off x="2072093" y="1337376"/>
              <a:ext cx="54505" cy="74437"/>
            </a:xfrm>
            <a:custGeom>
              <a:avLst/>
              <a:gdLst/>
              <a:ahLst/>
              <a:cxnLst/>
              <a:rect l="l" t="t" r="r" b="b"/>
              <a:pathLst>
                <a:path w="3447" h="4706" extrusionOk="0">
                  <a:moveTo>
                    <a:pt x="1" y="0"/>
                  </a:moveTo>
                  <a:lnTo>
                    <a:pt x="1" y="4706"/>
                  </a:lnTo>
                  <a:lnTo>
                    <a:pt x="869" y="4706"/>
                  </a:lnTo>
                  <a:lnTo>
                    <a:pt x="869" y="2913"/>
                  </a:lnTo>
                  <a:lnTo>
                    <a:pt x="3138" y="2913"/>
                  </a:lnTo>
                  <a:lnTo>
                    <a:pt x="3138" y="2157"/>
                  </a:lnTo>
                  <a:lnTo>
                    <a:pt x="869" y="2157"/>
                  </a:lnTo>
                  <a:lnTo>
                    <a:pt x="869" y="728"/>
                  </a:lnTo>
                  <a:lnTo>
                    <a:pt x="3446" y="728"/>
                  </a:lnTo>
                  <a:lnTo>
                    <a:pt x="3446" y="0"/>
                  </a:lnTo>
                  <a:close/>
                </a:path>
              </a:pathLst>
            </a:custGeom>
            <a:solidFill>
              <a:srgbClr val="BEC2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1387;p57">
              <a:extLst>
                <a:ext uri="{FF2B5EF4-FFF2-40B4-BE49-F238E27FC236}">
                  <a16:creationId xmlns:a16="http://schemas.microsoft.com/office/drawing/2014/main" id="{4A07F63E-0C53-2AB9-5004-4D5376FB4C33}"/>
                </a:ext>
              </a:extLst>
            </p:cNvPr>
            <p:cNvSpPr/>
            <p:nvPr/>
          </p:nvSpPr>
          <p:spPr>
            <a:xfrm>
              <a:off x="2072093" y="1337376"/>
              <a:ext cx="54505" cy="74437"/>
            </a:xfrm>
            <a:custGeom>
              <a:avLst/>
              <a:gdLst/>
              <a:ahLst/>
              <a:cxnLst/>
              <a:rect l="l" t="t" r="r" b="b"/>
              <a:pathLst>
                <a:path w="3447" h="4706" fill="none" extrusionOk="0">
                  <a:moveTo>
                    <a:pt x="3446" y="0"/>
                  </a:moveTo>
                  <a:lnTo>
                    <a:pt x="1" y="0"/>
                  </a:lnTo>
                  <a:lnTo>
                    <a:pt x="1" y="4706"/>
                  </a:lnTo>
                  <a:lnTo>
                    <a:pt x="869" y="4706"/>
                  </a:lnTo>
                  <a:lnTo>
                    <a:pt x="869" y="2913"/>
                  </a:lnTo>
                  <a:lnTo>
                    <a:pt x="3138" y="2913"/>
                  </a:lnTo>
                  <a:lnTo>
                    <a:pt x="3138" y="2157"/>
                  </a:lnTo>
                  <a:lnTo>
                    <a:pt x="869" y="2157"/>
                  </a:lnTo>
                  <a:lnTo>
                    <a:pt x="869" y="728"/>
                  </a:lnTo>
                  <a:lnTo>
                    <a:pt x="3446" y="728"/>
                  </a:lnTo>
                  <a:lnTo>
                    <a:pt x="344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1388;p57">
              <a:extLst>
                <a:ext uri="{FF2B5EF4-FFF2-40B4-BE49-F238E27FC236}">
                  <a16:creationId xmlns:a16="http://schemas.microsoft.com/office/drawing/2014/main" id="{44E608FB-A6C5-0F8C-E6FC-FD1F3F1EAB49}"/>
                </a:ext>
              </a:extLst>
            </p:cNvPr>
            <p:cNvSpPr/>
            <p:nvPr/>
          </p:nvSpPr>
          <p:spPr>
            <a:xfrm>
              <a:off x="2135437" y="1329388"/>
              <a:ext cx="17726" cy="82868"/>
            </a:xfrm>
            <a:custGeom>
              <a:avLst/>
              <a:gdLst/>
              <a:ahLst/>
              <a:cxnLst/>
              <a:rect l="l" t="t" r="r" b="b"/>
              <a:pathLst>
                <a:path w="1121" h="5239" extrusionOk="0">
                  <a:moveTo>
                    <a:pt x="505" y="1"/>
                  </a:moveTo>
                  <a:lnTo>
                    <a:pt x="421" y="29"/>
                  </a:lnTo>
                  <a:lnTo>
                    <a:pt x="309" y="57"/>
                  </a:lnTo>
                  <a:lnTo>
                    <a:pt x="225" y="85"/>
                  </a:lnTo>
                  <a:lnTo>
                    <a:pt x="141" y="169"/>
                  </a:lnTo>
                  <a:lnTo>
                    <a:pt x="85" y="225"/>
                  </a:lnTo>
                  <a:lnTo>
                    <a:pt x="57" y="309"/>
                  </a:lnTo>
                  <a:lnTo>
                    <a:pt x="1" y="421"/>
                  </a:lnTo>
                  <a:lnTo>
                    <a:pt x="1" y="505"/>
                  </a:lnTo>
                  <a:lnTo>
                    <a:pt x="57" y="505"/>
                  </a:lnTo>
                  <a:lnTo>
                    <a:pt x="113" y="617"/>
                  </a:lnTo>
                  <a:lnTo>
                    <a:pt x="197" y="729"/>
                  </a:lnTo>
                  <a:lnTo>
                    <a:pt x="309" y="813"/>
                  </a:lnTo>
                  <a:lnTo>
                    <a:pt x="421" y="869"/>
                  </a:lnTo>
                  <a:lnTo>
                    <a:pt x="589" y="897"/>
                  </a:lnTo>
                  <a:lnTo>
                    <a:pt x="757" y="869"/>
                  </a:lnTo>
                  <a:lnTo>
                    <a:pt x="925" y="785"/>
                  </a:lnTo>
                  <a:lnTo>
                    <a:pt x="1037" y="673"/>
                  </a:lnTo>
                  <a:lnTo>
                    <a:pt x="1121" y="505"/>
                  </a:lnTo>
                  <a:lnTo>
                    <a:pt x="1121" y="449"/>
                  </a:lnTo>
                  <a:lnTo>
                    <a:pt x="1093" y="365"/>
                  </a:lnTo>
                  <a:lnTo>
                    <a:pt x="1065" y="281"/>
                  </a:lnTo>
                  <a:lnTo>
                    <a:pt x="953" y="141"/>
                  </a:lnTo>
                  <a:lnTo>
                    <a:pt x="813" y="29"/>
                  </a:lnTo>
                  <a:lnTo>
                    <a:pt x="729" y="1"/>
                  </a:lnTo>
                  <a:close/>
                  <a:moveTo>
                    <a:pt x="113" y="1654"/>
                  </a:moveTo>
                  <a:lnTo>
                    <a:pt x="113" y="5239"/>
                  </a:lnTo>
                  <a:lnTo>
                    <a:pt x="953" y="5239"/>
                  </a:lnTo>
                  <a:lnTo>
                    <a:pt x="953" y="1654"/>
                  </a:lnTo>
                  <a:close/>
                </a:path>
              </a:pathLst>
            </a:custGeom>
            <a:solidFill>
              <a:srgbClr val="BEC2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1389;p57">
              <a:extLst>
                <a:ext uri="{FF2B5EF4-FFF2-40B4-BE49-F238E27FC236}">
                  <a16:creationId xmlns:a16="http://schemas.microsoft.com/office/drawing/2014/main" id="{267FD04E-8496-5C1F-DF9B-1A75DB54A458}"/>
                </a:ext>
              </a:extLst>
            </p:cNvPr>
            <p:cNvSpPr/>
            <p:nvPr/>
          </p:nvSpPr>
          <p:spPr>
            <a:xfrm>
              <a:off x="2137208" y="1355535"/>
              <a:ext cx="13298" cy="56722"/>
            </a:xfrm>
            <a:custGeom>
              <a:avLst/>
              <a:gdLst/>
              <a:ahLst/>
              <a:cxnLst/>
              <a:rect l="l" t="t" r="r" b="b"/>
              <a:pathLst>
                <a:path w="841" h="3586" fill="none" extrusionOk="0">
                  <a:moveTo>
                    <a:pt x="841" y="1"/>
                  </a:moveTo>
                  <a:lnTo>
                    <a:pt x="1" y="1"/>
                  </a:lnTo>
                  <a:lnTo>
                    <a:pt x="1" y="3586"/>
                  </a:lnTo>
                  <a:lnTo>
                    <a:pt x="841" y="3586"/>
                  </a:lnTo>
                  <a:lnTo>
                    <a:pt x="84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1390;p57">
              <a:extLst>
                <a:ext uri="{FF2B5EF4-FFF2-40B4-BE49-F238E27FC236}">
                  <a16:creationId xmlns:a16="http://schemas.microsoft.com/office/drawing/2014/main" id="{F3C98D2B-48B5-4BF4-E624-1415741A66A1}"/>
                </a:ext>
              </a:extLst>
            </p:cNvPr>
            <p:cNvSpPr/>
            <p:nvPr/>
          </p:nvSpPr>
          <p:spPr>
            <a:xfrm>
              <a:off x="2135437" y="1329388"/>
              <a:ext cx="17726" cy="14204"/>
            </a:xfrm>
            <a:custGeom>
              <a:avLst/>
              <a:gdLst/>
              <a:ahLst/>
              <a:cxnLst/>
              <a:rect l="l" t="t" r="r" b="b"/>
              <a:pathLst>
                <a:path w="1121" h="898" fill="none" extrusionOk="0">
                  <a:moveTo>
                    <a:pt x="617" y="1"/>
                  </a:moveTo>
                  <a:lnTo>
                    <a:pt x="617" y="1"/>
                  </a:lnTo>
                  <a:lnTo>
                    <a:pt x="561" y="1"/>
                  </a:lnTo>
                  <a:lnTo>
                    <a:pt x="561" y="1"/>
                  </a:lnTo>
                  <a:lnTo>
                    <a:pt x="533" y="1"/>
                  </a:lnTo>
                  <a:lnTo>
                    <a:pt x="533" y="1"/>
                  </a:lnTo>
                  <a:lnTo>
                    <a:pt x="505" y="1"/>
                  </a:lnTo>
                  <a:lnTo>
                    <a:pt x="505" y="1"/>
                  </a:lnTo>
                  <a:lnTo>
                    <a:pt x="421" y="29"/>
                  </a:lnTo>
                  <a:lnTo>
                    <a:pt x="309" y="57"/>
                  </a:lnTo>
                  <a:lnTo>
                    <a:pt x="225" y="85"/>
                  </a:lnTo>
                  <a:lnTo>
                    <a:pt x="141" y="169"/>
                  </a:lnTo>
                  <a:lnTo>
                    <a:pt x="85" y="225"/>
                  </a:lnTo>
                  <a:lnTo>
                    <a:pt x="57" y="309"/>
                  </a:lnTo>
                  <a:lnTo>
                    <a:pt x="1" y="421"/>
                  </a:lnTo>
                  <a:lnTo>
                    <a:pt x="1" y="505"/>
                  </a:lnTo>
                  <a:lnTo>
                    <a:pt x="57" y="505"/>
                  </a:lnTo>
                  <a:lnTo>
                    <a:pt x="57" y="505"/>
                  </a:lnTo>
                  <a:lnTo>
                    <a:pt x="113" y="617"/>
                  </a:lnTo>
                  <a:lnTo>
                    <a:pt x="197" y="729"/>
                  </a:lnTo>
                  <a:lnTo>
                    <a:pt x="309" y="813"/>
                  </a:lnTo>
                  <a:lnTo>
                    <a:pt x="421" y="869"/>
                  </a:lnTo>
                  <a:lnTo>
                    <a:pt x="421" y="869"/>
                  </a:lnTo>
                  <a:lnTo>
                    <a:pt x="589" y="897"/>
                  </a:lnTo>
                  <a:lnTo>
                    <a:pt x="589" y="897"/>
                  </a:lnTo>
                  <a:lnTo>
                    <a:pt x="757" y="869"/>
                  </a:lnTo>
                  <a:lnTo>
                    <a:pt x="925" y="785"/>
                  </a:lnTo>
                  <a:lnTo>
                    <a:pt x="1037" y="673"/>
                  </a:lnTo>
                  <a:lnTo>
                    <a:pt x="1121" y="505"/>
                  </a:lnTo>
                  <a:lnTo>
                    <a:pt x="1121" y="505"/>
                  </a:lnTo>
                  <a:lnTo>
                    <a:pt x="1121" y="449"/>
                  </a:lnTo>
                  <a:lnTo>
                    <a:pt x="1121" y="449"/>
                  </a:lnTo>
                  <a:lnTo>
                    <a:pt x="1093" y="365"/>
                  </a:lnTo>
                  <a:lnTo>
                    <a:pt x="1065" y="281"/>
                  </a:lnTo>
                  <a:lnTo>
                    <a:pt x="953" y="141"/>
                  </a:lnTo>
                  <a:lnTo>
                    <a:pt x="813" y="29"/>
                  </a:lnTo>
                  <a:lnTo>
                    <a:pt x="729" y="1"/>
                  </a:lnTo>
                  <a:lnTo>
                    <a:pt x="61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1391;p57">
              <a:extLst>
                <a:ext uri="{FF2B5EF4-FFF2-40B4-BE49-F238E27FC236}">
                  <a16:creationId xmlns:a16="http://schemas.microsoft.com/office/drawing/2014/main" id="{42703900-60DE-A1A4-97F6-F76EED078094}"/>
                </a:ext>
              </a:extLst>
            </p:cNvPr>
            <p:cNvSpPr/>
            <p:nvPr/>
          </p:nvSpPr>
          <p:spPr>
            <a:xfrm>
              <a:off x="2168216" y="1354206"/>
              <a:ext cx="56260" cy="57607"/>
            </a:xfrm>
            <a:custGeom>
              <a:avLst/>
              <a:gdLst/>
              <a:ahLst/>
              <a:cxnLst/>
              <a:rect l="l" t="t" r="r" b="b"/>
              <a:pathLst>
                <a:path w="3558" h="3642" extrusionOk="0">
                  <a:moveTo>
                    <a:pt x="1793" y="1"/>
                  </a:moveTo>
                  <a:lnTo>
                    <a:pt x="1625" y="29"/>
                  </a:lnTo>
                  <a:lnTo>
                    <a:pt x="1317" y="141"/>
                  </a:lnTo>
                  <a:lnTo>
                    <a:pt x="1037" y="281"/>
                  </a:lnTo>
                  <a:lnTo>
                    <a:pt x="925" y="393"/>
                  </a:lnTo>
                  <a:lnTo>
                    <a:pt x="813" y="505"/>
                  </a:lnTo>
                  <a:lnTo>
                    <a:pt x="813" y="57"/>
                  </a:lnTo>
                  <a:lnTo>
                    <a:pt x="0" y="57"/>
                  </a:lnTo>
                  <a:lnTo>
                    <a:pt x="0" y="3642"/>
                  </a:lnTo>
                  <a:lnTo>
                    <a:pt x="841" y="3642"/>
                  </a:lnTo>
                  <a:lnTo>
                    <a:pt x="841" y="1821"/>
                  </a:lnTo>
                  <a:lnTo>
                    <a:pt x="841" y="1625"/>
                  </a:lnTo>
                  <a:lnTo>
                    <a:pt x="869" y="1457"/>
                  </a:lnTo>
                  <a:lnTo>
                    <a:pt x="925" y="1289"/>
                  </a:lnTo>
                  <a:lnTo>
                    <a:pt x="1009" y="1121"/>
                  </a:lnTo>
                  <a:lnTo>
                    <a:pt x="1149" y="1009"/>
                  </a:lnTo>
                  <a:lnTo>
                    <a:pt x="1289" y="897"/>
                  </a:lnTo>
                  <a:lnTo>
                    <a:pt x="1429" y="813"/>
                  </a:lnTo>
                  <a:lnTo>
                    <a:pt x="1597" y="757"/>
                  </a:lnTo>
                  <a:lnTo>
                    <a:pt x="1793" y="729"/>
                  </a:lnTo>
                  <a:lnTo>
                    <a:pt x="1849" y="729"/>
                  </a:lnTo>
                  <a:lnTo>
                    <a:pt x="2045" y="757"/>
                  </a:lnTo>
                  <a:lnTo>
                    <a:pt x="2213" y="813"/>
                  </a:lnTo>
                  <a:lnTo>
                    <a:pt x="2353" y="869"/>
                  </a:lnTo>
                  <a:lnTo>
                    <a:pt x="2493" y="981"/>
                  </a:lnTo>
                  <a:lnTo>
                    <a:pt x="2577" y="1121"/>
                  </a:lnTo>
                  <a:lnTo>
                    <a:pt x="2661" y="1261"/>
                  </a:lnTo>
                  <a:lnTo>
                    <a:pt x="2689" y="1457"/>
                  </a:lnTo>
                  <a:lnTo>
                    <a:pt x="2717" y="1681"/>
                  </a:lnTo>
                  <a:lnTo>
                    <a:pt x="2717" y="3642"/>
                  </a:lnTo>
                  <a:lnTo>
                    <a:pt x="3558" y="3642"/>
                  </a:lnTo>
                  <a:lnTo>
                    <a:pt x="3558" y="1597"/>
                  </a:lnTo>
                  <a:lnTo>
                    <a:pt x="3558" y="1317"/>
                  </a:lnTo>
                  <a:lnTo>
                    <a:pt x="3502" y="1037"/>
                  </a:lnTo>
                  <a:lnTo>
                    <a:pt x="3418" y="785"/>
                  </a:lnTo>
                  <a:lnTo>
                    <a:pt x="3278" y="561"/>
                  </a:lnTo>
                  <a:lnTo>
                    <a:pt x="3110" y="365"/>
                  </a:lnTo>
                  <a:lnTo>
                    <a:pt x="2913" y="225"/>
                  </a:lnTo>
                  <a:lnTo>
                    <a:pt x="2661" y="113"/>
                  </a:lnTo>
                  <a:lnTo>
                    <a:pt x="2409" y="29"/>
                  </a:lnTo>
                  <a:lnTo>
                    <a:pt x="2157" y="1"/>
                  </a:lnTo>
                  <a:close/>
                </a:path>
              </a:pathLst>
            </a:custGeom>
            <a:solidFill>
              <a:srgbClr val="BEC2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1392;p57">
              <a:extLst>
                <a:ext uri="{FF2B5EF4-FFF2-40B4-BE49-F238E27FC236}">
                  <a16:creationId xmlns:a16="http://schemas.microsoft.com/office/drawing/2014/main" id="{CF4F247D-7B21-24F6-8748-E169595A0880}"/>
                </a:ext>
              </a:extLst>
            </p:cNvPr>
            <p:cNvSpPr/>
            <p:nvPr/>
          </p:nvSpPr>
          <p:spPr>
            <a:xfrm>
              <a:off x="2168216" y="1354206"/>
              <a:ext cx="56260" cy="57607"/>
            </a:xfrm>
            <a:custGeom>
              <a:avLst/>
              <a:gdLst/>
              <a:ahLst/>
              <a:cxnLst/>
              <a:rect l="l" t="t" r="r" b="b"/>
              <a:pathLst>
                <a:path w="3558" h="3642" fill="none" extrusionOk="0">
                  <a:moveTo>
                    <a:pt x="2157" y="1"/>
                  </a:moveTo>
                  <a:lnTo>
                    <a:pt x="2157" y="1"/>
                  </a:lnTo>
                  <a:lnTo>
                    <a:pt x="2045" y="1"/>
                  </a:lnTo>
                  <a:lnTo>
                    <a:pt x="2045" y="1"/>
                  </a:lnTo>
                  <a:lnTo>
                    <a:pt x="1961" y="1"/>
                  </a:lnTo>
                  <a:lnTo>
                    <a:pt x="1961" y="1"/>
                  </a:lnTo>
                  <a:lnTo>
                    <a:pt x="1793" y="1"/>
                  </a:lnTo>
                  <a:lnTo>
                    <a:pt x="1625" y="29"/>
                  </a:lnTo>
                  <a:lnTo>
                    <a:pt x="1317" y="141"/>
                  </a:lnTo>
                  <a:lnTo>
                    <a:pt x="1037" y="281"/>
                  </a:lnTo>
                  <a:lnTo>
                    <a:pt x="925" y="393"/>
                  </a:lnTo>
                  <a:lnTo>
                    <a:pt x="813" y="505"/>
                  </a:lnTo>
                  <a:lnTo>
                    <a:pt x="813" y="57"/>
                  </a:lnTo>
                  <a:lnTo>
                    <a:pt x="0" y="57"/>
                  </a:lnTo>
                  <a:lnTo>
                    <a:pt x="0" y="3642"/>
                  </a:lnTo>
                  <a:lnTo>
                    <a:pt x="841" y="3642"/>
                  </a:lnTo>
                  <a:lnTo>
                    <a:pt x="841" y="1821"/>
                  </a:lnTo>
                  <a:lnTo>
                    <a:pt x="841" y="1821"/>
                  </a:lnTo>
                  <a:lnTo>
                    <a:pt x="841" y="1625"/>
                  </a:lnTo>
                  <a:lnTo>
                    <a:pt x="841" y="1625"/>
                  </a:lnTo>
                  <a:lnTo>
                    <a:pt x="869" y="1457"/>
                  </a:lnTo>
                  <a:lnTo>
                    <a:pt x="925" y="1289"/>
                  </a:lnTo>
                  <a:lnTo>
                    <a:pt x="1009" y="1121"/>
                  </a:lnTo>
                  <a:lnTo>
                    <a:pt x="1149" y="1009"/>
                  </a:lnTo>
                  <a:lnTo>
                    <a:pt x="1289" y="897"/>
                  </a:lnTo>
                  <a:lnTo>
                    <a:pt x="1429" y="813"/>
                  </a:lnTo>
                  <a:lnTo>
                    <a:pt x="1597" y="757"/>
                  </a:lnTo>
                  <a:lnTo>
                    <a:pt x="1793" y="729"/>
                  </a:lnTo>
                  <a:lnTo>
                    <a:pt x="1793" y="729"/>
                  </a:lnTo>
                  <a:lnTo>
                    <a:pt x="1849" y="729"/>
                  </a:lnTo>
                  <a:lnTo>
                    <a:pt x="1849" y="729"/>
                  </a:lnTo>
                  <a:lnTo>
                    <a:pt x="2045" y="757"/>
                  </a:lnTo>
                  <a:lnTo>
                    <a:pt x="2213" y="813"/>
                  </a:lnTo>
                  <a:lnTo>
                    <a:pt x="2353" y="869"/>
                  </a:lnTo>
                  <a:lnTo>
                    <a:pt x="2493" y="981"/>
                  </a:lnTo>
                  <a:lnTo>
                    <a:pt x="2577" y="1121"/>
                  </a:lnTo>
                  <a:lnTo>
                    <a:pt x="2661" y="1261"/>
                  </a:lnTo>
                  <a:lnTo>
                    <a:pt x="2689" y="1457"/>
                  </a:lnTo>
                  <a:lnTo>
                    <a:pt x="2717" y="1681"/>
                  </a:lnTo>
                  <a:lnTo>
                    <a:pt x="2717" y="3642"/>
                  </a:lnTo>
                  <a:lnTo>
                    <a:pt x="3558" y="3642"/>
                  </a:lnTo>
                  <a:lnTo>
                    <a:pt x="3558" y="1597"/>
                  </a:lnTo>
                  <a:lnTo>
                    <a:pt x="3558" y="1597"/>
                  </a:lnTo>
                  <a:lnTo>
                    <a:pt x="3558" y="1317"/>
                  </a:lnTo>
                  <a:lnTo>
                    <a:pt x="3558" y="1317"/>
                  </a:lnTo>
                  <a:lnTo>
                    <a:pt x="3502" y="1037"/>
                  </a:lnTo>
                  <a:lnTo>
                    <a:pt x="3418" y="785"/>
                  </a:lnTo>
                  <a:lnTo>
                    <a:pt x="3278" y="561"/>
                  </a:lnTo>
                  <a:lnTo>
                    <a:pt x="3110" y="365"/>
                  </a:lnTo>
                  <a:lnTo>
                    <a:pt x="2913" y="225"/>
                  </a:lnTo>
                  <a:lnTo>
                    <a:pt x="2661" y="113"/>
                  </a:lnTo>
                  <a:lnTo>
                    <a:pt x="2409" y="29"/>
                  </a:lnTo>
                  <a:lnTo>
                    <a:pt x="215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1393;p57">
              <a:extLst>
                <a:ext uri="{FF2B5EF4-FFF2-40B4-BE49-F238E27FC236}">
                  <a16:creationId xmlns:a16="http://schemas.microsoft.com/office/drawing/2014/main" id="{513E9FDC-700D-C15C-BD26-8F71A588E68D}"/>
                </a:ext>
              </a:extLst>
            </p:cNvPr>
            <p:cNvSpPr/>
            <p:nvPr/>
          </p:nvSpPr>
          <p:spPr>
            <a:xfrm>
              <a:off x="2237758" y="1354206"/>
              <a:ext cx="51390" cy="58493"/>
            </a:xfrm>
            <a:custGeom>
              <a:avLst/>
              <a:gdLst/>
              <a:ahLst/>
              <a:cxnLst/>
              <a:rect l="l" t="t" r="r" b="b"/>
              <a:pathLst>
                <a:path w="3250" h="3698" extrusionOk="0">
                  <a:moveTo>
                    <a:pt x="2409" y="2101"/>
                  </a:moveTo>
                  <a:lnTo>
                    <a:pt x="2409" y="2522"/>
                  </a:lnTo>
                  <a:lnTo>
                    <a:pt x="2353" y="2634"/>
                  </a:lnTo>
                  <a:lnTo>
                    <a:pt x="2269" y="2746"/>
                  </a:lnTo>
                  <a:lnTo>
                    <a:pt x="2185" y="2858"/>
                  </a:lnTo>
                  <a:lnTo>
                    <a:pt x="2073" y="2942"/>
                  </a:lnTo>
                  <a:lnTo>
                    <a:pt x="1961" y="2998"/>
                  </a:lnTo>
                  <a:lnTo>
                    <a:pt x="1821" y="3054"/>
                  </a:lnTo>
                  <a:lnTo>
                    <a:pt x="1709" y="3082"/>
                  </a:lnTo>
                  <a:lnTo>
                    <a:pt x="1345" y="3082"/>
                  </a:lnTo>
                  <a:lnTo>
                    <a:pt x="1205" y="3026"/>
                  </a:lnTo>
                  <a:lnTo>
                    <a:pt x="1092" y="2998"/>
                  </a:lnTo>
                  <a:lnTo>
                    <a:pt x="1008" y="2914"/>
                  </a:lnTo>
                  <a:lnTo>
                    <a:pt x="924" y="2858"/>
                  </a:lnTo>
                  <a:lnTo>
                    <a:pt x="868" y="2774"/>
                  </a:lnTo>
                  <a:lnTo>
                    <a:pt x="812" y="2690"/>
                  </a:lnTo>
                  <a:lnTo>
                    <a:pt x="812" y="2578"/>
                  </a:lnTo>
                  <a:lnTo>
                    <a:pt x="812" y="2494"/>
                  </a:lnTo>
                  <a:lnTo>
                    <a:pt x="840" y="2409"/>
                  </a:lnTo>
                  <a:lnTo>
                    <a:pt x="896" y="2325"/>
                  </a:lnTo>
                  <a:lnTo>
                    <a:pt x="980" y="2241"/>
                  </a:lnTo>
                  <a:lnTo>
                    <a:pt x="1064" y="2185"/>
                  </a:lnTo>
                  <a:lnTo>
                    <a:pt x="1205" y="2129"/>
                  </a:lnTo>
                  <a:lnTo>
                    <a:pt x="1345" y="2101"/>
                  </a:lnTo>
                  <a:close/>
                  <a:moveTo>
                    <a:pt x="1541" y="1"/>
                  </a:moveTo>
                  <a:lnTo>
                    <a:pt x="1177" y="29"/>
                  </a:lnTo>
                  <a:lnTo>
                    <a:pt x="784" y="113"/>
                  </a:lnTo>
                  <a:lnTo>
                    <a:pt x="448" y="253"/>
                  </a:lnTo>
                  <a:lnTo>
                    <a:pt x="112" y="449"/>
                  </a:lnTo>
                  <a:lnTo>
                    <a:pt x="420" y="1065"/>
                  </a:lnTo>
                  <a:lnTo>
                    <a:pt x="672" y="925"/>
                  </a:lnTo>
                  <a:lnTo>
                    <a:pt x="924" y="813"/>
                  </a:lnTo>
                  <a:lnTo>
                    <a:pt x="1205" y="729"/>
                  </a:lnTo>
                  <a:lnTo>
                    <a:pt x="1513" y="701"/>
                  </a:lnTo>
                  <a:lnTo>
                    <a:pt x="1737" y="729"/>
                  </a:lnTo>
                  <a:lnTo>
                    <a:pt x="1933" y="757"/>
                  </a:lnTo>
                  <a:lnTo>
                    <a:pt x="2073" y="813"/>
                  </a:lnTo>
                  <a:lnTo>
                    <a:pt x="2213" y="925"/>
                  </a:lnTo>
                  <a:lnTo>
                    <a:pt x="2297" y="1037"/>
                  </a:lnTo>
                  <a:lnTo>
                    <a:pt x="2353" y="1149"/>
                  </a:lnTo>
                  <a:lnTo>
                    <a:pt x="2409" y="1317"/>
                  </a:lnTo>
                  <a:lnTo>
                    <a:pt x="2409" y="1485"/>
                  </a:lnTo>
                  <a:lnTo>
                    <a:pt x="2409" y="1541"/>
                  </a:lnTo>
                  <a:lnTo>
                    <a:pt x="1485" y="1541"/>
                  </a:lnTo>
                  <a:lnTo>
                    <a:pt x="1120" y="1569"/>
                  </a:lnTo>
                  <a:lnTo>
                    <a:pt x="784" y="1625"/>
                  </a:lnTo>
                  <a:lnTo>
                    <a:pt x="532" y="1709"/>
                  </a:lnTo>
                  <a:lnTo>
                    <a:pt x="336" y="1849"/>
                  </a:lnTo>
                  <a:lnTo>
                    <a:pt x="168" y="1989"/>
                  </a:lnTo>
                  <a:lnTo>
                    <a:pt x="84" y="2185"/>
                  </a:lnTo>
                  <a:lnTo>
                    <a:pt x="28" y="2381"/>
                  </a:lnTo>
                  <a:lnTo>
                    <a:pt x="0" y="2606"/>
                  </a:lnTo>
                  <a:lnTo>
                    <a:pt x="28" y="2830"/>
                  </a:lnTo>
                  <a:lnTo>
                    <a:pt x="84" y="3054"/>
                  </a:lnTo>
                  <a:lnTo>
                    <a:pt x="196" y="3222"/>
                  </a:lnTo>
                  <a:lnTo>
                    <a:pt x="364" y="3390"/>
                  </a:lnTo>
                  <a:lnTo>
                    <a:pt x="560" y="3530"/>
                  </a:lnTo>
                  <a:lnTo>
                    <a:pt x="784" y="3614"/>
                  </a:lnTo>
                  <a:lnTo>
                    <a:pt x="1036" y="3670"/>
                  </a:lnTo>
                  <a:lnTo>
                    <a:pt x="1345" y="3698"/>
                  </a:lnTo>
                  <a:lnTo>
                    <a:pt x="1457" y="3698"/>
                  </a:lnTo>
                  <a:lnTo>
                    <a:pt x="1737" y="3670"/>
                  </a:lnTo>
                  <a:lnTo>
                    <a:pt x="2017" y="3558"/>
                  </a:lnTo>
                  <a:lnTo>
                    <a:pt x="2241" y="3418"/>
                  </a:lnTo>
                  <a:lnTo>
                    <a:pt x="2353" y="3334"/>
                  </a:lnTo>
                  <a:lnTo>
                    <a:pt x="2465" y="3222"/>
                  </a:lnTo>
                  <a:lnTo>
                    <a:pt x="2465" y="3642"/>
                  </a:lnTo>
                  <a:lnTo>
                    <a:pt x="3249" y="3642"/>
                  </a:lnTo>
                  <a:lnTo>
                    <a:pt x="3249" y="1541"/>
                  </a:lnTo>
                  <a:lnTo>
                    <a:pt x="3221" y="1177"/>
                  </a:lnTo>
                  <a:lnTo>
                    <a:pt x="3137" y="869"/>
                  </a:lnTo>
                  <a:lnTo>
                    <a:pt x="3081" y="729"/>
                  </a:lnTo>
                  <a:lnTo>
                    <a:pt x="2997" y="589"/>
                  </a:lnTo>
                  <a:lnTo>
                    <a:pt x="2913" y="477"/>
                  </a:lnTo>
                  <a:lnTo>
                    <a:pt x="2829" y="393"/>
                  </a:lnTo>
                  <a:lnTo>
                    <a:pt x="2605" y="225"/>
                  </a:lnTo>
                  <a:lnTo>
                    <a:pt x="2325" y="85"/>
                  </a:lnTo>
                  <a:lnTo>
                    <a:pt x="1989" y="29"/>
                  </a:lnTo>
                  <a:lnTo>
                    <a:pt x="1625" y="1"/>
                  </a:lnTo>
                  <a:close/>
                </a:path>
              </a:pathLst>
            </a:custGeom>
            <a:solidFill>
              <a:srgbClr val="BEC2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1394;p57">
              <a:extLst>
                <a:ext uri="{FF2B5EF4-FFF2-40B4-BE49-F238E27FC236}">
                  <a16:creationId xmlns:a16="http://schemas.microsoft.com/office/drawing/2014/main" id="{C7C17D46-E52B-2D64-DB6F-535721A2E111}"/>
                </a:ext>
              </a:extLst>
            </p:cNvPr>
            <p:cNvSpPr/>
            <p:nvPr/>
          </p:nvSpPr>
          <p:spPr>
            <a:xfrm>
              <a:off x="2250598" y="1387438"/>
              <a:ext cx="25252" cy="15517"/>
            </a:xfrm>
            <a:custGeom>
              <a:avLst/>
              <a:gdLst/>
              <a:ahLst/>
              <a:cxnLst/>
              <a:rect l="l" t="t" r="r" b="b"/>
              <a:pathLst>
                <a:path w="1597" h="981" fill="none" extrusionOk="0">
                  <a:moveTo>
                    <a:pt x="757" y="981"/>
                  </a:moveTo>
                  <a:lnTo>
                    <a:pt x="757" y="981"/>
                  </a:lnTo>
                  <a:lnTo>
                    <a:pt x="673" y="981"/>
                  </a:lnTo>
                  <a:lnTo>
                    <a:pt x="673" y="981"/>
                  </a:lnTo>
                  <a:lnTo>
                    <a:pt x="533" y="981"/>
                  </a:lnTo>
                  <a:lnTo>
                    <a:pt x="393" y="925"/>
                  </a:lnTo>
                  <a:lnTo>
                    <a:pt x="280" y="897"/>
                  </a:lnTo>
                  <a:lnTo>
                    <a:pt x="196" y="813"/>
                  </a:lnTo>
                  <a:lnTo>
                    <a:pt x="112" y="757"/>
                  </a:lnTo>
                  <a:lnTo>
                    <a:pt x="56" y="673"/>
                  </a:lnTo>
                  <a:lnTo>
                    <a:pt x="0" y="589"/>
                  </a:lnTo>
                  <a:lnTo>
                    <a:pt x="0" y="477"/>
                  </a:lnTo>
                  <a:lnTo>
                    <a:pt x="0" y="477"/>
                  </a:lnTo>
                  <a:lnTo>
                    <a:pt x="0" y="393"/>
                  </a:lnTo>
                  <a:lnTo>
                    <a:pt x="28" y="308"/>
                  </a:lnTo>
                  <a:lnTo>
                    <a:pt x="84" y="224"/>
                  </a:lnTo>
                  <a:lnTo>
                    <a:pt x="168" y="140"/>
                  </a:lnTo>
                  <a:lnTo>
                    <a:pt x="252" y="84"/>
                  </a:lnTo>
                  <a:lnTo>
                    <a:pt x="393" y="28"/>
                  </a:lnTo>
                  <a:lnTo>
                    <a:pt x="533" y="0"/>
                  </a:lnTo>
                  <a:lnTo>
                    <a:pt x="729" y="0"/>
                  </a:lnTo>
                  <a:lnTo>
                    <a:pt x="1597" y="0"/>
                  </a:lnTo>
                  <a:lnTo>
                    <a:pt x="1597" y="421"/>
                  </a:lnTo>
                  <a:lnTo>
                    <a:pt x="1597" y="421"/>
                  </a:lnTo>
                  <a:lnTo>
                    <a:pt x="1541" y="533"/>
                  </a:lnTo>
                  <a:lnTo>
                    <a:pt x="1457" y="645"/>
                  </a:lnTo>
                  <a:lnTo>
                    <a:pt x="1373" y="757"/>
                  </a:lnTo>
                  <a:lnTo>
                    <a:pt x="1261" y="841"/>
                  </a:lnTo>
                  <a:lnTo>
                    <a:pt x="1149" y="897"/>
                  </a:lnTo>
                  <a:lnTo>
                    <a:pt x="1009" y="953"/>
                  </a:lnTo>
                  <a:lnTo>
                    <a:pt x="897" y="981"/>
                  </a:lnTo>
                  <a:lnTo>
                    <a:pt x="757" y="98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1395;p57">
              <a:extLst>
                <a:ext uri="{FF2B5EF4-FFF2-40B4-BE49-F238E27FC236}">
                  <a16:creationId xmlns:a16="http://schemas.microsoft.com/office/drawing/2014/main" id="{211F7415-B3E1-47C7-9E6C-DFAC1C0C92E7}"/>
                </a:ext>
              </a:extLst>
            </p:cNvPr>
            <p:cNvSpPr/>
            <p:nvPr/>
          </p:nvSpPr>
          <p:spPr>
            <a:xfrm>
              <a:off x="2237758" y="1354206"/>
              <a:ext cx="51390" cy="58493"/>
            </a:xfrm>
            <a:custGeom>
              <a:avLst/>
              <a:gdLst/>
              <a:ahLst/>
              <a:cxnLst/>
              <a:rect l="l" t="t" r="r" b="b"/>
              <a:pathLst>
                <a:path w="3250" h="3698" fill="none" extrusionOk="0">
                  <a:moveTo>
                    <a:pt x="1541" y="1"/>
                  </a:moveTo>
                  <a:lnTo>
                    <a:pt x="1541" y="1"/>
                  </a:lnTo>
                  <a:lnTo>
                    <a:pt x="1177" y="29"/>
                  </a:lnTo>
                  <a:lnTo>
                    <a:pt x="784" y="113"/>
                  </a:lnTo>
                  <a:lnTo>
                    <a:pt x="448" y="253"/>
                  </a:lnTo>
                  <a:lnTo>
                    <a:pt x="112" y="449"/>
                  </a:lnTo>
                  <a:lnTo>
                    <a:pt x="420" y="1065"/>
                  </a:lnTo>
                  <a:lnTo>
                    <a:pt x="420" y="1065"/>
                  </a:lnTo>
                  <a:lnTo>
                    <a:pt x="672" y="925"/>
                  </a:lnTo>
                  <a:lnTo>
                    <a:pt x="924" y="813"/>
                  </a:lnTo>
                  <a:lnTo>
                    <a:pt x="1205" y="729"/>
                  </a:lnTo>
                  <a:lnTo>
                    <a:pt x="1513" y="701"/>
                  </a:lnTo>
                  <a:lnTo>
                    <a:pt x="1513" y="701"/>
                  </a:lnTo>
                  <a:lnTo>
                    <a:pt x="1513" y="701"/>
                  </a:lnTo>
                  <a:lnTo>
                    <a:pt x="1513" y="701"/>
                  </a:lnTo>
                  <a:lnTo>
                    <a:pt x="1737" y="729"/>
                  </a:lnTo>
                  <a:lnTo>
                    <a:pt x="1933" y="757"/>
                  </a:lnTo>
                  <a:lnTo>
                    <a:pt x="2073" y="813"/>
                  </a:lnTo>
                  <a:lnTo>
                    <a:pt x="2213" y="925"/>
                  </a:lnTo>
                  <a:lnTo>
                    <a:pt x="2297" y="1037"/>
                  </a:lnTo>
                  <a:lnTo>
                    <a:pt x="2353" y="1149"/>
                  </a:lnTo>
                  <a:lnTo>
                    <a:pt x="2409" y="1317"/>
                  </a:lnTo>
                  <a:lnTo>
                    <a:pt x="2409" y="1485"/>
                  </a:lnTo>
                  <a:lnTo>
                    <a:pt x="2409" y="1541"/>
                  </a:lnTo>
                  <a:lnTo>
                    <a:pt x="1485" y="1541"/>
                  </a:lnTo>
                  <a:lnTo>
                    <a:pt x="1485" y="1541"/>
                  </a:lnTo>
                  <a:lnTo>
                    <a:pt x="1120" y="1569"/>
                  </a:lnTo>
                  <a:lnTo>
                    <a:pt x="784" y="1625"/>
                  </a:lnTo>
                  <a:lnTo>
                    <a:pt x="532" y="1709"/>
                  </a:lnTo>
                  <a:lnTo>
                    <a:pt x="336" y="1849"/>
                  </a:lnTo>
                  <a:lnTo>
                    <a:pt x="168" y="1989"/>
                  </a:lnTo>
                  <a:lnTo>
                    <a:pt x="84" y="2185"/>
                  </a:lnTo>
                  <a:lnTo>
                    <a:pt x="28" y="2381"/>
                  </a:lnTo>
                  <a:lnTo>
                    <a:pt x="0" y="2606"/>
                  </a:lnTo>
                  <a:lnTo>
                    <a:pt x="0" y="2606"/>
                  </a:lnTo>
                  <a:lnTo>
                    <a:pt x="28" y="2830"/>
                  </a:lnTo>
                  <a:lnTo>
                    <a:pt x="84" y="3054"/>
                  </a:lnTo>
                  <a:lnTo>
                    <a:pt x="196" y="3222"/>
                  </a:lnTo>
                  <a:lnTo>
                    <a:pt x="364" y="3390"/>
                  </a:lnTo>
                  <a:lnTo>
                    <a:pt x="560" y="3530"/>
                  </a:lnTo>
                  <a:lnTo>
                    <a:pt x="784" y="3614"/>
                  </a:lnTo>
                  <a:lnTo>
                    <a:pt x="1036" y="3670"/>
                  </a:lnTo>
                  <a:lnTo>
                    <a:pt x="1345" y="3698"/>
                  </a:lnTo>
                  <a:lnTo>
                    <a:pt x="1345" y="3698"/>
                  </a:lnTo>
                  <a:lnTo>
                    <a:pt x="1457" y="3698"/>
                  </a:lnTo>
                  <a:lnTo>
                    <a:pt x="1457" y="3698"/>
                  </a:lnTo>
                  <a:lnTo>
                    <a:pt x="1737" y="3670"/>
                  </a:lnTo>
                  <a:lnTo>
                    <a:pt x="2017" y="3558"/>
                  </a:lnTo>
                  <a:lnTo>
                    <a:pt x="2241" y="3418"/>
                  </a:lnTo>
                  <a:lnTo>
                    <a:pt x="2353" y="3334"/>
                  </a:lnTo>
                  <a:lnTo>
                    <a:pt x="2465" y="3222"/>
                  </a:lnTo>
                  <a:lnTo>
                    <a:pt x="2465" y="3642"/>
                  </a:lnTo>
                  <a:lnTo>
                    <a:pt x="3249" y="3642"/>
                  </a:lnTo>
                  <a:lnTo>
                    <a:pt x="3249" y="1541"/>
                  </a:lnTo>
                  <a:lnTo>
                    <a:pt x="3249" y="1541"/>
                  </a:lnTo>
                  <a:lnTo>
                    <a:pt x="3221" y="1177"/>
                  </a:lnTo>
                  <a:lnTo>
                    <a:pt x="3137" y="869"/>
                  </a:lnTo>
                  <a:lnTo>
                    <a:pt x="3081" y="729"/>
                  </a:lnTo>
                  <a:lnTo>
                    <a:pt x="2997" y="589"/>
                  </a:lnTo>
                  <a:lnTo>
                    <a:pt x="2913" y="477"/>
                  </a:lnTo>
                  <a:lnTo>
                    <a:pt x="2829" y="393"/>
                  </a:lnTo>
                  <a:lnTo>
                    <a:pt x="2605" y="225"/>
                  </a:lnTo>
                  <a:lnTo>
                    <a:pt x="2325" y="85"/>
                  </a:lnTo>
                  <a:lnTo>
                    <a:pt x="1989" y="29"/>
                  </a:lnTo>
                  <a:lnTo>
                    <a:pt x="1625" y="1"/>
                  </a:lnTo>
                  <a:lnTo>
                    <a:pt x="1625" y="1"/>
                  </a:lnTo>
                  <a:lnTo>
                    <a:pt x="154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1396;p57">
              <a:extLst>
                <a:ext uri="{FF2B5EF4-FFF2-40B4-BE49-F238E27FC236}">
                  <a16:creationId xmlns:a16="http://schemas.microsoft.com/office/drawing/2014/main" id="{10738C26-E42D-C4CB-55A1-822DB6CDD392}"/>
                </a:ext>
              </a:extLst>
            </p:cNvPr>
            <p:cNvSpPr/>
            <p:nvPr/>
          </p:nvSpPr>
          <p:spPr>
            <a:xfrm>
              <a:off x="2305956" y="1354206"/>
              <a:ext cx="56718" cy="57607"/>
            </a:xfrm>
            <a:custGeom>
              <a:avLst/>
              <a:gdLst/>
              <a:ahLst/>
              <a:cxnLst/>
              <a:rect l="l" t="t" r="r" b="b"/>
              <a:pathLst>
                <a:path w="3587" h="3642" extrusionOk="0">
                  <a:moveTo>
                    <a:pt x="1793" y="1"/>
                  </a:moveTo>
                  <a:lnTo>
                    <a:pt x="1653" y="29"/>
                  </a:lnTo>
                  <a:lnTo>
                    <a:pt x="1345" y="141"/>
                  </a:lnTo>
                  <a:lnTo>
                    <a:pt x="1065" y="281"/>
                  </a:lnTo>
                  <a:lnTo>
                    <a:pt x="925" y="393"/>
                  </a:lnTo>
                  <a:lnTo>
                    <a:pt x="813" y="505"/>
                  </a:lnTo>
                  <a:lnTo>
                    <a:pt x="813" y="57"/>
                  </a:lnTo>
                  <a:lnTo>
                    <a:pt x="1" y="57"/>
                  </a:lnTo>
                  <a:lnTo>
                    <a:pt x="1" y="3642"/>
                  </a:lnTo>
                  <a:lnTo>
                    <a:pt x="841" y="3642"/>
                  </a:lnTo>
                  <a:lnTo>
                    <a:pt x="841" y="1821"/>
                  </a:lnTo>
                  <a:lnTo>
                    <a:pt x="841" y="1625"/>
                  </a:lnTo>
                  <a:lnTo>
                    <a:pt x="869" y="1457"/>
                  </a:lnTo>
                  <a:lnTo>
                    <a:pt x="925" y="1289"/>
                  </a:lnTo>
                  <a:lnTo>
                    <a:pt x="1037" y="1121"/>
                  </a:lnTo>
                  <a:lnTo>
                    <a:pt x="1149" y="1009"/>
                  </a:lnTo>
                  <a:lnTo>
                    <a:pt x="1289" y="897"/>
                  </a:lnTo>
                  <a:lnTo>
                    <a:pt x="1429" y="813"/>
                  </a:lnTo>
                  <a:lnTo>
                    <a:pt x="1625" y="757"/>
                  </a:lnTo>
                  <a:lnTo>
                    <a:pt x="1793" y="729"/>
                  </a:lnTo>
                  <a:lnTo>
                    <a:pt x="1849" y="729"/>
                  </a:lnTo>
                  <a:lnTo>
                    <a:pt x="2046" y="757"/>
                  </a:lnTo>
                  <a:lnTo>
                    <a:pt x="2214" y="813"/>
                  </a:lnTo>
                  <a:lnTo>
                    <a:pt x="2354" y="869"/>
                  </a:lnTo>
                  <a:lnTo>
                    <a:pt x="2494" y="981"/>
                  </a:lnTo>
                  <a:lnTo>
                    <a:pt x="2578" y="1121"/>
                  </a:lnTo>
                  <a:lnTo>
                    <a:pt x="2662" y="1261"/>
                  </a:lnTo>
                  <a:lnTo>
                    <a:pt x="2690" y="1457"/>
                  </a:lnTo>
                  <a:lnTo>
                    <a:pt x="2718" y="1681"/>
                  </a:lnTo>
                  <a:lnTo>
                    <a:pt x="2718" y="3642"/>
                  </a:lnTo>
                  <a:lnTo>
                    <a:pt x="3558" y="3642"/>
                  </a:lnTo>
                  <a:lnTo>
                    <a:pt x="3558" y="1597"/>
                  </a:lnTo>
                  <a:lnTo>
                    <a:pt x="3586" y="1289"/>
                  </a:lnTo>
                  <a:lnTo>
                    <a:pt x="3530" y="1037"/>
                  </a:lnTo>
                  <a:lnTo>
                    <a:pt x="3446" y="785"/>
                  </a:lnTo>
                  <a:lnTo>
                    <a:pt x="3306" y="561"/>
                  </a:lnTo>
                  <a:lnTo>
                    <a:pt x="3110" y="365"/>
                  </a:lnTo>
                  <a:lnTo>
                    <a:pt x="2914" y="225"/>
                  </a:lnTo>
                  <a:lnTo>
                    <a:pt x="2690" y="113"/>
                  </a:lnTo>
                  <a:lnTo>
                    <a:pt x="2438" y="29"/>
                  </a:lnTo>
                  <a:lnTo>
                    <a:pt x="2158" y="1"/>
                  </a:lnTo>
                  <a:close/>
                </a:path>
              </a:pathLst>
            </a:custGeom>
            <a:solidFill>
              <a:srgbClr val="BEC2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1397;p57">
              <a:extLst>
                <a:ext uri="{FF2B5EF4-FFF2-40B4-BE49-F238E27FC236}">
                  <a16:creationId xmlns:a16="http://schemas.microsoft.com/office/drawing/2014/main" id="{43473331-6315-EA7D-C74C-B3BE9883FAB4}"/>
                </a:ext>
              </a:extLst>
            </p:cNvPr>
            <p:cNvSpPr/>
            <p:nvPr/>
          </p:nvSpPr>
          <p:spPr>
            <a:xfrm>
              <a:off x="2305956" y="1354206"/>
              <a:ext cx="56718" cy="57607"/>
            </a:xfrm>
            <a:custGeom>
              <a:avLst/>
              <a:gdLst/>
              <a:ahLst/>
              <a:cxnLst/>
              <a:rect l="l" t="t" r="r" b="b"/>
              <a:pathLst>
                <a:path w="3587" h="3642" fill="none" extrusionOk="0">
                  <a:moveTo>
                    <a:pt x="2158" y="1"/>
                  </a:moveTo>
                  <a:lnTo>
                    <a:pt x="2158" y="1"/>
                  </a:lnTo>
                  <a:lnTo>
                    <a:pt x="2046" y="1"/>
                  </a:lnTo>
                  <a:lnTo>
                    <a:pt x="2046" y="1"/>
                  </a:lnTo>
                  <a:lnTo>
                    <a:pt x="1962" y="1"/>
                  </a:lnTo>
                  <a:lnTo>
                    <a:pt x="1962" y="1"/>
                  </a:lnTo>
                  <a:lnTo>
                    <a:pt x="1793" y="1"/>
                  </a:lnTo>
                  <a:lnTo>
                    <a:pt x="1653" y="29"/>
                  </a:lnTo>
                  <a:lnTo>
                    <a:pt x="1345" y="141"/>
                  </a:lnTo>
                  <a:lnTo>
                    <a:pt x="1065" y="281"/>
                  </a:lnTo>
                  <a:lnTo>
                    <a:pt x="925" y="393"/>
                  </a:lnTo>
                  <a:lnTo>
                    <a:pt x="813" y="505"/>
                  </a:lnTo>
                  <a:lnTo>
                    <a:pt x="813" y="57"/>
                  </a:lnTo>
                  <a:lnTo>
                    <a:pt x="1" y="57"/>
                  </a:lnTo>
                  <a:lnTo>
                    <a:pt x="1" y="3642"/>
                  </a:lnTo>
                  <a:lnTo>
                    <a:pt x="841" y="3642"/>
                  </a:lnTo>
                  <a:lnTo>
                    <a:pt x="841" y="1821"/>
                  </a:lnTo>
                  <a:lnTo>
                    <a:pt x="841" y="1821"/>
                  </a:lnTo>
                  <a:lnTo>
                    <a:pt x="841" y="1625"/>
                  </a:lnTo>
                  <a:lnTo>
                    <a:pt x="841" y="1625"/>
                  </a:lnTo>
                  <a:lnTo>
                    <a:pt x="869" y="1457"/>
                  </a:lnTo>
                  <a:lnTo>
                    <a:pt x="925" y="1289"/>
                  </a:lnTo>
                  <a:lnTo>
                    <a:pt x="1037" y="1121"/>
                  </a:lnTo>
                  <a:lnTo>
                    <a:pt x="1149" y="1009"/>
                  </a:lnTo>
                  <a:lnTo>
                    <a:pt x="1289" y="897"/>
                  </a:lnTo>
                  <a:lnTo>
                    <a:pt x="1429" y="813"/>
                  </a:lnTo>
                  <a:lnTo>
                    <a:pt x="1625" y="757"/>
                  </a:lnTo>
                  <a:lnTo>
                    <a:pt x="1793" y="729"/>
                  </a:lnTo>
                  <a:lnTo>
                    <a:pt x="1793" y="729"/>
                  </a:lnTo>
                  <a:lnTo>
                    <a:pt x="1849" y="729"/>
                  </a:lnTo>
                  <a:lnTo>
                    <a:pt x="1849" y="729"/>
                  </a:lnTo>
                  <a:lnTo>
                    <a:pt x="2046" y="757"/>
                  </a:lnTo>
                  <a:lnTo>
                    <a:pt x="2214" y="813"/>
                  </a:lnTo>
                  <a:lnTo>
                    <a:pt x="2354" y="869"/>
                  </a:lnTo>
                  <a:lnTo>
                    <a:pt x="2494" y="981"/>
                  </a:lnTo>
                  <a:lnTo>
                    <a:pt x="2578" y="1121"/>
                  </a:lnTo>
                  <a:lnTo>
                    <a:pt x="2662" y="1261"/>
                  </a:lnTo>
                  <a:lnTo>
                    <a:pt x="2690" y="1457"/>
                  </a:lnTo>
                  <a:lnTo>
                    <a:pt x="2718" y="1681"/>
                  </a:lnTo>
                  <a:lnTo>
                    <a:pt x="2718" y="3642"/>
                  </a:lnTo>
                  <a:lnTo>
                    <a:pt x="3558" y="3642"/>
                  </a:lnTo>
                  <a:lnTo>
                    <a:pt x="3558" y="1597"/>
                  </a:lnTo>
                  <a:lnTo>
                    <a:pt x="3558" y="1597"/>
                  </a:lnTo>
                  <a:lnTo>
                    <a:pt x="3586" y="1289"/>
                  </a:lnTo>
                  <a:lnTo>
                    <a:pt x="3586" y="1289"/>
                  </a:lnTo>
                  <a:lnTo>
                    <a:pt x="3530" y="1037"/>
                  </a:lnTo>
                  <a:lnTo>
                    <a:pt x="3446" y="785"/>
                  </a:lnTo>
                  <a:lnTo>
                    <a:pt x="3306" y="561"/>
                  </a:lnTo>
                  <a:lnTo>
                    <a:pt x="3110" y="365"/>
                  </a:lnTo>
                  <a:lnTo>
                    <a:pt x="2914" y="225"/>
                  </a:lnTo>
                  <a:lnTo>
                    <a:pt x="2690" y="113"/>
                  </a:lnTo>
                  <a:lnTo>
                    <a:pt x="2438" y="29"/>
                  </a:lnTo>
                  <a:lnTo>
                    <a:pt x="2158"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1398;p57">
              <a:extLst>
                <a:ext uri="{FF2B5EF4-FFF2-40B4-BE49-F238E27FC236}">
                  <a16:creationId xmlns:a16="http://schemas.microsoft.com/office/drawing/2014/main" id="{C37AF6A8-05BD-A59B-4781-43ADC6B44BB4}"/>
                </a:ext>
              </a:extLst>
            </p:cNvPr>
            <p:cNvSpPr/>
            <p:nvPr/>
          </p:nvSpPr>
          <p:spPr>
            <a:xfrm>
              <a:off x="2375498" y="1354649"/>
              <a:ext cx="55374" cy="58509"/>
            </a:xfrm>
            <a:custGeom>
              <a:avLst/>
              <a:gdLst/>
              <a:ahLst/>
              <a:cxnLst/>
              <a:rect l="l" t="t" r="r" b="b"/>
              <a:pathLst>
                <a:path w="3502" h="3699" extrusionOk="0">
                  <a:moveTo>
                    <a:pt x="1625" y="1"/>
                  </a:moveTo>
                  <a:lnTo>
                    <a:pt x="1429" y="29"/>
                  </a:lnTo>
                  <a:lnTo>
                    <a:pt x="1261" y="85"/>
                  </a:lnTo>
                  <a:lnTo>
                    <a:pt x="1093" y="141"/>
                  </a:lnTo>
                  <a:lnTo>
                    <a:pt x="925" y="225"/>
                  </a:lnTo>
                  <a:lnTo>
                    <a:pt x="785" y="309"/>
                  </a:lnTo>
                  <a:lnTo>
                    <a:pt x="505" y="561"/>
                  </a:lnTo>
                  <a:lnTo>
                    <a:pt x="309" y="813"/>
                  </a:lnTo>
                  <a:lnTo>
                    <a:pt x="225" y="981"/>
                  </a:lnTo>
                  <a:lnTo>
                    <a:pt x="141" y="1121"/>
                  </a:lnTo>
                  <a:lnTo>
                    <a:pt x="84" y="1289"/>
                  </a:lnTo>
                  <a:lnTo>
                    <a:pt x="28" y="1485"/>
                  </a:lnTo>
                  <a:lnTo>
                    <a:pt x="0" y="1653"/>
                  </a:lnTo>
                  <a:lnTo>
                    <a:pt x="0" y="1849"/>
                  </a:lnTo>
                  <a:lnTo>
                    <a:pt x="0" y="1989"/>
                  </a:lnTo>
                  <a:lnTo>
                    <a:pt x="28" y="2157"/>
                  </a:lnTo>
                  <a:lnTo>
                    <a:pt x="56" y="2325"/>
                  </a:lnTo>
                  <a:lnTo>
                    <a:pt x="197" y="2662"/>
                  </a:lnTo>
                  <a:lnTo>
                    <a:pt x="365" y="2942"/>
                  </a:lnTo>
                  <a:lnTo>
                    <a:pt x="589" y="3194"/>
                  </a:lnTo>
                  <a:lnTo>
                    <a:pt x="841" y="3390"/>
                  </a:lnTo>
                  <a:lnTo>
                    <a:pt x="1149" y="3558"/>
                  </a:lnTo>
                  <a:lnTo>
                    <a:pt x="1485" y="3642"/>
                  </a:lnTo>
                  <a:lnTo>
                    <a:pt x="1653" y="3670"/>
                  </a:lnTo>
                  <a:lnTo>
                    <a:pt x="1821" y="3698"/>
                  </a:lnTo>
                  <a:lnTo>
                    <a:pt x="1961" y="3670"/>
                  </a:lnTo>
                  <a:lnTo>
                    <a:pt x="2045" y="3698"/>
                  </a:lnTo>
                  <a:lnTo>
                    <a:pt x="2269" y="3670"/>
                  </a:lnTo>
                  <a:lnTo>
                    <a:pt x="2493" y="3614"/>
                  </a:lnTo>
                  <a:lnTo>
                    <a:pt x="2690" y="3558"/>
                  </a:lnTo>
                  <a:lnTo>
                    <a:pt x="2886" y="3446"/>
                  </a:lnTo>
                  <a:lnTo>
                    <a:pt x="3054" y="3334"/>
                  </a:lnTo>
                  <a:lnTo>
                    <a:pt x="3222" y="3194"/>
                  </a:lnTo>
                  <a:lnTo>
                    <a:pt x="3362" y="3026"/>
                  </a:lnTo>
                  <a:lnTo>
                    <a:pt x="3502" y="2830"/>
                  </a:lnTo>
                  <a:lnTo>
                    <a:pt x="2858" y="2466"/>
                  </a:lnTo>
                  <a:lnTo>
                    <a:pt x="2774" y="2578"/>
                  </a:lnTo>
                  <a:lnTo>
                    <a:pt x="2690" y="2662"/>
                  </a:lnTo>
                  <a:lnTo>
                    <a:pt x="2577" y="2746"/>
                  </a:lnTo>
                  <a:lnTo>
                    <a:pt x="2465" y="2830"/>
                  </a:lnTo>
                  <a:lnTo>
                    <a:pt x="2353" y="2886"/>
                  </a:lnTo>
                  <a:lnTo>
                    <a:pt x="2213" y="2942"/>
                  </a:lnTo>
                  <a:lnTo>
                    <a:pt x="2101" y="2942"/>
                  </a:lnTo>
                  <a:lnTo>
                    <a:pt x="1961" y="2970"/>
                  </a:lnTo>
                  <a:lnTo>
                    <a:pt x="1933" y="2970"/>
                  </a:lnTo>
                  <a:lnTo>
                    <a:pt x="1709" y="2942"/>
                  </a:lnTo>
                  <a:lnTo>
                    <a:pt x="1513" y="2886"/>
                  </a:lnTo>
                  <a:lnTo>
                    <a:pt x="1317" y="2774"/>
                  </a:lnTo>
                  <a:lnTo>
                    <a:pt x="1149" y="2634"/>
                  </a:lnTo>
                  <a:lnTo>
                    <a:pt x="1009" y="2466"/>
                  </a:lnTo>
                  <a:lnTo>
                    <a:pt x="897" y="2269"/>
                  </a:lnTo>
                  <a:lnTo>
                    <a:pt x="841" y="2073"/>
                  </a:lnTo>
                  <a:lnTo>
                    <a:pt x="813" y="1849"/>
                  </a:lnTo>
                  <a:lnTo>
                    <a:pt x="841" y="1625"/>
                  </a:lnTo>
                  <a:lnTo>
                    <a:pt x="897" y="1401"/>
                  </a:lnTo>
                  <a:lnTo>
                    <a:pt x="1009" y="1205"/>
                  </a:lnTo>
                  <a:lnTo>
                    <a:pt x="1149" y="1037"/>
                  </a:lnTo>
                  <a:lnTo>
                    <a:pt x="1317" y="897"/>
                  </a:lnTo>
                  <a:lnTo>
                    <a:pt x="1513" y="813"/>
                  </a:lnTo>
                  <a:lnTo>
                    <a:pt x="1709" y="729"/>
                  </a:lnTo>
                  <a:lnTo>
                    <a:pt x="1933" y="701"/>
                  </a:lnTo>
                  <a:lnTo>
                    <a:pt x="1961" y="701"/>
                  </a:lnTo>
                  <a:lnTo>
                    <a:pt x="2101" y="729"/>
                  </a:lnTo>
                  <a:lnTo>
                    <a:pt x="2213" y="757"/>
                  </a:lnTo>
                  <a:lnTo>
                    <a:pt x="2353" y="785"/>
                  </a:lnTo>
                  <a:lnTo>
                    <a:pt x="2465" y="841"/>
                  </a:lnTo>
                  <a:lnTo>
                    <a:pt x="2577" y="925"/>
                  </a:lnTo>
                  <a:lnTo>
                    <a:pt x="2690" y="1009"/>
                  </a:lnTo>
                  <a:lnTo>
                    <a:pt x="2774" y="1093"/>
                  </a:lnTo>
                  <a:lnTo>
                    <a:pt x="2858" y="1205"/>
                  </a:lnTo>
                  <a:lnTo>
                    <a:pt x="3502" y="841"/>
                  </a:lnTo>
                  <a:lnTo>
                    <a:pt x="3362" y="645"/>
                  </a:lnTo>
                  <a:lnTo>
                    <a:pt x="3222" y="477"/>
                  </a:lnTo>
                  <a:lnTo>
                    <a:pt x="3082" y="337"/>
                  </a:lnTo>
                  <a:lnTo>
                    <a:pt x="2886" y="225"/>
                  </a:lnTo>
                  <a:lnTo>
                    <a:pt x="2690" y="113"/>
                  </a:lnTo>
                  <a:lnTo>
                    <a:pt x="2493" y="57"/>
                  </a:lnTo>
                  <a:lnTo>
                    <a:pt x="2297" y="1"/>
                  </a:lnTo>
                  <a:close/>
                </a:path>
              </a:pathLst>
            </a:custGeom>
            <a:solidFill>
              <a:srgbClr val="BEC2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1399;p57">
              <a:extLst>
                <a:ext uri="{FF2B5EF4-FFF2-40B4-BE49-F238E27FC236}">
                  <a16:creationId xmlns:a16="http://schemas.microsoft.com/office/drawing/2014/main" id="{A3E1CC60-D253-099E-679F-16BB62B9A93E}"/>
                </a:ext>
              </a:extLst>
            </p:cNvPr>
            <p:cNvSpPr/>
            <p:nvPr/>
          </p:nvSpPr>
          <p:spPr>
            <a:xfrm>
              <a:off x="2375498" y="1354649"/>
              <a:ext cx="55374" cy="58509"/>
            </a:xfrm>
            <a:custGeom>
              <a:avLst/>
              <a:gdLst/>
              <a:ahLst/>
              <a:cxnLst/>
              <a:rect l="l" t="t" r="r" b="b"/>
              <a:pathLst>
                <a:path w="3502" h="3699" fill="none" extrusionOk="0">
                  <a:moveTo>
                    <a:pt x="1821" y="1"/>
                  </a:moveTo>
                  <a:lnTo>
                    <a:pt x="1821" y="1"/>
                  </a:lnTo>
                  <a:lnTo>
                    <a:pt x="1793" y="1"/>
                  </a:lnTo>
                  <a:lnTo>
                    <a:pt x="1793" y="1"/>
                  </a:lnTo>
                  <a:lnTo>
                    <a:pt x="1625" y="1"/>
                  </a:lnTo>
                  <a:lnTo>
                    <a:pt x="1429" y="29"/>
                  </a:lnTo>
                  <a:lnTo>
                    <a:pt x="1261" y="85"/>
                  </a:lnTo>
                  <a:lnTo>
                    <a:pt x="1093" y="141"/>
                  </a:lnTo>
                  <a:lnTo>
                    <a:pt x="925" y="225"/>
                  </a:lnTo>
                  <a:lnTo>
                    <a:pt x="785" y="309"/>
                  </a:lnTo>
                  <a:lnTo>
                    <a:pt x="505" y="561"/>
                  </a:lnTo>
                  <a:lnTo>
                    <a:pt x="309" y="813"/>
                  </a:lnTo>
                  <a:lnTo>
                    <a:pt x="225" y="981"/>
                  </a:lnTo>
                  <a:lnTo>
                    <a:pt x="141" y="1121"/>
                  </a:lnTo>
                  <a:lnTo>
                    <a:pt x="84" y="1289"/>
                  </a:lnTo>
                  <a:lnTo>
                    <a:pt x="28" y="1485"/>
                  </a:lnTo>
                  <a:lnTo>
                    <a:pt x="0" y="1653"/>
                  </a:lnTo>
                  <a:lnTo>
                    <a:pt x="0" y="1849"/>
                  </a:lnTo>
                  <a:lnTo>
                    <a:pt x="0" y="1849"/>
                  </a:lnTo>
                  <a:lnTo>
                    <a:pt x="0" y="1989"/>
                  </a:lnTo>
                  <a:lnTo>
                    <a:pt x="0" y="1989"/>
                  </a:lnTo>
                  <a:lnTo>
                    <a:pt x="28" y="2157"/>
                  </a:lnTo>
                  <a:lnTo>
                    <a:pt x="56" y="2325"/>
                  </a:lnTo>
                  <a:lnTo>
                    <a:pt x="197" y="2662"/>
                  </a:lnTo>
                  <a:lnTo>
                    <a:pt x="365" y="2942"/>
                  </a:lnTo>
                  <a:lnTo>
                    <a:pt x="589" y="3194"/>
                  </a:lnTo>
                  <a:lnTo>
                    <a:pt x="841" y="3390"/>
                  </a:lnTo>
                  <a:lnTo>
                    <a:pt x="1149" y="3558"/>
                  </a:lnTo>
                  <a:lnTo>
                    <a:pt x="1485" y="3642"/>
                  </a:lnTo>
                  <a:lnTo>
                    <a:pt x="1653" y="3670"/>
                  </a:lnTo>
                  <a:lnTo>
                    <a:pt x="1821" y="3698"/>
                  </a:lnTo>
                  <a:lnTo>
                    <a:pt x="1821" y="3698"/>
                  </a:lnTo>
                  <a:lnTo>
                    <a:pt x="1961" y="3670"/>
                  </a:lnTo>
                  <a:lnTo>
                    <a:pt x="1961" y="3670"/>
                  </a:lnTo>
                  <a:lnTo>
                    <a:pt x="2045" y="3698"/>
                  </a:lnTo>
                  <a:lnTo>
                    <a:pt x="2045" y="3698"/>
                  </a:lnTo>
                  <a:lnTo>
                    <a:pt x="2269" y="3670"/>
                  </a:lnTo>
                  <a:lnTo>
                    <a:pt x="2493" y="3614"/>
                  </a:lnTo>
                  <a:lnTo>
                    <a:pt x="2690" y="3558"/>
                  </a:lnTo>
                  <a:lnTo>
                    <a:pt x="2886" y="3446"/>
                  </a:lnTo>
                  <a:lnTo>
                    <a:pt x="3054" y="3334"/>
                  </a:lnTo>
                  <a:lnTo>
                    <a:pt x="3222" y="3194"/>
                  </a:lnTo>
                  <a:lnTo>
                    <a:pt x="3362" y="3026"/>
                  </a:lnTo>
                  <a:lnTo>
                    <a:pt x="3502" y="2830"/>
                  </a:lnTo>
                  <a:lnTo>
                    <a:pt x="2858" y="2466"/>
                  </a:lnTo>
                  <a:lnTo>
                    <a:pt x="2858" y="2466"/>
                  </a:lnTo>
                  <a:lnTo>
                    <a:pt x="2774" y="2578"/>
                  </a:lnTo>
                  <a:lnTo>
                    <a:pt x="2690" y="2662"/>
                  </a:lnTo>
                  <a:lnTo>
                    <a:pt x="2577" y="2746"/>
                  </a:lnTo>
                  <a:lnTo>
                    <a:pt x="2465" y="2830"/>
                  </a:lnTo>
                  <a:lnTo>
                    <a:pt x="2353" y="2886"/>
                  </a:lnTo>
                  <a:lnTo>
                    <a:pt x="2213" y="2942"/>
                  </a:lnTo>
                  <a:lnTo>
                    <a:pt x="2101" y="2942"/>
                  </a:lnTo>
                  <a:lnTo>
                    <a:pt x="1961" y="2970"/>
                  </a:lnTo>
                  <a:lnTo>
                    <a:pt x="1961" y="2970"/>
                  </a:lnTo>
                  <a:lnTo>
                    <a:pt x="1933" y="2970"/>
                  </a:lnTo>
                  <a:lnTo>
                    <a:pt x="1933" y="2970"/>
                  </a:lnTo>
                  <a:lnTo>
                    <a:pt x="1709" y="2942"/>
                  </a:lnTo>
                  <a:lnTo>
                    <a:pt x="1513" y="2886"/>
                  </a:lnTo>
                  <a:lnTo>
                    <a:pt x="1317" y="2774"/>
                  </a:lnTo>
                  <a:lnTo>
                    <a:pt x="1149" y="2634"/>
                  </a:lnTo>
                  <a:lnTo>
                    <a:pt x="1009" y="2466"/>
                  </a:lnTo>
                  <a:lnTo>
                    <a:pt x="897" y="2269"/>
                  </a:lnTo>
                  <a:lnTo>
                    <a:pt x="841" y="2073"/>
                  </a:lnTo>
                  <a:lnTo>
                    <a:pt x="813" y="1849"/>
                  </a:lnTo>
                  <a:lnTo>
                    <a:pt x="813" y="1849"/>
                  </a:lnTo>
                  <a:lnTo>
                    <a:pt x="841" y="1625"/>
                  </a:lnTo>
                  <a:lnTo>
                    <a:pt x="897" y="1401"/>
                  </a:lnTo>
                  <a:lnTo>
                    <a:pt x="1009" y="1205"/>
                  </a:lnTo>
                  <a:lnTo>
                    <a:pt x="1149" y="1037"/>
                  </a:lnTo>
                  <a:lnTo>
                    <a:pt x="1317" y="897"/>
                  </a:lnTo>
                  <a:lnTo>
                    <a:pt x="1513" y="813"/>
                  </a:lnTo>
                  <a:lnTo>
                    <a:pt x="1709" y="729"/>
                  </a:lnTo>
                  <a:lnTo>
                    <a:pt x="1933" y="701"/>
                  </a:lnTo>
                  <a:lnTo>
                    <a:pt x="1933" y="701"/>
                  </a:lnTo>
                  <a:lnTo>
                    <a:pt x="1961" y="701"/>
                  </a:lnTo>
                  <a:lnTo>
                    <a:pt x="1961" y="701"/>
                  </a:lnTo>
                  <a:lnTo>
                    <a:pt x="2101" y="729"/>
                  </a:lnTo>
                  <a:lnTo>
                    <a:pt x="2213" y="757"/>
                  </a:lnTo>
                  <a:lnTo>
                    <a:pt x="2353" y="785"/>
                  </a:lnTo>
                  <a:lnTo>
                    <a:pt x="2465" y="841"/>
                  </a:lnTo>
                  <a:lnTo>
                    <a:pt x="2577" y="925"/>
                  </a:lnTo>
                  <a:lnTo>
                    <a:pt x="2690" y="1009"/>
                  </a:lnTo>
                  <a:lnTo>
                    <a:pt x="2774" y="1093"/>
                  </a:lnTo>
                  <a:lnTo>
                    <a:pt x="2858" y="1205"/>
                  </a:lnTo>
                  <a:lnTo>
                    <a:pt x="3502" y="841"/>
                  </a:lnTo>
                  <a:lnTo>
                    <a:pt x="3502" y="841"/>
                  </a:lnTo>
                  <a:lnTo>
                    <a:pt x="3362" y="645"/>
                  </a:lnTo>
                  <a:lnTo>
                    <a:pt x="3222" y="477"/>
                  </a:lnTo>
                  <a:lnTo>
                    <a:pt x="3082" y="337"/>
                  </a:lnTo>
                  <a:lnTo>
                    <a:pt x="2886" y="225"/>
                  </a:lnTo>
                  <a:lnTo>
                    <a:pt x="2690" y="113"/>
                  </a:lnTo>
                  <a:lnTo>
                    <a:pt x="2493" y="57"/>
                  </a:lnTo>
                  <a:lnTo>
                    <a:pt x="2297" y="1"/>
                  </a:lnTo>
                  <a:lnTo>
                    <a:pt x="2073" y="1"/>
                  </a:lnTo>
                  <a:lnTo>
                    <a:pt x="2073" y="1"/>
                  </a:lnTo>
                  <a:lnTo>
                    <a:pt x="1961" y="1"/>
                  </a:lnTo>
                  <a:lnTo>
                    <a:pt x="1961" y="1"/>
                  </a:lnTo>
                  <a:lnTo>
                    <a:pt x="182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1400;p57">
              <a:extLst>
                <a:ext uri="{FF2B5EF4-FFF2-40B4-BE49-F238E27FC236}">
                  <a16:creationId xmlns:a16="http://schemas.microsoft.com/office/drawing/2014/main" id="{5AB6FBA9-E152-A890-06F5-677AA2D6B6AC}"/>
                </a:ext>
              </a:extLst>
            </p:cNvPr>
            <p:cNvSpPr/>
            <p:nvPr/>
          </p:nvSpPr>
          <p:spPr>
            <a:xfrm>
              <a:off x="2436613" y="1354206"/>
              <a:ext cx="58489" cy="58493"/>
            </a:xfrm>
            <a:custGeom>
              <a:avLst/>
              <a:gdLst/>
              <a:ahLst/>
              <a:cxnLst/>
              <a:rect l="l" t="t" r="r" b="b"/>
              <a:pathLst>
                <a:path w="3699" h="3698" extrusionOk="0">
                  <a:moveTo>
                    <a:pt x="1906" y="673"/>
                  </a:moveTo>
                  <a:lnTo>
                    <a:pt x="2102" y="701"/>
                  </a:lnTo>
                  <a:lnTo>
                    <a:pt x="2270" y="757"/>
                  </a:lnTo>
                  <a:lnTo>
                    <a:pt x="2438" y="813"/>
                  </a:lnTo>
                  <a:lnTo>
                    <a:pt x="2578" y="925"/>
                  </a:lnTo>
                  <a:lnTo>
                    <a:pt x="2690" y="1065"/>
                  </a:lnTo>
                  <a:lnTo>
                    <a:pt x="2774" y="1205"/>
                  </a:lnTo>
                  <a:lnTo>
                    <a:pt x="2858" y="1373"/>
                  </a:lnTo>
                  <a:lnTo>
                    <a:pt x="2886" y="1569"/>
                  </a:lnTo>
                  <a:lnTo>
                    <a:pt x="813" y="1569"/>
                  </a:lnTo>
                  <a:lnTo>
                    <a:pt x="869" y="1373"/>
                  </a:lnTo>
                  <a:lnTo>
                    <a:pt x="925" y="1205"/>
                  </a:lnTo>
                  <a:lnTo>
                    <a:pt x="1037" y="1065"/>
                  </a:lnTo>
                  <a:lnTo>
                    <a:pt x="1149" y="925"/>
                  </a:lnTo>
                  <a:lnTo>
                    <a:pt x="1289" y="813"/>
                  </a:lnTo>
                  <a:lnTo>
                    <a:pt x="1458" y="757"/>
                  </a:lnTo>
                  <a:lnTo>
                    <a:pt x="1626" y="701"/>
                  </a:lnTo>
                  <a:lnTo>
                    <a:pt x="1822" y="673"/>
                  </a:lnTo>
                  <a:close/>
                  <a:moveTo>
                    <a:pt x="1738" y="1"/>
                  </a:moveTo>
                  <a:lnTo>
                    <a:pt x="1570" y="29"/>
                  </a:lnTo>
                  <a:lnTo>
                    <a:pt x="1374" y="57"/>
                  </a:lnTo>
                  <a:lnTo>
                    <a:pt x="1205" y="113"/>
                  </a:lnTo>
                  <a:lnTo>
                    <a:pt x="1037" y="169"/>
                  </a:lnTo>
                  <a:lnTo>
                    <a:pt x="897" y="253"/>
                  </a:lnTo>
                  <a:lnTo>
                    <a:pt x="757" y="337"/>
                  </a:lnTo>
                  <a:lnTo>
                    <a:pt x="505" y="561"/>
                  </a:lnTo>
                  <a:lnTo>
                    <a:pt x="281" y="841"/>
                  </a:lnTo>
                  <a:lnTo>
                    <a:pt x="197" y="981"/>
                  </a:lnTo>
                  <a:lnTo>
                    <a:pt x="113" y="1149"/>
                  </a:lnTo>
                  <a:lnTo>
                    <a:pt x="57" y="1317"/>
                  </a:lnTo>
                  <a:lnTo>
                    <a:pt x="29" y="1485"/>
                  </a:lnTo>
                  <a:lnTo>
                    <a:pt x="1" y="1653"/>
                  </a:lnTo>
                  <a:lnTo>
                    <a:pt x="1" y="1849"/>
                  </a:lnTo>
                  <a:lnTo>
                    <a:pt x="57" y="2185"/>
                  </a:lnTo>
                  <a:lnTo>
                    <a:pt x="197" y="2522"/>
                  </a:lnTo>
                  <a:lnTo>
                    <a:pt x="365" y="2830"/>
                  </a:lnTo>
                  <a:lnTo>
                    <a:pt x="589" y="3110"/>
                  </a:lnTo>
                  <a:lnTo>
                    <a:pt x="729" y="3250"/>
                  </a:lnTo>
                  <a:lnTo>
                    <a:pt x="897" y="3362"/>
                  </a:lnTo>
                  <a:lnTo>
                    <a:pt x="1065" y="3474"/>
                  </a:lnTo>
                  <a:lnTo>
                    <a:pt x="1261" y="3558"/>
                  </a:lnTo>
                  <a:lnTo>
                    <a:pt x="1430" y="3614"/>
                  </a:lnTo>
                  <a:lnTo>
                    <a:pt x="1626" y="3670"/>
                  </a:lnTo>
                  <a:lnTo>
                    <a:pt x="1822" y="3698"/>
                  </a:lnTo>
                  <a:lnTo>
                    <a:pt x="2214" y="3698"/>
                  </a:lnTo>
                  <a:lnTo>
                    <a:pt x="2410" y="3670"/>
                  </a:lnTo>
                  <a:lnTo>
                    <a:pt x="2606" y="3614"/>
                  </a:lnTo>
                  <a:lnTo>
                    <a:pt x="2774" y="3558"/>
                  </a:lnTo>
                  <a:lnTo>
                    <a:pt x="2970" y="3474"/>
                  </a:lnTo>
                  <a:lnTo>
                    <a:pt x="3138" y="3362"/>
                  </a:lnTo>
                  <a:lnTo>
                    <a:pt x="3278" y="3250"/>
                  </a:lnTo>
                  <a:lnTo>
                    <a:pt x="3446" y="3110"/>
                  </a:lnTo>
                  <a:lnTo>
                    <a:pt x="2998" y="2578"/>
                  </a:lnTo>
                  <a:lnTo>
                    <a:pt x="2802" y="2746"/>
                  </a:lnTo>
                  <a:lnTo>
                    <a:pt x="2578" y="2886"/>
                  </a:lnTo>
                  <a:lnTo>
                    <a:pt x="2326" y="2942"/>
                  </a:lnTo>
                  <a:lnTo>
                    <a:pt x="2074" y="2970"/>
                  </a:lnTo>
                  <a:lnTo>
                    <a:pt x="2018" y="2970"/>
                  </a:lnTo>
                  <a:lnTo>
                    <a:pt x="1906" y="2998"/>
                  </a:lnTo>
                  <a:lnTo>
                    <a:pt x="1738" y="2970"/>
                  </a:lnTo>
                  <a:lnTo>
                    <a:pt x="1542" y="2914"/>
                  </a:lnTo>
                  <a:lnTo>
                    <a:pt x="1374" y="2858"/>
                  </a:lnTo>
                  <a:lnTo>
                    <a:pt x="1233" y="2746"/>
                  </a:lnTo>
                  <a:lnTo>
                    <a:pt x="1093" y="2606"/>
                  </a:lnTo>
                  <a:lnTo>
                    <a:pt x="981" y="2466"/>
                  </a:lnTo>
                  <a:lnTo>
                    <a:pt x="897" y="2297"/>
                  </a:lnTo>
                  <a:lnTo>
                    <a:pt x="841" y="2129"/>
                  </a:lnTo>
                  <a:lnTo>
                    <a:pt x="3670" y="2129"/>
                  </a:lnTo>
                  <a:lnTo>
                    <a:pt x="3698" y="1877"/>
                  </a:lnTo>
                  <a:lnTo>
                    <a:pt x="3698" y="1709"/>
                  </a:lnTo>
                  <a:lnTo>
                    <a:pt x="3670" y="1513"/>
                  </a:lnTo>
                  <a:lnTo>
                    <a:pt x="3642" y="1345"/>
                  </a:lnTo>
                  <a:lnTo>
                    <a:pt x="3530" y="1037"/>
                  </a:lnTo>
                  <a:lnTo>
                    <a:pt x="3362" y="757"/>
                  </a:lnTo>
                  <a:lnTo>
                    <a:pt x="3138" y="505"/>
                  </a:lnTo>
                  <a:lnTo>
                    <a:pt x="2886" y="281"/>
                  </a:lnTo>
                  <a:lnTo>
                    <a:pt x="2606" y="141"/>
                  </a:lnTo>
                  <a:lnTo>
                    <a:pt x="2270" y="29"/>
                  </a:lnTo>
                  <a:lnTo>
                    <a:pt x="2102" y="1"/>
                  </a:lnTo>
                  <a:close/>
                </a:path>
              </a:pathLst>
            </a:custGeom>
            <a:solidFill>
              <a:srgbClr val="BEC2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1401;p57">
              <a:extLst>
                <a:ext uri="{FF2B5EF4-FFF2-40B4-BE49-F238E27FC236}">
                  <a16:creationId xmlns:a16="http://schemas.microsoft.com/office/drawing/2014/main" id="{F5DE43F5-F33D-C4C1-5292-C502F7717661}"/>
                </a:ext>
              </a:extLst>
            </p:cNvPr>
            <p:cNvSpPr/>
            <p:nvPr/>
          </p:nvSpPr>
          <p:spPr>
            <a:xfrm>
              <a:off x="2449468" y="1364835"/>
              <a:ext cx="32795" cy="14204"/>
            </a:xfrm>
            <a:custGeom>
              <a:avLst/>
              <a:gdLst/>
              <a:ahLst/>
              <a:cxnLst/>
              <a:rect l="l" t="t" r="r" b="b"/>
              <a:pathLst>
                <a:path w="2074" h="898" fill="none" extrusionOk="0">
                  <a:moveTo>
                    <a:pt x="0" y="897"/>
                  </a:moveTo>
                  <a:lnTo>
                    <a:pt x="0" y="897"/>
                  </a:lnTo>
                  <a:lnTo>
                    <a:pt x="56" y="701"/>
                  </a:lnTo>
                  <a:lnTo>
                    <a:pt x="112" y="533"/>
                  </a:lnTo>
                  <a:lnTo>
                    <a:pt x="224" y="393"/>
                  </a:lnTo>
                  <a:lnTo>
                    <a:pt x="336" y="253"/>
                  </a:lnTo>
                  <a:lnTo>
                    <a:pt x="476" y="141"/>
                  </a:lnTo>
                  <a:lnTo>
                    <a:pt x="645" y="85"/>
                  </a:lnTo>
                  <a:lnTo>
                    <a:pt x="813" y="29"/>
                  </a:lnTo>
                  <a:lnTo>
                    <a:pt x="1009" y="1"/>
                  </a:lnTo>
                  <a:lnTo>
                    <a:pt x="1009" y="1"/>
                  </a:lnTo>
                  <a:lnTo>
                    <a:pt x="1065" y="1"/>
                  </a:lnTo>
                  <a:lnTo>
                    <a:pt x="1065" y="1"/>
                  </a:lnTo>
                  <a:lnTo>
                    <a:pt x="1093" y="1"/>
                  </a:lnTo>
                  <a:lnTo>
                    <a:pt x="1093" y="1"/>
                  </a:lnTo>
                  <a:lnTo>
                    <a:pt x="1289" y="29"/>
                  </a:lnTo>
                  <a:lnTo>
                    <a:pt x="1457" y="85"/>
                  </a:lnTo>
                  <a:lnTo>
                    <a:pt x="1625" y="141"/>
                  </a:lnTo>
                  <a:lnTo>
                    <a:pt x="1765" y="253"/>
                  </a:lnTo>
                  <a:lnTo>
                    <a:pt x="1877" y="393"/>
                  </a:lnTo>
                  <a:lnTo>
                    <a:pt x="1961" y="533"/>
                  </a:lnTo>
                  <a:lnTo>
                    <a:pt x="2045" y="701"/>
                  </a:lnTo>
                  <a:lnTo>
                    <a:pt x="2073" y="897"/>
                  </a:lnTo>
                  <a:lnTo>
                    <a:pt x="28" y="897"/>
                  </a:lnTo>
                  <a:lnTo>
                    <a:pt x="0" y="89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1402;p57">
              <a:extLst>
                <a:ext uri="{FF2B5EF4-FFF2-40B4-BE49-F238E27FC236}">
                  <a16:creationId xmlns:a16="http://schemas.microsoft.com/office/drawing/2014/main" id="{5927E379-BE80-4A2F-AED5-5BF031E9F806}"/>
                </a:ext>
              </a:extLst>
            </p:cNvPr>
            <p:cNvSpPr/>
            <p:nvPr/>
          </p:nvSpPr>
          <p:spPr>
            <a:xfrm>
              <a:off x="2436613" y="1354206"/>
              <a:ext cx="58489" cy="58493"/>
            </a:xfrm>
            <a:custGeom>
              <a:avLst/>
              <a:gdLst/>
              <a:ahLst/>
              <a:cxnLst/>
              <a:rect l="l" t="t" r="r" b="b"/>
              <a:pathLst>
                <a:path w="3699" h="3698" fill="none" extrusionOk="0">
                  <a:moveTo>
                    <a:pt x="1794" y="1"/>
                  </a:moveTo>
                  <a:lnTo>
                    <a:pt x="1794" y="1"/>
                  </a:lnTo>
                  <a:lnTo>
                    <a:pt x="1738" y="1"/>
                  </a:lnTo>
                  <a:lnTo>
                    <a:pt x="1738" y="1"/>
                  </a:lnTo>
                  <a:lnTo>
                    <a:pt x="1570" y="29"/>
                  </a:lnTo>
                  <a:lnTo>
                    <a:pt x="1374" y="57"/>
                  </a:lnTo>
                  <a:lnTo>
                    <a:pt x="1205" y="113"/>
                  </a:lnTo>
                  <a:lnTo>
                    <a:pt x="1037" y="169"/>
                  </a:lnTo>
                  <a:lnTo>
                    <a:pt x="897" y="253"/>
                  </a:lnTo>
                  <a:lnTo>
                    <a:pt x="757" y="337"/>
                  </a:lnTo>
                  <a:lnTo>
                    <a:pt x="505" y="561"/>
                  </a:lnTo>
                  <a:lnTo>
                    <a:pt x="281" y="841"/>
                  </a:lnTo>
                  <a:lnTo>
                    <a:pt x="197" y="981"/>
                  </a:lnTo>
                  <a:lnTo>
                    <a:pt x="113" y="1149"/>
                  </a:lnTo>
                  <a:lnTo>
                    <a:pt x="57" y="1317"/>
                  </a:lnTo>
                  <a:lnTo>
                    <a:pt x="29" y="1485"/>
                  </a:lnTo>
                  <a:lnTo>
                    <a:pt x="1" y="1653"/>
                  </a:lnTo>
                  <a:lnTo>
                    <a:pt x="1" y="1849"/>
                  </a:lnTo>
                  <a:lnTo>
                    <a:pt x="1" y="1849"/>
                  </a:lnTo>
                  <a:lnTo>
                    <a:pt x="57" y="2185"/>
                  </a:lnTo>
                  <a:lnTo>
                    <a:pt x="197" y="2522"/>
                  </a:lnTo>
                  <a:lnTo>
                    <a:pt x="365" y="2830"/>
                  </a:lnTo>
                  <a:lnTo>
                    <a:pt x="589" y="3110"/>
                  </a:lnTo>
                  <a:lnTo>
                    <a:pt x="589" y="3110"/>
                  </a:lnTo>
                  <a:lnTo>
                    <a:pt x="729" y="3250"/>
                  </a:lnTo>
                  <a:lnTo>
                    <a:pt x="897" y="3362"/>
                  </a:lnTo>
                  <a:lnTo>
                    <a:pt x="1065" y="3474"/>
                  </a:lnTo>
                  <a:lnTo>
                    <a:pt x="1261" y="3558"/>
                  </a:lnTo>
                  <a:lnTo>
                    <a:pt x="1430" y="3614"/>
                  </a:lnTo>
                  <a:lnTo>
                    <a:pt x="1626" y="3670"/>
                  </a:lnTo>
                  <a:lnTo>
                    <a:pt x="1822" y="3698"/>
                  </a:lnTo>
                  <a:lnTo>
                    <a:pt x="2018" y="3698"/>
                  </a:lnTo>
                  <a:lnTo>
                    <a:pt x="2018" y="3698"/>
                  </a:lnTo>
                  <a:lnTo>
                    <a:pt x="2214" y="3698"/>
                  </a:lnTo>
                  <a:lnTo>
                    <a:pt x="2410" y="3670"/>
                  </a:lnTo>
                  <a:lnTo>
                    <a:pt x="2606" y="3614"/>
                  </a:lnTo>
                  <a:lnTo>
                    <a:pt x="2774" y="3558"/>
                  </a:lnTo>
                  <a:lnTo>
                    <a:pt x="2970" y="3474"/>
                  </a:lnTo>
                  <a:lnTo>
                    <a:pt x="3138" y="3362"/>
                  </a:lnTo>
                  <a:lnTo>
                    <a:pt x="3278" y="3250"/>
                  </a:lnTo>
                  <a:lnTo>
                    <a:pt x="3446" y="3110"/>
                  </a:lnTo>
                  <a:lnTo>
                    <a:pt x="2998" y="2578"/>
                  </a:lnTo>
                  <a:lnTo>
                    <a:pt x="2998" y="2578"/>
                  </a:lnTo>
                  <a:lnTo>
                    <a:pt x="2802" y="2746"/>
                  </a:lnTo>
                  <a:lnTo>
                    <a:pt x="2578" y="2886"/>
                  </a:lnTo>
                  <a:lnTo>
                    <a:pt x="2326" y="2942"/>
                  </a:lnTo>
                  <a:lnTo>
                    <a:pt x="2074" y="2970"/>
                  </a:lnTo>
                  <a:lnTo>
                    <a:pt x="2074" y="2970"/>
                  </a:lnTo>
                  <a:lnTo>
                    <a:pt x="2018" y="2970"/>
                  </a:lnTo>
                  <a:lnTo>
                    <a:pt x="2018" y="2970"/>
                  </a:lnTo>
                  <a:lnTo>
                    <a:pt x="1906" y="2998"/>
                  </a:lnTo>
                  <a:lnTo>
                    <a:pt x="1906" y="2998"/>
                  </a:lnTo>
                  <a:lnTo>
                    <a:pt x="1738" y="2970"/>
                  </a:lnTo>
                  <a:lnTo>
                    <a:pt x="1542" y="2914"/>
                  </a:lnTo>
                  <a:lnTo>
                    <a:pt x="1374" y="2858"/>
                  </a:lnTo>
                  <a:lnTo>
                    <a:pt x="1233" y="2746"/>
                  </a:lnTo>
                  <a:lnTo>
                    <a:pt x="1093" y="2606"/>
                  </a:lnTo>
                  <a:lnTo>
                    <a:pt x="981" y="2466"/>
                  </a:lnTo>
                  <a:lnTo>
                    <a:pt x="897" y="2297"/>
                  </a:lnTo>
                  <a:lnTo>
                    <a:pt x="841" y="2129"/>
                  </a:lnTo>
                  <a:lnTo>
                    <a:pt x="3670" y="2129"/>
                  </a:lnTo>
                  <a:lnTo>
                    <a:pt x="3670" y="2129"/>
                  </a:lnTo>
                  <a:lnTo>
                    <a:pt x="3698" y="1877"/>
                  </a:lnTo>
                  <a:lnTo>
                    <a:pt x="3698" y="1877"/>
                  </a:lnTo>
                  <a:lnTo>
                    <a:pt x="3698" y="1709"/>
                  </a:lnTo>
                  <a:lnTo>
                    <a:pt x="3698" y="1709"/>
                  </a:lnTo>
                  <a:lnTo>
                    <a:pt x="3670" y="1513"/>
                  </a:lnTo>
                  <a:lnTo>
                    <a:pt x="3642" y="1345"/>
                  </a:lnTo>
                  <a:lnTo>
                    <a:pt x="3530" y="1037"/>
                  </a:lnTo>
                  <a:lnTo>
                    <a:pt x="3362" y="757"/>
                  </a:lnTo>
                  <a:lnTo>
                    <a:pt x="3138" y="505"/>
                  </a:lnTo>
                  <a:lnTo>
                    <a:pt x="2886" y="281"/>
                  </a:lnTo>
                  <a:lnTo>
                    <a:pt x="2606" y="141"/>
                  </a:lnTo>
                  <a:lnTo>
                    <a:pt x="2270" y="29"/>
                  </a:lnTo>
                  <a:lnTo>
                    <a:pt x="2102" y="1"/>
                  </a:lnTo>
                  <a:lnTo>
                    <a:pt x="1934" y="1"/>
                  </a:lnTo>
                  <a:lnTo>
                    <a:pt x="1934" y="1"/>
                  </a:lnTo>
                  <a:lnTo>
                    <a:pt x="1878" y="1"/>
                  </a:lnTo>
                  <a:lnTo>
                    <a:pt x="1878" y="1"/>
                  </a:lnTo>
                  <a:lnTo>
                    <a:pt x="1794"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1403;p57">
              <a:extLst>
                <a:ext uri="{FF2B5EF4-FFF2-40B4-BE49-F238E27FC236}">
                  <a16:creationId xmlns:a16="http://schemas.microsoft.com/office/drawing/2014/main" id="{362052D4-0EA1-6AC1-FF76-B602CDFA8FA6}"/>
                </a:ext>
              </a:extLst>
            </p:cNvPr>
            <p:cNvSpPr/>
            <p:nvPr/>
          </p:nvSpPr>
          <p:spPr>
            <a:xfrm>
              <a:off x="2527422" y="1337376"/>
              <a:ext cx="81069" cy="74437"/>
            </a:xfrm>
            <a:custGeom>
              <a:avLst/>
              <a:gdLst/>
              <a:ahLst/>
              <a:cxnLst/>
              <a:rect l="l" t="t" r="r" b="b"/>
              <a:pathLst>
                <a:path w="5127" h="4706" extrusionOk="0">
                  <a:moveTo>
                    <a:pt x="2577" y="868"/>
                  </a:moveTo>
                  <a:lnTo>
                    <a:pt x="3446" y="2941"/>
                  </a:lnTo>
                  <a:lnTo>
                    <a:pt x="1681" y="2941"/>
                  </a:lnTo>
                  <a:lnTo>
                    <a:pt x="2577" y="868"/>
                  </a:lnTo>
                  <a:close/>
                  <a:moveTo>
                    <a:pt x="2129" y="0"/>
                  </a:moveTo>
                  <a:lnTo>
                    <a:pt x="0" y="4706"/>
                  </a:lnTo>
                  <a:lnTo>
                    <a:pt x="925" y="4706"/>
                  </a:lnTo>
                  <a:lnTo>
                    <a:pt x="1373" y="3614"/>
                  </a:lnTo>
                  <a:lnTo>
                    <a:pt x="3754" y="3614"/>
                  </a:lnTo>
                  <a:lnTo>
                    <a:pt x="4202" y="4706"/>
                  </a:lnTo>
                  <a:lnTo>
                    <a:pt x="5126" y="4706"/>
                  </a:lnTo>
                  <a:lnTo>
                    <a:pt x="2997" y="0"/>
                  </a:lnTo>
                  <a:close/>
                </a:path>
              </a:pathLst>
            </a:custGeom>
            <a:solidFill>
              <a:srgbClr val="BEC2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1404;p57">
              <a:extLst>
                <a:ext uri="{FF2B5EF4-FFF2-40B4-BE49-F238E27FC236}">
                  <a16:creationId xmlns:a16="http://schemas.microsoft.com/office/drawing/2014/main" id="{08E58673-2062-A616-827D-7E345E0B5753}"/>
                </a:ext>
              </a:extLst>
            </p:cNvPr>
            <p:cNvSpPr/>
            <p:nvPr/>
          </p:nvSpPr>
          <p:spPr>
            <a:xfrm>
              <a:off x="2553987" y="1351106"/>
              <a:ext cx="27924" cy="32805"/>
            </a:xfrm>
            <a:custGeom>
              <a:avLst/>
              <a:gdLst/>
              <a:ahLst/>
              <a:cxnLst/>
              <a:rect l="l" t="t" r="r" b="b"/>
              <a:pathLst>
                <a:path w="1766" h="2074" fill="none" extrusionOk="0">
                  <a:moveTo>
                    <a:pt x="1" y="2073"/>
                  </a:moveTo>
                  <a:lnTo>
                    <a:pt x="897" y="0"/>
                  </a:lnTo>
                  <a:lnTo>
                    <a:pt x="1766" y="2073"/>
                  </a:lnTo>
                  <a:lnTo>
                    <a:pt x="1" y="2073"/>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1405;p57">
              <a:extLst>
                <a:ext uri="{FF2B5EF4-FFF2-40B4-BE49-F238E27FC236}">
                  <a16:creationId xmlns:a16="http://schemas.microsoft.com/office/drawing/2014/main" id="{55BB2185-4CF2-FFAA-EFB1-788DB25CE94F}"/>
                </a:ext>
              </a:extLst>
            </p:cNvPr>
            <p:cNvSpPr/>
            <p:nvPr/>
          </p:nvSpPr>
          <p:spPr>
            <a:xfrm>
              <a:off x="2527422" y="1337376"/>
              <a:ext cx="81069" cy="74437"/>
            </a:xfrm>
            <a:custGeom>
              <a:avLst/>
              <a:gdLst/>
              <a:ahLst/>
              <a:cxnLst/>
              <a:rect l="l" t="t" r="r" b="b"/>
              <a:pathLst>
                <a:path w="5127" h="4706" fill="none" extrusionOk="0">
                  <a:moveTo>
                    <a:pt x="2997" y="0"/>
                  </a:moveTo>
                  <a:lnTo>
                    <a:pt x="2129" y="0"/>
                  </a:lnTo>
                  <a:lnTo>
                    <a:pt x="0" y="4706"/>
                  </a:lnTo>
                  <a:lnTo>
                    <a:pt x="925" y="4706"/>
                  </a:lnTo>
                  <a:lnTo>
                    <a:pt x="1373" y="3614"/>
                  </a:lnTo>
                  <a:lnTo>
                    <a:pt x="3754" y="3614"/>
                  </a:lnTo>
                  <a:lnTo>
                    <a:pt x="4202" y="4706"/>
                  </a:lnTo>
                  <a:lnTo>
                    <a:pt x="5126" y="4706"/>
                  </a:lnTo>
                  <a:lnTo>
                    <a:pt x="2997"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1406;p57">
              <a:extLst>
                <a:ext uri="{FF2B5EF4-FFF2-40B4-BE49-F238E27FC236}">
                  <a16:creationId xmlns:a16="http://schemas.microsoft.com/office/drawing/2014/main" id="{4D4DDDDB-053F-0CF6-773E-387F4975B812}"/>
                </a:ext>
              </a:extLst>
            </p:cNvPr>
            <p:cNvSpPr/>
            <p:nvPr/>
          </p:nvSpPr>
          <p:spPr>
            <a:xfrm>
              <a:off x="2616888" y="1354649"/>
              <a:ext cx="60245" cy="78439"/>
            </a:xfrm>
            <a:custGeom>
              <a:avLst/>
              <a:gdLst/>
              <a:ahLst/>
              <a:cxnLst/>
              <a:rect l="l" t="t" r="r" b="b"/>
              <a:pathLst>
                <a:path w="3810" h="4959" extrusionOk="0">
                  <a:moveTo>
                    <a:pt x="2101" y="841"/>
                  </a:moveTo>
                  <a:lnTo>
                    <a:pt x="2297" y="897"/>
                  </a:lnTo>
                  <a:lnTo>
                    <a:pt x="2465" y="1009"/>
                  </a:lnTo>
                  <a:lnTo>
                    <a:pt x="2633" y="1121"/>
                  </a:lnTo>
                  <a:lnTo>
                    <a:pt x="2774" y="1261"/>
                  </a:lnTo>
                  <a:lnTo>
                    <a:pt x="2858" y="1457"/>
                  </a:lnTo>
                  <a:lnTo>
                    <a:pt x="2942" y="1625"/>
                  </a:lnTo>
                  <a:lnTo>
                    <a:pt x="2970" y="1849"/>
                  </a:lnTo>
                  <a:lnTo>
                    <a:pt x="2970" y="1933"/>
                  </a:lnTo>
                  <a:lnTo>
                    <a:pt x="2942" y="2157"/>
                  </a:lnTo>
                  <a:lnTo>
                    <a:pt x="2886" y="2353"/>
                  </a:lnTo>
                  <a:lnTo>
                    <a:pt x="2774" y="2522"/>
                  </a:lnTo>
                  <a:lnTo>
                    <a:pt x="2661" y="2662"/>
                  </a:lnTo>
                  <a:lnTo>
                    <a:pt x="2493" y="2802"/>
                  </a:lnTo>
                  <a:lnTo>
                    <a:pt x="2325" y="2886"/>
                  </a:lnTo>
                  <a:lnTo>
                    <a:pt x="2129" y="2942"/>
                  </a:lnTo>
                  <a:lnTo>
                    <a:pt x="1933" y="2970"/>
                  </a:lnTo>
                  <a:lnTo>
                    <a:pt x="1905" y="2970"/>
                  </a:lnTo>
                  <a:lnTo>
                    <a:pt x="1681" y="2942"/>
                  </a:lnTo>
                  <a:lnTo>
                    <a:pt x="1485" y="2886"/>
                  </a:lnTo>
                  <a:lnTo>
                    <a:pt x="1317" y="2802"/>
                  </a:lnTo>
                  <a:lnTo>
                    <a:pt x="1177" y="2662"/>
                  </a:lnTo>
                  <a:lnTo>
                    <a:pt x="1037" y="2522"/>
                  </a:lnTo>
                  <a:lnTo>
                    <a:pt x="925" y="2353"/>
                  </a:lnTo>
                  <a:lnTo>
                    <a:pt x="869" y="2157"/>
                  </a:lnTo>
                  <a:lnTo>
                    <a:pt x="841" y="1961"/>
                  </a:lnTo>
                  <a:lnTo>
                    <a:pt x="841" y="1737"/>
                  </a:lnTo>
                  <a:lnTo>
                    <a:pt x="897" y="1541"/>
                  </a:lnTo>
                  <a:lnTo>
                    <a:pt x="981" y="1345"/>
                  </a:lnTo>
                  <a:lnTo>
                    <a:pt x="1093" y="1177"/>
                  </a:lnTo>
                  <a:lnTo>
                    <a:pt x="1261" y="1037"/>
                  </a:lnTo>
                  <a:lnTo>
                    <a:pt x="1429" y="925"/>
                  </a:lnTo>
                  <a:lnTo>
                    <a:pt x="1625" y="869"/>
                  </a:lnTo>
                  <a:lnTo>
                    <a:pt x="1849" y="841"/>
                  </a:lnTo>
                  <a:close/>
                  <a:moveTo>
                    <a:pt x="1765" y="1"/>
                  </a:moveTo>
                  <a:lnTo>
                    <a:pt x="1597" y="29"/>
                  </a:lnTo>
                  <a:lnTo>
                    <a:pt x="1457" y="85"/>
                  </a:lnTo>
                  <a:lnTo>
                    <a:pt x="1317" y="141"/>
                  </a:lnTo>
                  <a:lnTo>
                    <a:pt x="1177" y="197"/>
                  </a:lnTo>
                  <a:lnTo>
                    <a:pt x="1037" y="281"/>
                  </a:lnTo>
                  <a:lnTo>
                    <a:pt x="925" y="393"/>
                  </a:lnTo>
                  <a:lnTo>
                    <a:pt x="813" y="505"/>
                  </a:lnTo>
                  <a:lnTo>
                    <a:pt x="813" y="29"/>
                  </a:lnTo>
                  <a:lnTo>
                    <a:pt x="0" y="29"/>
                  </a:lnTo>
                  <a:lnTo>
                    <a:pt x="0" y="4959"/>
                  </a:lnTo>
                  <a:lnTo>
                    <a:pt x="841" y="4959"/>
                  </a:lnTo>
                  <a:lnTo>
                    <a:pt x="841" y="3194"/>
                  </a:lnTo>
                  <a:lnTo>
                    <a:pt x="1065" y="3418"/>
                  </a:lnTo>
                  <a:lnTo>
                    <a:pt x="1345" y="3558"/>
                  </a:lnTo>
                  <a:lnTo>
                    <a:pt x="1625" y="3670"/>
                  </a:lnTo>
                  <a:lnTo>
                    <a:pt x="1933" y="3698"/>
                  </a:lnTo>
                  <a:lnTo>
                    <a:pt x="2157" y="3698"/>
                  </a:lnTo>
                  <a:lnTo>
                    <a:pt x="2353" y="3670"/>
                  </a:lnTo>
                  <a:lnTo>
                    <a:pt x="2521" y="3642"/>
                  </a:lnTo>
                  <a:lnTo>
                    <a:pt x="2689" y="3586"/>
                  </a:lnTo>
                  <a:lnTo>
                    <a:pt x="2830" y="3502"/>
                  </a:lnTo>
                  <a:lnTo>
                    <a:pt x="3138" y="3334"/>
                  </a:lnTo>
                  <a:lnTo>
                    <a:pt x="3362" y="3110"/>
                  </a:lnTo>
                  <a:lnTo>
                    <a:pt x="3586" y="2830"/>
                  </a:lnTo>
                  <a:lnTo>
                    <a:pt x="3726" y="2522"/>
                  </a:lnTo>
                  <a:lnTo>
                    <a:pt x="3782" y="2381"/>
                  </a:lnTo>
                  <a:lnTo>
                    <a:pt x="3810" y="2185"/>
                  </a:lnTo>
                  <a:lnTo>
                    <a:pt x="3810" y="2017"/>
                  </a:lnTo>
                  <a:lnTo>
                    <a:pt x="3810" y="1849"/>
                  </a:lnTo>
                  <a:lnTo>
                    <a:pt x="3810" y="1681"/>
                  </a:lnTo>
                  <a:lnTo>
                    <a:pt x="3810" y="1513"/>
                  </a:lnTo>
                  <a:lnTo>
                    <a:pt x="3782" y="1345"/>
                  </a:lnTo>
                  <a:lnTo>
                    <a:pt x="3670" y="1009"/>
                  </a:lnTo>
                  <a:lnTo>
                    <a:pt x="3502" y="729"/>
                  </a:lnTo>
                  <a:lnTo>
                    <a:pt x="3278" y="477"/>
                  </a:lnTo>
                  <a:lnTo>
                    <a:pt x="3026" y="281"/>
                  </a:lnTo>
                  <a:lnTo>
                    <a:pt x="2746" y="141"/>
                  </a:lnTo>
                  <a:lnTo>
                    <a:pt x="2409" y="29"/>
                  </a:lnTo>
                  <a:lnTo>
                    <a:pt x="2241" y="1"/>
                  </a:lnTo>
                  <a:close/>
                </a:path>
              </a:pathLst>
            </a:custGeom>
            <a:solidFill>
              <a:srgbClr val="BEC2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1407;p57">
              <a:extLst>
                <a:ext uri="{FF2B5EF4-FFF2-40B4-BE49-F238E27FC236}">
                  <a16:creationId xmlns:a16="http://schemas.microsoft.com/office/drawing/2014/main" id="{FD277580-9B55-A961-1CAC-B28542B3557C}"/>
                </a:ext>
              </a:extLst>
            </p:cNvPr>
            <p:cNvSpPr/>
            <p:nvPr/>
          </p:nvSpPr>
          <p:spPr>
            <a:xfrm>
              <a:off x="2630170" y="1367935"/>
              <a:ext cx="33680" cy="33691"/>
            </a:xfrm>
            <a:custGeom>
              <a:avLst/>
              <a:gdLst/>
              <a:ahLst/>
              <a:cxnLst/>
              <a:rect l="l" t="t" r="r" b="b"/>
              <a:pathLst>
                <a:path w="2130" h="2130" fill="none" extrusionOk="0">
                  <a:moveTo>
                    <a:pt x="1065" y="2130"/>
                  </a:moveTo>
                  <a:lnTo>
                    <a:pt x="1065" y="2130"/>
                  </a:lnTo>
                  <a:lnTo>
                    <a:pt x="841" y="2102"/>
                  </a:lnTo>
                  <a:lnTo>
                    <a:pt x="645" y="2046"/>
                  </a:lnTo>
                  <a:lnTo>
                    <a:pt x="477" y="1962"/>
                  </a:lnTo>
                  <a:lnTo>
                    <a:pt x="337" y="1822"/>
                  </a:lnTo>
                  <a:lnTo>
                    <a:pt x="197" y="1682"/>
                  </a:lnTo>
                  <a:lnTo>
                    <a:pt x="85" y="1513"/>
                  </a:lnTo>
                  <a:lnTo>
                    <a:pt x="29" y="1317"/>
                  </a:lnTo>
                  <a:lnTo>
                    <a:pt x="1" y="1121"/>
                  </a:lnTo>
                  <a:lnTo>
                    <a:pt x="1" y="1121"/>
                  </a:lnTo>
                  <a:lnTo>
                    <a:pt x="1" y="897"/>
                  </a:lnTo>
                  <a:lnTo>
                    <a:pt x="57" y="701"/>
                  </a:lnTo>
                  <a:lnTo>
                    <a:pt x="141" y="505"/>
                  </a:lnTo>
                  <a:lnTo>
                    <a:pt x="253" y="337"/>
                  </a:lnTo>
                  <a:lnTo>
                    <a:pt x="421" y="197"/>
                  </a:lnTo>
                  <a:lnTo>
                    <a:pt x="589" y="85"/>
                  </a:lnTo>
                  <a:lnTo>
                    <a:pt x="785" y="29"/>
                  </a:lnTo>
                  <a:lnTo>
                    <a:pt x="1009" y="1"/>
                  </a:lnTo>
                  <a:lnTo>
                    <a:pt x="1009" y="1"/>
                  </a:lnTo>
                  <a:lnTo>
                    <a:pt x="1065" y="1"/>
                  </a:lnTo>
                  <a:lnTo>
                    <a:pt x="1065" y="1"/>
                  </a:lnTo>
                  <a:lnTo>
                    <a:pt x="1261" y="1"/>
                  </a:lnTo>
                  <a:lnTo>
                    <a:pt x="1457" y="57"/>
                  </a:lnTo>
                  <a:lnTo>
                    <a:pt x="1625" y="169"/>
                  </a:lnTo>
                  <a:lnTo>
                    <a:pt x="1793" y="281"/>
                  </a:lnTo>
                  <a:lnTo>
                    <a:pt x="1934" y="421"/>
                  </a:lnTo>
                  <a:lnTo>
                    <a:pt x="2018" y="617"/>
                  </a:lnTo>
                  <a:lnTo>
                    <a:pt x="2102" y="785"/>
                  </a:lnTo>
                  <a:lnTo>
                    <a:pt x="2130" y="1009"/>
                  </a:lnTo>
                  <a:lnTo>
                    <a:pt x="2130" y="1009"/>
                  </a:lnTo>
                  <a:lnTo>
                    <a:pt x="2130" y="1093"/>
                  </a:lnTo>
                  <a:lnTo>
                    <a:pt x="2130" y="1093"/>
                  </a:lnTo>
                  <a:lnTo>
                    <a:pt x="2102" y="1317"/>
                  </a:lnTo>
                  <a:lnTo>
                    <a:pt x="2046" y="1513"/>
                  </a:lnTo>
                  <a:lnTo>
                    <a:pt x="1934" y="1682"/>
                  </a:lnTo>
                  <a:lnTo>
                    <a:pt x="1821" y="1822"/>
                  </a:lnTo>
                  <a:lnTo>
                    <a:pt x="1653" y="1962"/>
                  </a:lnTo>
                  <a:lnTo>
                    <a:pt x="1485" y="2046"/>
                  </a:lnTo>
                  <a:lnTo>
                    <a:pt x="1289" y="2102"/>
                  </a:lnTo>
                  <a:lnTo>
                    <a:pt x="1093" y="2130"/>
                  </a:lnTo>
                  <a:lnTo>
                    <a:pt x="1093" y="2130"/>
                  </a:lnTo>
                  <a:lnTo>
                    <a:pt x="1065" y="2130"/>
                  </a:lnTo>
                  <a:lnTo>
                    <a:pt x="1065" y="2130"/>
                  </a:lnTo>
                  <a:lnTo>
                    <a:pt x="1065" y="213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1408;p57">
              <a:extLst>
                <a:ext uri="{FF2B5EF4-FFF2-40B4-BE49-F238E27FC236}">
                  <a16:creationId xmlns:a16="http://schemas.microsoft.com/office/drawing/2014/main" id="{3276FDE6-7FC7-1046-3E83-9CCD17C6CE10}"/>
                </a:ext>
              </a:extLst>
            </p:cNvPr>
            <p:cNvSpPr/>
            <p:nvPr/>
          </p:nvSpPr>
          <p:spPr>
            <a:xfrm>
              <a:off x="2616888" y="1354649"/>
              <a:ext cx="60245" cy="78439"/>
            </a:xfrm>
            <a:custGeom>
              <a:avLst/>
              <a:gdLst/>
              <a:ahLst/>
              <a:cxnLst/>
              <a:rect l="l" t="t" r="r" b="b"/>
              <a:pathLst>
                <a:path w="3810" h="4959" fill="none" extrusionOk="0">
                  <a:moveTo>
                    <a:pt x="2073" y="1"/>
                  </a:moveTo>
                  <a:lnTo>
                    <a:pt x="2073" y="1"/>
                  </a:lnTo>
                  <a:lnTo>
                    <a:pt x="1989" y="1"/>
                  </a:lnTo>
                  <a:lnTo>
                    <a:pt x="1989" y="1"/>
                  </a:lnTo>
                  <a:lnTo>
                    <a:pt x="1933" y="1"/>
                  </a:lnTo>
                  <a:lnTo>
                    <a:pt x="1933" y="1"/>
                  </a:lnTo>
                  <a:lnTo>
                    <a:pt x="1765" y="1"/>
                  </a:lnTo>
                  <a:lnTo>
                    <a:pt x="1597" y="29"/>
                  </a:lnTo>
                  <a:lnTo>
                    <a:pt x="1457" y="85"/>
                  </a:lnTo>
                  <a:lnTo>
                    <a:pt x="1317" y="141"/>
                  </a:lnTo>
                  <a:lnTo>
                    <a:pt x="1177" y="197"/>
                  </a:lnTo>
                  <a:lnTo>
                    <a:pt x="1037" y="281"/>
                  </a:lnTo>
                  <a:lnTo>
                    <a:pt x="925" y="393"/>
                  </a:lnTo>
                  <a:lnTo>
                    <a:pt x="813" y="505"/>
                  </a:lnTo>
                  <a:lnTo>
                    <a:pt x="813" y="29"/>
                  </a:lnTo>
                  <a:lnTo>
                    <a:pt x="0" y="29"/>
                  </a:lnTo>
                  <a:lnTo>
                    <a:pt x="0" y="4959"/>
                  </a:lnTo>
                  <a:lnTo>
                    <a:pt x="841" y="4959"/>
                  </a:lnTo>
                  <a:lnTo>
                    <a:pt x="841" y="3194"/>
                  </a:lnTo>
                  <a:lnTo>
                    <a:pt x="841" y="3194"/>
                  </a:lnTo>
                  <a:lnTo>
                    <a:pt x="1065" y="3418"/>
                  </a:lnTo>
                  <a:lnTo>
                    <a:pt x="1345" y="3558"/>
                  </a:lnTo>
                  <a:lnTo>
                    <a:pt x="1625" y="3670"/>
                  </a:lnTo>
                  <a:lnTo>
                    <a:pt x="1933" y="3698"/>
                  </a:lnTo>
                  <a:lnTo>
                    <a:pt x="1933" y="3698"/>
                  </a:lnTo>
                  <a:lnTo>
                    <a:pt x="1989" y="3698"/>
                  </a:lnTo>
                  <a:lnTo>
                    <a:pt x="1989" y="3698"/>
                  </a:lnTo>
                  <a:lnTo>
                    <a:pt x="2073" y="3698"/>
                  </a:lnTo>
                  <a:lnTo>
                    <a:pt x="2073" y="3698"/>
                  </a:lnTo>
                  <a:lnTo>
                    <a:pt x="2157" y="3698"/>
                  </a:lnTo>
                  <a:lnTo>
                    <a:pt x="2157" y="3698"/>
                  </a:lnTo>
                  <a:lnTo>
                    <a:pt x="2353" y="3670"/>
                  </a:lnTo>
                  <a:lnTo>
                    <a:pt x="2521" y="3642"/>
                  </a:lnTo>
                  <a:lnTo>
                    <a:pt x="2689" y="3586"/>
                  </a:lnTo>
                  <a:lnTo>
                    <a:pt x="2830" y="3502"/>
                  </a:lnTo>
                  <a:lnTo>
                    <a:pt x="3138" y="3334"/>
                  </a:lnTo>
                  <a:lnTo>
                    <a:pt x="3362" y="3110"/>
                  </a:lnTo>
                  <a:lnTo>
                    <a:pt x="3586" y="2830"/>
                  </a:lnTo>
                  <a:lnTo>
                    <a:pt x="3726" y="2522"/>
                  </a:lnTo>
                  <a:lnTo>
                    <a:pt x="3782" y="2381"/>
                  </a:lnTo>
                  <a:lnTo>
                    <a:pt x="3810" y="2185"/>
                  </a:lnTo>
                  <a:lnTo>
                    <a:pt x="3810" y="2017"/>
                  </a:lnTo>
                  <a:lnTo>
                    <a:pt x="3810" y="1849"/>
                  </a:lnTo>
                  <a:lnTo>
                    <a:pt x="3810" y="1849"/>
                  </a:lnTo>
                  <a:lnTo>
                    <a:pt x="3810" y="1681"/>
                  </a:lnTo>
                  <a:lnTo>
                    <a:pt x="3810" y="1681"/>
                  </a:lnTo>
                  <a:lnTo>
                    <a:pt x="3810" y="1513"/>
                  </a:lnTo>
                  <a:lnTo>
                    <a:pt x="3782" y="1345"/>
                  </a:lnTo>
                  <a:lnTo>
                    <a:pt x="3670" y="1009"/>
                  </a:lnTo>
                  <a:lnTo>
                    <a:pt x="3502" y="729"/>
                  </a:lnTo>
                  <a:lnTo>
                    <a:pt x="3278" y="477"/>
                  </a:lnTo>
                  <a:lnTo>
                    <a:pt x="3026" y="281"/>
                  </a:lnTo>
                  <a:lnTo>
                    <a:pt x="2746" y="141"/>
                  </a:lnTo>
                  <a:lnTo>
                    <a:pt x="2409" y="29"/>
                  </a:lnTo>
                  <a:lnTo>
                    <a:pt x="2241" y="1"/>
                  </a:lnTo>
                  <a:lnTo>
                    <a:pt x="2073"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1409;p57">
              <a:extLst>
                <a:ext uri="{FF2B5EF4-FFF2-40B4-BE49-F238E27FC236}">
                  <a16:creationId xmlns:a16="http://schemas.microsoft.com/office/drawing/2014/main" id="{68638B53-BCF0-40D0-38D8-95A33D20C13D}"/>
                </a:ext>
              </a:extLst>
            </p:cNvPr>
            <p:cNvSpPr/>
            <p:nvPr/>
          </p:nvSpPr>
          <p:spPr>
            <a:xfrm>
              <a:off x="2689972" y="1354649"/>
              <a:ext cx="60687" cy="78439"/>
            </a:xfrm>
            <a:custGeom>
              <a:avLst/>
              <a:gdLst/>
              <a:ahLst/>
              <a:cxnLst/>
              <a:rect l="l" t="t" r="r" b="b"/>
              <a:pathLst>
                <a:path w="3838" h="4959" extrusionOk="0">
                  <a:moveTo>
                    <a:pt x="2101" y="841"/>
                  </a:moveTo>
                  <a:lnTo>
                    <a:pt x="2297" y="897"/>
                  </a:lnTo>
                  <a:lnTo>
                    <a:pt x="2493" y="1009"/>
                  </a:lnTo>
                  <a:lnTo>
                    <a:pt x="2633" y="1121"/>
                  </a:lnTo>
                  <a:lnTo>
                    <a:pt x="2773" y="1261"/>
                  </a:lnTo>
                  <a:lnTo>
                    <a:pt x="2885" y="1457"/>
                  </a:lnTo>
                  <a:lnTo>
                    <a:pt x="2941" y="1625"/>
                  </a:lnTo>
                  <a:lnTo>
                    <a:pt x="2969" y="1849"/>
                  </a:lnTo>
                  <a:lnTo>
                    <a:pt x="2969" y="1933"/>
                  </a:lnTo>
                  <a:lnTo>
                    <a:pt x="2941" y="2157"/>
                  </a:lnTo>
                  <a:lnTo>
                    <a:pt x="2885" y="2353"/>
                  </a:lnTo>
                  <a:lnTo>
                    <a:pt x="2801" y="2522"/>
                  </a:lnTo>
                  <a:lnTo>
                    <a:pt x="2661" y="2662"/>
                  </a:lnTo>
                  <a:lnTo>
                    <a:pt x="2521" y="2802"/>
                  </a:lnTo>
                  <a:lnTo>
                    <a:pt x="2325" y="2886"/>
                  </a:lnTo>
                  <a:lnTo>
                    <a:pt x="2129" y="2942"/>
                  </a:lnTo>
                  <a:lnTo>
                    <a:pt x="1933" y="2970"/>
                  </a:lnTo>
                  <a:lnTo>
                    <a:pt x="1905" y="2970"/>
                  </a:lnTo>
                  <a:lnTo>
                    <a:pt x="1709" y="2942"/>
                  </a:lnTo>
                  <a:lnTo>
                    <a:pt x="1513" y="2886"/>
                  </a:lnTo>
                  <a:lnTo>
                    <a:pt x="1317" y="2802"/>
                  </a:lnTo>
                  <a:lnTo>
                    <a:pt x="1177" y="2662"/>
                  </a:lnTo>
                  <a:lnTo>
                    <a:pt x="1037" y="2522"/>
                  </a:lnTo>
                  <a:lnTo>
                    <a:pt x="953" y="2353"/>
                  </a:lnTo>
                  <a:lnTo>
                    <a:pt x="869" y="2157"/>
                  </a:lnTo>
                  <a:lnTo>
                    <a:pt x="841" y="1961"/>
                  </a:lnTo>
                  <a:lnTo>
                    <a:pt x="841" y="1737"/>
                  </a:lnTo>
                  <a:lnTo>
                    <a:pt x="897" y="1541"/>
                  </a:lnTo>
                  <a:lnTo>
                    <a:pt x="981" y="1345"/>
                  </a:lnTo>
                  <a:lnTo>
                    <a:pt x="1121" y="1177"/>
                  </a:lnTo>
                  <a:lnTo>
                    <a:pt x="1261" y="1037"/>
                  </a:lnTo>
                  <a:lnTo>
                    <a:pt x="1429" y="925"/>
                  </a:lnTo>
                  <a:lnTo>
                    <a:pt x="1625" y="869"/>
                  </a:lnTo>
                  <a:lnTo>
                    <a:pt x="1849" y="841"/>
                  </a:lnTo>
                  <a:close/>
                  <a:moveTo>
                    <a:pt x="1765" y="1"/>
                  </a:moveTo>
                  <a:lnTo>
                    <a:pt x="1625" y="29"/>
                  </a:lnTo>
                  <a:lnTo>
                    <a:pt x="1457" y="85"/>
                  </a:lnTo>
                  <a:lnTo>
                    <a:pt x="1317" y="141"/>
                  </a:lnTo>
                  <a:lnTo>
                    <a:pt x="1177" y="197"/>
                  </a:lnTo>
                  <a:lnTo>
                    <a:pt x="1037" y="281"/>
                  </a:lnTo>
                  <a:lnTo>
                    <a:pt x="925" y="393"/>
                  </a:lnTo>
                  <a:lnTo>
                    <a:pt x="813" y="505"/>
                  </a:lnTo>
                  <a:lnTo>
                    <a:pt x="813" y="29"/>
                  </a:lnTo>
                  <a:lnTo>
                    <a:pt x="0" y="29"/>
                  </a:lnTo>
                  <a:lnTo>
                    <a:pt x="0" y="4959"/>
                  </a:lnTo>
                  <a:lnTo>
                    <a:pt x="841" y="4959"/>
                  </a:lnTo>
                  <a:lnTo>
                    <a:pt x="841" y="3194"/>
                  </a:lnTo>
                  <a:lnTo>
                    <a:pt x="1093" y="3418"/>
                  </a:lnTo>
                  <a:lnTo>
                    <a:pt x="1345" y="3558"/>
                  </a:lnTo>
                  <a:lnTo>
                    <a:pt x="1625" y="3670"/>
                  </a:lnTo>
                  <a:lnTo>
                    <a:pt x="1933" y="3698"/>
                  </a:lnTo>
                  <a:lnTo>
                    <a:pt x="2185" y="3698"/>
                  </a:lnTo>
                  <a:lnTo>
                    <a:pt x="2353" y="3670"/>
                  </a:lnTo>
                  <a:lnTo>
                    <a:pt x="2521" y="3642"/>
                  </a:lnTo>
                  <a:lnTo>
                    <a:pt x="2689" y="3586"/>
                  </a:lnTo>
                  <a:lnTo>
                    <a:pt x="2857" y="3502"/>
                  </a:lnTo>
                  <a:lnTo>
                    <a:pt x="3137" y="3334"/>
                  </a:lnTo>
                  <a:lnTo>
                    <a:pt x="3390" y="3110"/>
                  </a:lnTo>
                  <a:lnTo>
                    <a:pt x="3586" y="2830"/>
                  </a:lnTo>
                  <a:lnTo>
                    <a:pt x="3726" y="2522"/>
                  </a:lnTo>
                  <a:lnTo>
                    <a:pt x="3782" y="2381"/>
                  </a:lnTo>
                  <a:lnTo>
                    <a:pt x="3810" y="2185"/>
                  </a:lnTo>
                  <a:lnTo>
                    <a:pt x="3838" y="2017"/>
                  </a:lnTo>
                  <a:lnTo>
                    <a:pt x="3838" y="1849"/>
                  </a:lnTo>
                  <a:lnTo>
                    <a:pt x="3838" y="1681"/>
                  </a:lnTo>
                  <a:lnTo>
                    <a:pt x="3810" y="1513"/>
                  </a:lnTo>
                  <a:lnTo>
                    <a:pt x="3782" y="1345"/>
                  </a:lnTo>
                  <a:lnTo>
                    <a:pt x="3670" y="1009"/>
                  </a:lnTo>
                  <a:lnTo>
                    <a:pt x="3502" y="729"/>
                  </a:lnTo>
                  <a:lnTo>
                    <a:pt x="3306" y="477"/>
                  </a:lnTo>
                  <a:lnTo>
                    <a:pt x="3025" y="281"/>
                  </a:lnTo>
                  <a:lnTo>
                    <a:pt x="2745" y="141"/>
                  </a:lnTo>
                  <a:lnTo>
                    <a:pt x="2437" y="29"/>
                  </a:lnTo>
                  <a:lnTo>
                    <a:pt x="2269" y="1"/>
                  </a:lnTo>
                  <a:close/>
                </a:path>
              </a:pathLst>
            </a:custGeom>
            <a:solidFill>
              <a:srgbClr val="BEC2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1410;p57">
              <a:extLst>
                <a:ext uri="{FF2B5EF4-FFF2-40B4-BE49-F238E27FC236}">
                  <a16:creationId xmlns:a16="http://schemas.microsoft.com/office/drawing/2014/main" id="{59AD3A3A-39F4-F698-D052-2D1DDC878BC7}"/>
                </a:ext>
              </a:extLst>
            </p:cNvPr>
            <p:cNvSpPr/>
            <p:nvPr/>
          </p:nvSpPr>
          <p:spPr>
            <a:xfrm>
              <a:off x="2703254" y="1367935"/>
              <a:ext cx="33680" cy="33691"/>
            </a:xfrm>
            <a:custGeom>
              <a:avLst/>
              <a:gdLst/>
              <a:ahLst/>
              <a:cxnLst/>
              <a:rect l="l" t="t" r="r" b="b"/>
              <a:pathLst>
                <a:path w="2130" h="2130" fill="none" extrusionOk="0">
                  <a:moveTo>
                    <a:pt x="1065" y="2130"/>
                  </a:moveTo>
                  <a:lnTo>
                    <a:pt x="1065" y="2130"/>
                  </a:lnTo>
                  <a:lnTo>
                    <a:pt x="869" y="2102"/>
                  </a:lnTo>
                  <a:lnTo>
                    <a:pt x="673" y="2046"/>
                  </a:lnTo>
                  <a:lnTo>
                    <a:pt x="477" y="1962"/>
                  </a:lnTo>
                  <a:lnTo>
                    <a:pt x="337" y="1822"/>
                  </a:lnTo>
                  <a:lnTo>
                    <a:pt x="197" y="1682"/>
                  </a:lnTo>
                  <a:lnTo>
                    <a:pt x="113" y="1513"/>
                  </a:lnTo>
                  <a:lnTo>
                    <a:pt x="29" y="1317"/>
                  </a:lnTo>
                  <a:lnTo>
                    <a:pt x="1" y="1121"/>
                  </a:lnTo>
                  <a:lnTo>
                    <a:pt x="1" y="1121"/>
                  </a:lnTo>
                  <a:lnTo>
                    <a:pt x="1" y="897"/>
                  </a:lnTo>
                  <a:lnTo>
                    <a:pt x="57" y="701"/>
                  </a:lnTo>
                  <a:lnTo>
                    <a:pt x="141" y="505"/>
                  </a:lnTo>
                  <a:lnTo>
                    <a:pt x="281" y="337"/>
                  </a:lnTo>
                  <a:lnTo>
                    <a:pt x="421" y="197"/>
                  </a:lnTo>
                  <a:lnTo>
                    <a:pt x="589" y="85"/>
                  </a:lnTo>
                  <a:lnTo>
                    <a:pt x="785" y="29"/>
                  </a:lnTo>
                  <a:lnTo>
                    <a:pt x="1009" y="1"/>
                  </a:lnTo>
                  <a:lnTo>
                    <a:pt x="1009" y="1"/>
                  </a:lnTo>
                  <a:lnTo>
                    <a:pt x="1065" y="1"/>
                  </a:lnTo>
                  <a:lnTo>
                    <a:pt x="1065" y="1"/>
                  </a:lnTo>
                  <a:lnTo>
                    <a:pt x="1261" y="1"/>
                  </a:lnTo>
                  <a:lnTo>
                    <a:pt x="1457" y="57"/>
                  </a:lnTo>
                  <a:lnTo>
                    <a:pt x="1653" y="169"/>
                  </a:lnTo>
                  <a:lnTo>
                    <a:pt x="1793" y="281"/>
                  </a:lnTo>
                  <a:lnTo>
                    <a:pt x="1933" y="421"/>
                  </a:lnTo>
                  <a:lnTo>
                    <a:pt x="2045" y="617"/>
                  </a:lnTo>
                  <a:lnTo>
                    <a:pt x="2101" y="785"/>
                  </a:lnTo>
                  <a:lnTo>
                    <a:pt x="2129" y="1009"/>
                  </a:lnTo>
                  <a:lnTo>
                    <a:pt x="2129" y="1009"/>
                  </a:lnTo>
                  <a:lnTo>
                    <a:pt x="2129" y="1093"/>
                  </a:lnTo>
                  <a:lnTo>
                    <a:pt x="2129" y="1093"/>
                  </a:lnTo>
                  <a:lnTo>
                    <a:pt x="2101" y="1317"/>
                  </a:lnTo>
                  <a:lnTo>
                    <a:pt x="2045" y="1513"/>
                  </a:lnTo>
                  <a:lnTo>
                    <a:pt x="1961" y="1682"/>
                  </a:lnTo>
                  <a:lnTo>
                    <a:pt x="1821" y="1822"/>
                  </a:lnTo>
                  <a:lnTo>
                    <a:pt x="1681" y="1962"/>
                  </a:lnTo>
                  <a:lnTo>
                    <a:pt x="1485" y="2046"/>
                  </a:lnTo>
                  <a:lnTo>
                    <a:pt x="1289" y="2102"/>
                  </a:lnTo>
                  <a:lnTo>
                    <a:pt x="1093" y="2130"/>
                  </a:lnTo>
                  <a:lnTo>
                    <a:pt x="1093" y="2130"/>
                  </a:lnTo>
                  <a:lnTo>
                    <a:pt x="1065" y="2130"/>
                  </a:lnTo>
                  <a:lnTo>
                    <a:pt x="1065" y="2130"/>
                  </a:lnTo>
                  <a:lnTo>
                    <a:pt x="1065" y="213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1411;p57">
              <a:extLst>
                <a:ext uri="{FF2B5EF4-FFF2-40B4-BE49-F238E27FC236}">
                  <a16:creationId xmlns:a16="http://schemas.microsoft.com/office/drawing/2014/main" id="{6EDEAC2B-A20E-E84E-C83E-EF60E056F595}"/>
                </a:ext>
              </a:extLst>
            </p:cNvPr>
            <p:cNvSpPr/>
            <p:nvPr/>
          </p:nvSpPr>
          <p:spPr>
            <a:xfrm>
              <a:off x="2689972" y="1354649"/>
              <a:ext cx="60687" cy="78439"/>
            </a:xfrm>
            <a:custGeom>
              <a:avLst/>
              <a:gdLst/>
              <a:ahLst/>
              <a:cxnLst/>
              <a:rect l="l" t="t" r="r" b="b"/>
              <a:pathLst>
                <a:path w="3838" h="4959" fill="none" extrusionOk="0">
                  <a:moveTo>
                    <a:pt x="2073" y="1"/>
                  </a:moveTo>
                  <a:lnTo>
                    <a:pt x="2073" y="1"/>
                  </a:lnTo>
                  <a:lnTo>
                    <a:pt x="2017" y="1"/>
                  </a:lnTo>
                  <a:lnTo>
                    <a:pt x="2017" y="1"/>
                  </a:lnTo>
                  <a:lnTo>
                    <a:pt x="1933" y="1"/>
                  </a:lnTo>
                  <a:lnTo>
                    <a:pt x="1933" y="1"/>
                  </a:lnTo>
                  <a:lnTo>
                    <a:pt x="1765" y="1"/>
                  </a:lnTo>
                  <a:lnTo>
                    <a:pt x="1625" y="29"/>
                  </a:lnTo>
                  <a:lnTo>
                    <a:pt x="1457" y="85"/>
                  </a:lnTo>
                  <a:lnTo>
                    <a:pt x="1317" y="141"/>
                  </a:lnTo>
                  <a:lnTo>
                    <a:pt x="1177" y="197"/>
                  </a:lnTo>
                  <a:lnTo>
                    <a:pt x="1037" y="281"/>
                  </a:lnTo>
                  <a:lnTo>
                    <a:pt x="925" y="393"/>
                  </a:lnTo>
                  <a:lnTo>
                    <a:pt x="813" y="505"/>
                  </a:lnTo>
                  <a:lnTo>
                    <a:pt x="813" y="29"/>
                  </a:lnTo>
                  <a:lnTo>
                    <a:pt x="0" y="29"/>
                  </a:lnTo>
                  <a:lnTo>
                    <a:pt x="0" y="4959"/>
                  </a:lnTo>
                  <a:lnTo>
                    <a:pt x="841" y="4959"/>
                  </a:lnTo>
                  <a:lnTo>
                    <a:pt x="841" y="3194"/>
                  </a:lnTo>
                  <a:lnTo>
                    <a:pt x="841" y="3194"/>
                  </a:lnTo>
                  <a:lnTo>
                    <a:pt x="1093" y="3418"/>
                  </a:lnTo>
                  <a:lnTo>
                    <a:pt x="1345" y="3558"/>
                  </a:lnTo>
                  <a:lnTo>
                    <a:pt x="1625" y="3670"/>
                  </a:lnTo>
                  <a:lnTo>
                    <a:pt x="1933" y="3698"/>
                  </a:lnTo>
                  <a:lnTo>
                    <a:pt x="1933" y="3698"/>
                  </a:lnTo>
                  <a:lnTo>
                    <a:pt x="2017" y="3698"/>
                  </a:lnTo>
                  <a:lnTo>
                    <a:pt x="2017" y="3698"/>
                  </a:lnTo>
                  <a:lnTo>
                    <a:pt x="2073" y="3698"/>
                  </a:lnTo>
                  <a:lnTo>
                    <a:pt x="2073" y="3698"/>
                  </a:lnTo>
                  <a:lnTo>
                    <a:pt x="2185" y="3698"/>
                  </a:lnTo>
                  <a:lnTo>
                    <a:pt x="2185" y="3698"/>
                  </a:lnTo>
                  <a:lnTo>
                    <a:pt x="2353" y="3670"/>
                  </a:lnTo>
                  <a:lnTo>
                    <a:pt x="2521" y="3642"/>
                  </a:lnTo>
                  <a:lnTo>
                    <a:pt x="2689" y="3586"/>
                  </a:lnTo>
                  <a:lnTo>
                    <a:pt x="2857" y="3502"/>
                  </a:lnTo>
                  <a:lnTo>
                    <a:pt x="3137" y="3334"/>
                  </a:lnTo>
                  <a:lnTo>
                    <a:pt x="3390" y="3110"/>
                  </a:lnTo>
                  <a:lnTo>
                    <a:pt x="3586" y="2830"/>
                  </a:lnTo>
                  <a:lnTo>
                    <a:pt x="3726" y="2522"/>
                  </a:lnTo>
                  <a:lnTo>
                    <a:pt x="3782" y="2381"/>
                  </a:lnTo>
                  <a:lnTo>
                    <a:pt x="3810" y="2185"/>
                  </a:lnTo>
                  <a:lnTo>
                    <a:pt x="3838" y="2017"/>
                  </a:lnTo>
                  <a:lnTo>
                    <a:pt x="3838" y="1849"/>
                  </a:lnTo>
                  <a:lnTo>
                    <a:pt x="3838" y="1849"/>
                  </a:lnTo>
                  <a:lnTo>
                    <a:pt x="3838" y="1681"/>
                  </a:lnTo>
                  <a:lnTo>
                    <a:pt x="3838" y="1681"/>
                  </a:lnTo>
                  <a:lnTo>
                    <a:pt x="3810" y="1513"/>
                  </a:lnTo>
                  <a:lnTo>
                    <a:pt x="3782" y="1345"/>
                  </a:lnTo>
                  <a:lnTo>
                    <a:pt x="3670" y="1009"/>
                  </a:lnTo>
                  <a:lnTo>
                    <a:pt x="3502" y="729"/>
                  </a:lnTo>
                  <a:lnTo>
                    <a:pt x="3306" y="477"/>
                  </a:lnTo>
                  <a:lnTo>
                    <a:pt x="3025" y="281"/>
                  </a:lnTo>
                  <a:lnTo>
                    <a:pt x="2745" y="141"/>
                  </a:lnTo>
                  <a:lnTo>
                    <a:pt x="2437" y="29"/>
                  </a:lnTo>
                  <a:lnTo>
                    <a:pt x="2269" y="1"/>
                  </a:lnTo>
                  <a:lnTo>
                    <a:pt x="2073"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1412;p57">
              <a:extLst>
                <a:ext uri="{FF2B5EF4-FFF2-40B4-BE49-F238E27FC236}">
                  <a16:creationId xmlns:a16="http://schemas.microsoft.com/office/drawing/2014/main" id="{35F56E1D-0653-21CC-7BAC-8384D5E112E8}"/>
                </a:ext>
              </a:extLst>
            </p:cNvPr>
            <p:cNvSpPr/>
            <p:nvPr/>
          </p:nvSpPr>
          <p:spPr>
            <a:xfrm>
              <a:off x="1788627" y="1338705"/>
              <a:ext cx="50963" cy="84197"/>
            </a:xfrm>
            <a:custGeom>
              <a:avLst/>
              <a:gdLst/>
              <a:ahLst/>
              <a:cxnLst/>
              <a:rect l="l" t="t" r="r" b="b"/>
              <a:pathLst>
                <a:path w="3223" h="5323" extrusionOk="0">
                  <a:moveTo>
                    <a:pt x="2634" y="0"/>
                  </a:moveTo>
                  <a:lnTo>
                    <a:pt x="2550" y="28"/>
                  </a:lnTo>
                  <a:lnTo>
                    <a:pt x="2438" y="56"/>
                  </a:lnTo>
                  <a:lnTo>
                    <a:pt x="2354" y="84"/>
                  </a:lnTo>
                  <a:lnTo>
                    <a:pt x="2270" y="140"/>
                  </a:lnTo>
                  <a:lnTo>
                    <a:pt x="169" y="2269"/>
                  </a:lnTo>
                  <a:lnTo>
                    <a:pt x="85" y="2353"/>
                  </a:lnTo>
                  <a:lnTo>
                    <a:pt x="29" y="2437"/>
                  </a:lnTo>
                  <a:lnTo>
                    <a:pt x="1" y="2549"/>
                  </a:lnTo>
                  <a:lnTo>
                    <a:pt x="1" y="2661"/>
                  </a:lnTo>
                  <a:lnTo>
                    <a:pt x="1" y="2773"/>
                  </a:lnTo>
                  <a:lnTo>
                    <a:pt x="29" y="2857"/>
                  </a:lnTo>
                  <a:lnTo>
                    <a:pt x="85" y="2969"/>
                  </a:lnTo>
                  <a:lnTo>
                    <a:pt x="169" y="3053"/>
                  </a:lnTo>
                  <a:lnTo>
                    <a:pt x="2270" y="5154"/>
                  </a:lnTo>
                  <a:lnTo>
                    <a:pt x="2354" y="5238"/>
                  </a:lnTo>
                  <a:lnTo>
                    <a:pt x="2466" y="5294"/>
                  </a:lnTo>
                  <a:lnTo>
                    <a:pt x="2550" y="5322"/>
                  </a:lnTo>
                  <a:lnTo>
                    <a:pt x="2774" y="5322"/>
                  </a:lnTo>
                  <a:lnTo>
                    <a:pt x="2886" y="5266"/>
                  </a:lnTo>
                  <a:lnTo>
                    <a:pt x="2970" y="5210"/>
                  </a:lnTo>
                  <a:lnTo>
                    <a:pt x="3054" y="5126"/>
                  </a:lnTo>
                  <a:lnTo>
                    <a:pt x="3138" y="5042"/>
                  </a:lnTo>
                  <a:lnTo>
                    <a:pt x="3194" y="4958"/>
                  </a:lnTo>
                  <a:lnTo>
                    <a:pt x="3222" y="4846"/>
                  </a:lnTo>
                  <a:lnTo>
                    <a:pt x="3222" y="4734"/>
                  </a:lnTo>
                  <a:lnTo>
                    <a:pt x="3222" y="4622"/>
                  </a:lnTo>
                  <a:lnTo>
                    <a:pt x="3194" y="4538"/>
                  </a:lnTo>
                  <a:lnTo>
                    <a:pt x="3138" y="4426"/>
                  </a:lnTo>
                  <a:lnTo>
                    <a:pt x="3054" y="4342"/>
                  </a:lnTo>
                  <a:lnTo>
                    <a:pt x="1345" y="2661"/>
                  </a:lnTo>
                  <a:lnTo>
                    <a:pt x="3054" y="953"/>
                  </a:lnTo>
                  <a:lnTo>
                    <a:pt x="3138" y="869"/>
                  </a:lnTo>
                  <a:lnTo>
                    <a:pt x="3166" y="756"/>
                  </a:lnTo>
                  <a:lnTo>
                    <a:pt x="3194" y="672"/>
                  </a:lnTo>
                  <a:lnTo>
                    <a:pt x="3194" y="560"/>
                  </a:lnTo>
                  <a:lnTo>
                    <a:pt x="3194" y="476"/>
                  </a:lnTo>
                  <a:lnTo>
                    <a:pt x="3166" y="392"/>
                  </a:lnTo>
                  <a:lnTo>
                    <a:pt x="3138" y="280"/>
                  </a:lnTo>
                  <a:lnTo>
                    <a:pt x="3054" y="196"/>
                  </a:lnTo>
                  <a:lnTo>
                    <a:pt x="2970" y="112"/>
                  </a:lnTo>
                  <a:lnTo>
                    <a:pt x="2858" y="56"/>
                  </a:lnTo>
                  <a:lnTo>
                    <a:pt x="2746" y="28"/>
                  </a:lnTo>
                  <a:lnTo>
                    <a:pt x="2634" y="0"/>
                  </a:lnTo>
                  <a:close/>
                </a:path>
              </a:pathLst>
            </a:custGeom>
            <a:solidFill>
              <a:srgbClr val="BEC2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1413;p57">
              <a:extLst>
                <a:ext uri="{FF2B5EF4-FFF2-40B4-BE49-F238E27FC236}">
                  <a16:creationId xmlns:a16="http://schemas.microsoft.com/office/drawing/2014/main" id="{722F1C02-D485-EF38-908B-F354D6A4A935}"/>
                </a:ext>
              </a:extLst>
            </p:cNvPr>
            <p:cNvSpPr/>
            <p:nvPr/>
          </p:nvSpPr>
          <p:spPr>
            <a:xfrm>
              <a:off x="1788627" y="1338705"/>
              <a:ext cx="50963" cy="84197"/>
            </a:xfrm>
            <a:custGeom>
              <a:avLst/>
              <a:gdLst/>
              <a:ahLst/>
              <a:cxnLst/>
              <a:rect l="l" t="t" r="r" b="b"/>
              <a:pathLst>
                <a:path w="3223" h="5323" fill="none" extrusionOk="0">
                  <a:moveTo>
                    <a:pt x="2634" y="0"/>
                  </a:moveTo>
                  <a:lnTo>
                    <a:pt x="2634" y="0"/>
                  </a:lnTo>
                  <a:lnTo>
                    <a:pt x="2550" y="28"/>
                  </a:lnTo>
                  <a:lnTo>
                    <a:pt x="2438" y="56"/>
                  </a:lnTo>
                  <a:lnTo>
                    <a:pt x="2354" y="84"/>
                  </a:lnTo>
                  <a:lnTo>
                    <a:pt x="2270" y="140"/>
                  </a:lnTo>
                  <a:lnTo>
                    <a:pt x="169" y="2269"/>
                  </a:lnTo>
                  <a:lnTo>
                    <a:pt x="169" y="2269"/>
                  </a:lnTo>
                  <a:lnTo>
                    <a:pt x="169" y="2269"/>
                  </a:lnTo>
                  <a:lnTo>
                    <a:pt x="85" y="2353"/>
                  </a:lnTo>
                  <a:lnTo>
                    <a:pt x="29" y="2437"/>
                  </a:lnTo>
                  <a:lnTo>
                    <a:pt x="1" y="2549"/>
                  </a:lnTo>
                  <a:lnTo>
                    <a:pt x="1" y="2661"/>
                  </a:lnTo>
                  <a:lnTo>
                    <a:pt x="1" y="2773"/>
                  </a:lnTo>
                  <a:lnTo>
                    <a:pt x="29" y="2857"/>
                  </a:lnTo>
                  <a:lnTo>
                    <a:pt x="85" y="2969"/>
                  </a:lnTo>
                  <a:lnTo>
                    <a:pt x="169" y="3053"/>
                  </a:lnTo>
                  <a:lnTo>
                    <a:pt x="2270" y="5154"/>
                  </a:lnTo>
                  <a:lnTo>
                    <a:pt x="2270" y="5154"/>
                  </a:lnTo>
                  <a:lnTo>
                    <a:pt x="2354" y="5238"/>
                  </a:lnTo>
                  <a:lnTo>
                    <a:pt x="2466" y="5294"/>
                  </a:lnTo>
                  <a:lnTo>
                    <a:pt x="2550" y="5322"/>
                  </a:lnTo>
                  <a:lnTo>
                    <a:pt x="2662" y="5322"/>
                  </a:lnTo>
                  <a:lnTo>
                    <a:pt x="2662" y="5322"/>
                  </a:lnTo>
                  <a:lnTo>
                    <a:pt x="2774" y="5322"/>
                  </a:lnTo>
                  <a:lnTo>
                    <a:pt x="2886" y="5266"/>
                  </a:lnTo>
                  <a:lnTo>
                    <a:pt x="2970" y="5210"/>
                  </a:lnTo>
                  <a:lnTo>
                    <a:pt x="3054" y="5126"/>
                  </a:lnTo>
                  <a:lnTo>
                    <a:pt x="3054" y="5126"/>
                  </a:lnTo>
                  <a:lnTo>
                    <a:pt x="3138" y="5042"/>
                  </a:lnTo>
                  <a:lnTo>
                    <a:pt x="3194" y="4958"/>
                  </a:lnTo>
                  <a:lnTo>
                    <a:pt x="3222" y="4846"/>
                  </a:lnTo>
                  <a:lnTo>
                    <a:pt x="3222" y="4734"/>
                  </a:lnTo>
                  <a:lnTo>
                    <a:pt x="3222" y="4622"/>
                  </a:lnTo>
                  <a:lnTo>
                    <a:pt x="3194" y="4538"/>
                  </a:lnTo>
                  <a:lnTo>
                    <a:pt x="3138" y="4426"/>
                  </a:lnTo>
                  <a:lnTo>
                    <a:pt x="3054" y="4342"/>
                  </a:lnTo>
                  <a:lnTo>
                    <a:pt x="1345" y="2661"/>
                  </a:lnTo>
                  <a:lnTo>
                    <a:pt x="3054" y="953"/>
                  </a:lnTo>
                  <a:lnTo>
                    <a:pt x="3054" y="953"/>
                  </a:lnTo>
                  <a:lnTo>
                    <a:pt x="3138" y="869"/>
                  </a:lnTo>
                  <a:lnTo>
                    <a:pt x="3166" y="756"/>
                  </a:lnTo>
                  <a:lnTo>
                    <a:pt x="3194" y="672"/>
                  </a:lnTo>
                  <a:lnTo>
                    <a:pt x="3194" y="560"/>
                  </a:lnTo>
                  <a:lnTo>
                    <a:pt x="3194" y="476"/>
                  </a:lnTo>
                  <a:lnTo>
                    <a:pt x="3166" y="392"/>
                  </a:lnTo>
                  <a:lnTo>
                    <a:pt x="3138" y="280"/>
                  </a:lnTo>
                  <a:lnTo>
                    <a:pt x="3054" y="196"/>
                  </a:lnTo>
                  <a:lnTo>
                    <a:pt x="3054" y="196"/>
                  </a:lnTo>
                  <a:lnTo>
                    <a:pt x="2970" y="112"/>
                  </a:lnTo>
                  <a:lnTo>
                    <a:pt x="2858" y="56"/>
                  </a:lnTo>
                  <a:lnTo>
                    <a:pt x="2746" y="28"/>
                  </a:lnTo>
                  <a:lnTo>
                    <a:pt x="2634"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1414;p57">
              <a:extLst>
                <a:ext uri="{FF2B5EF4-FFF2-40B4-BE49-F238E27FC236}">
                  <a16:creationId xmlns:a16="http://schemas.microsoft.com/office/drawing/2014/main" id="{A1250499-E3C0-8F63-6BEB-6083F4B5E8AA}"/>
                </a:ext>
              </a:extLst>
            </p:cNvPr>
            <p:cNvSpPr/>
            <p:nvPr/>
          </p:nvSpPr>
          <p:spPr>
            <a:xfrm>
              <a:off x="3048293" y="1338262"/>
              <a:ext cx="20382" cy="19946"/>
            </a:xfrm>
            <a:custGeom>
              <a:avLst/>
              <a:gdLst/>
              <a:ahLst/>
              <a:cxnLst/>
              <a:rect l="l" t="t" r="r" b="b"/>
              <a:pathLst>
                <a:path w="1289" h="1261" extrusionOk="0">
                  <a:moveTo>
                    <a:pt x="532" y="0"/>
                  </a:moveTo>
                  <a:lnTo>
                    <a:pt x="392" y="28"/>
                  </a:lnTo>
                  <a:lnTo>
                    <a:pt x="280" y="84"/>
                  </a:lnTo>
                  <a:lnTo>
                    <a:pt x="196" y="168"/>
                  </a:lnTo>
                  <a:lnTo>
                    <a:pt x="112" y="280"/>
                  </a:lnTo>
                  <a:lnTo>
                    <a:pt x="56" y="392"/>
                  </a:lnTo>
                  <a:lnTo>
                    <a:pt x="28" y="504"/>
                  </a:lnTo>
                  <a:lnTo>
                    <a:pt x="0" y="616"/>
                  </a:lnTo>
                  <a:lnTo>
                    <a:pt x="28" y="756"/>
                  </a:lnTo>
                  <a:lnTo>
                    <a:pt x="56" y="869"/>
                  </a:lnTo>
                  <a:lnTo>
                    <a:pt x="112" y="981"/>
                  </a:lnTo>
                  <a:lnTo>
                    <a:pt x="196" y="1093"/>
                  </a:lnTo>
                  <a:lnTo>
                    <a:pt x="280" y="1149"/>
                  </a:lnTo>
                  <a:lnTo>
                    <a:pt x="392" y="1233"/>
                  </a:lnTo>
                  <a:lnTo>
                    <a:pt x="532" y="1261"/>
                  </a:lnTo>
                  <a:lnTo>
                    <a:pt x="784" y="1261"/>
                  </a:lnTo>
                  <a:lnTo>
                    <a:pt x="896" y="1233"/>
                  </a:lnTo>
                  <a:lnTo>
                    <a:pt x="1008" y="1149"/>
                  </a:lnTo>
                  <a:lnTo>
                    <a:pt x="1093" y="1093"/>
                  </a:lnTo>
                  <a:lnTo>
                    <a:pt x="1177" y="981"/>
                  </a:lnTo>
                  <a:lnTo>
                    <a:pt x="1233" y="869"/>
                  </a:lnTo>
                  <a:lnTo>
                    <a:pt x="1289" y="756"/>
                  </a:lnTo>
                  <a:lnTo>
                    <a:pt x="1289" y="616"/>
                  </a:lnTo>
                  <a:lnTo>
                    <a:pt x="1289" y="504"/>
                  </a:lnTo>
                  <a:lnTo>
                    <a:pt x="1233" y="392"/>
                  </a:lnTo>
                  <a:lnTo>
                    <a:pt x="1177" y="280"/>
                  </a:lnTo>
                  <a:lnTo>
                    <a:pt x="1093" y="168"/>
                  </a:lnTo>
                  <a:lnTo>
                    <a:pt x="1008" y="84"/>
                  </a:lnTo>
                  <a:lnTo>
                    <a:pt x="896" y="28"/>
                  </a:lnTo>
                  <a:lnTo>
                    <a:pt x="78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1415;p57">
              <a:extLst>
                <a:ext uri="{FF2B5EF4-FFF2-40B4-BE49-F238E27FC236}">
                  <a16:creationId xmlns:a16="http://schemas.microsoft.com/office/drawing/2014/main" id="{83F0E5DD-881D-BB31-23DA-5C67E1013B6E}"/>
                </a:ext>
              </a:extLst>
            </p:cNvPr>
            <p:cNvSpPr/>
            <p:nvPr/>
          </p:nvSpPr>
          <p:spPr>
            <a:xfrm>
              <a:off x="3048293" y="1338262"/>
              <a:ext cx="20382" cy="19946"/>
            </a:xfrm>
            <a:custGeom>
              <a:avLst/>
              <a:gdLst/>
              <a:ahLst/>
              <a:cxnLst/>
              <a:rect l="l" t="t" r="r" b="b"/>
              <a:pathLst>
                <a:path w="1289" h="1261" fill="none" extrusionOk="0">
                  <a:moveTo>
                    <a:pt x="644" y="0"/>
                  </a:moveTo>
                  <a:lnTo>
                    <a:pt x="644" y="0"/>
                  </a:lnTo>
                  <a:lnTo>
                    <a:pt x="532" y="0"/>
                  </a:lnTo>
                  <a:lnTo>
                    <a:pt x="392" y="28"/>
                  </a:lnTo>
                  <a:lnTo>
                    <a:pt x="280" y="84"/>
                  </a:lnTo>
                  <a:lnTo>
                    <a:pt x="196" y="168"/>
                  </a:lnTo>
                  <a:lnTo>
                    <a:pt x="112" y="280"/>
                  </a:lnTo>
                  <a:lnTo>
                    <a:pt x="56" y="392"/>
                  </a:lnTo>
                  <a:lnTo>
                    <a:pt x="28" y="504"/>
                  </a:lnTo>
                  <a:lnTo>
                    <a:pt x="0" y="616"/>
                  </a:lnTo>
                  <a:lnTo>
                    <a:pt x="0" y="616"/>
                  </a:lnTo>
                  <a:lnTo>
                    <a:pt x="28" y="756"/>
                  </a:lnTo>
                  <a:lnTo>
                    <a:pt x="56" y="869"/>
                  </a:lnTo>
                  <a:lnTo>
                    <a:pt x="112" y="981"/>
                  </a:lnTo>
                  <a:lnTo>
                    <a:pt x="196" y="1093"/>
                  </a:lnTo>
                  <a:lnTo>
                    <a:pt x="280" y="1149"/>
                  </a:lnTo>
                  <a:lnTo>
                    <a:pt x="392" y="1233"/>
                  </a:lnTo>
                  <a:lnTo>
                    <a:pt x="532" y="1261"/>
                  </a:lnTo>
                  <a:lnTo>
                    <a:pt x="644" y="1261"/>
                  </a:lnTo>
                  <a:lnTo>
                    <a:pt x="644" y="1261"/>
                  </a:lnTo>
                  <a:lnTo>
                    <a:pt x="784" y="1261"/>
                  </a:lnTo>
                  <a:lnTo>
                    <a:pt x="896" y="1233"/>
                  </a:lnTo>
                  <a:lnTo>
                    <a:pt x="1008" y="1149"/>
                  </a:lnTo>
                  <a:lnTo>
                    <a:pt x="1093" y="1093"/>
                  </a:lnTo>
                  <a:lnTo>
                    <a:pt x="1177" y="981"/>
                  </a:lnTo>
                  <a:lnTo>
                    <a:pt x="1233" y="869"/>
                  </a:lnTo>
                  <a:lnTo>
                    <a:pt x="1289" y="756"/>
                  </a:lnTo>
                  <a:lnTo>
                    <a:pt x="1289" y="616"/>
                  </a:lnTo>
                  <a:lnTo>
                    <a:pt x="1289" y="616"/>
                  </a:lnTo>
                  <a:lnTo>
                    <a:pt x="1289" y="504"/>
                  </a:lnTo>
                  <a:lnTo>
                    <a:pt x="1233" y="392"/>
                  </a:lnTo>
                  <a:lnTo>
                    <a:pt x="1177" y="280"/>
                  </a:lnTo>
                  <a:lnTo>
                    <a:pt x="1093" y="168"/>
                  </a:lnTo>
                  <a:lnTo>
                    <a:pt x="1008" y="84"/>
                  </a:lnTo>
                  <a:lnTo>
                    <a:pt x="896" y="28"/>
                  </a:lnTo>
                  <a:lnTo>
                    <a:pt x="784" y="0"/>
                  </a:lnTo>
                  <a:lnTo>
                    <a:pt x="644"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1416;p57">
              <a:extLst>
                <a:ext uri="{FF2B5EF4-FFF2-40B4-BE49-F238E27FC236}">
                  <a16:creationId xmlns:a16="http://schemas.microsoft.com/office/drawing/2014/main" id="{6C647646-AC68-1F67-1422-D4D17EDF82EA}"/>
                </a:ext>
              </a:extLst>
            </p:cNvPr>
            <p:cNvSpPr/>
            <p:nvPr/>
          </p:nvSpPr>
          <p:spPr>
            <a:xfrm>
              <a:off x="3048293" y="1370593"/>
              <a:ext cx="20382" cy="20405"/>
            </a:xfrm>
            <a:custGeom>
              <a:avLst/>
              <a:gdLst/>
              <a:ahLst/>
              <a:cxnLst/>
              <a:rect l="l" t="t" r="r" b="b"/>
              <a:pathLst>
                <a:path w="1289" h="1290" extrusionOk="0">
                  <a:moveTo>
                    <a:pt x="532" y="1"/>
                  </a:moveTo>
                  <a:lnTo>
                    <a:pt x="392" y="57"/>
                  </a:lnTo>
                  <a:lnTo>
                    <a:pt x="280" y="113"/>
                  </a:lnTo>
                  <a:lnTo>
                    <a:pt x="196" y="197"/>
                  </a:lnTo>
                  <a:lnTo>
                    <a:pt x="112" y="281"/>
                  </a:lnTo>
                  <a:lnTo>
                    <a:pt x="56" y="393"/>
                  </a:lnTo>
                  <a:lnTo>
                    <a:pt x="28" y="505"/>
                  </a:lnTo>
                  <a:lnTo>
                    <a:pt x="0" y="645"/>
                  </a:lnTo>
                  <a:lnTo>
                    <a:pt x="28" y="757"/>
                  </a:lnTo>
                  <a:lnTo>
                    <a:pt x="56" y="897"/>
                  </a:lnTo>
                  <a:lnTo>
                    <a:pt x="112" y="1009"/>
                  </a:lnTo>
                  <a:lnTo>
                    <a:pt x="196" y="1093"/>
                  </a:lnTo>
                  <a:lnTo>
                    <a:pt x="280" y="1177"/>
                  </a:lnTo>
                  <a:lnTo>
                    <a:pt x="392" y="1233"/>
                  </a:lnTo>
                  <a:lnTo>
                    <a:pt x="532" y="1261"/>
                  </a:lnTo>
                  <a:lnTo>
                    <a:pt x="644" y="1289"/>
                  </a:lnTo>
                  <a:lnTo>
                    <a:pt x="784" y="1261"/>
                  </a:lnTo>
                  <a:lnTo>
                    <a:pt x="896" y="1233"/>
                  </a:lnTo>
                  <a:lnTo>
                    <a:pt x="1008" y="1177"/>
                  </a:lnTo>
                  <a:lnTo>
                    <a:pt x="1093" y="1093"/>
                  </a:lnTo>
                  <a:lnTo>
                    <a:pt x="1177" y="1009"/>
                  </a:lnTo>
                  <a:lnTo>
                    <a:pt x="1233" y="897"/>
                  </a:lnTo>
                  <a:lnTo>
                    <a:pt x="1289" y="757"/>
                  </a:lnTo>
                  <a:lnTo>
                    <a:pt x="1289" y="645"/>
                  </a:lnTo>
                  <a:lnTo>
                    <a:pt x="1289" y="505"/>
                  </a:lnTo>
                  <a:lnTo>
                    <a:pt x="1233" y="393"/>
                  </a:lnTo>
                  <a:lnTo>
                    <a:pt x="1177" y="281"/>
                  </a:lnTo>
                  <a:lnTo>
                    <a:pt x="1093" y="197"/>
                  </a:lnTo>
                  <a:lnTo>
                    <a:pt x="1008" y="113"/>
                  </a:lnTo>
                  <a:lnTo>
                    <a:pt x="896" y="57"/>
                  </a:lnTo>
                  <a:lnTo>
                    <a:pt x="78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1417;p57">
              <a:extLst>
                <a:ext uri="{FF2B5EF4-FFF2-40B4-BE49-F238E27FC236}">
                  <a16:creationId xmlns:a16="http://schemas.microsoft.com/office/drawing/2014/main" id="{B440940B-24FB-04C0-5DB3-D11F295611BA}"/>
                </a:ext>
              </a:extLst>
            </p:cNvPr>
            <p:cNvSpPr/>
            <p:nvPr/>
          </p:nvSpPr>
          <p:spPr>
            <a:xfrm>
              <a:off x="3048293" y="1370593"/>
              <a:ext cx="20382" cy="20405"/>
            </a:xfrm>
            <a:custGeom>
              <a:avLst/>
              <a:gdLst/>
              <a:ahLst/>
              <a:cxnLst/>
              <a:rect l="l" t="t" r="r" b="b"/>
              <a:pathLst>
                <a:path w="1289" h="1290" fill="none" extrusionOk="0">
                  <a:moveTo>
                    <a:pt x="644" y="1"/>
                  </a:moveTo>
                  <a:lnTo>
                    <a:pt x="644" y="1"/>
                  </a:lnTo>
                  <a:lnTo>
                    <a:pt x="532" y="1"/>
                  </a:lnTo>
                  <a:lnTo>
                    <a:pt x="392" y="57"/>
                  </a:lnTo>
                  <a:lnTo>
                    <a:pt x="280" y="113"/>
                  </a:lnTo>
                  <a:lnTo>
                    <a:pt x="196" y="197"/>
                  </a:lnTo>
                  <a:lnTo>
                    <a:pt x="112" y="281"/>
                  </a:lnTo>
                  <a:lnTo>
                    <a:pt x="56" y="393"/>
                  </a:lnTo>
                  <a:lnTo>
                    <a:pt x="28" y="505"/>
                  </a:lnTo>
                  <a:lnTo>
                    <a:pt x="0" y="645"/>
                  </a:lnTo>
                  <a:lnTo>
                    <a:pt x="0" y="645"/>
                  </a:lnTo>
                  <a:lnTo>
                    <a:pt x="28" y="757"/>
                  </a:lnTo>
                  <a:lnTo>
                    <a:pt x="56" y="897"/>
                  </a:lnTo>
                  <a:lnTo>
                    <a:pt x="112" y="1009"/>
                  </a:lnTo>
                  <a:lnTo>
                    <a:pt x="196" y="1093"/>
                  </a:lnTo>
                  <a:lnTo>
                    <a:pt x="280" y="1177"/>
                  </a:lnTo>
                  <a:lnTo>
                    <a:pt x="392" y="1233"/>
                  </a:lnTo>
                  <a:lnTo>
                    <a:pt x="532" y="1261"/>
                  </a:lnTo>
                  <a:lnTo>
                    <a:pt x="644" y="1289"/>
                  </a:lnTo>
                  <a:lnTo>
                    <a:pt x="644" y="1289"/>
                  </a:lnTo>
                  <a:lnTo>
                    <a:pt x="784" y="1261"/>
                  </a:lnTo>
                  <a:lnTo>
                    <a:pt x="896" y="1233"/>
                  </a:lnTo>
                  <a:lnTo>
                    <a:pt x="1008" y="1177"/>
                  </a:lnTo>
                  <a:lnTo>
                    <a:pt x="1093" y="1093"/>
                  </a:lnTo>
                  <a:lnTo>
                    <a:pt x="1177" y="1009"/>
                  </a:lnTo>
                  <a:lnTo>
                    <a:pt x="1233" y="897"/>
                  </a:lnTo>
                  <a:lnTo>
                    <a:pt x="1289" y="757"/>
                  </a:lnTo>
                  <a:lnTo>
                    <a:pt x="1289" y="645"/>
                  </a:lnTo>
                  <a:lnTo>
                    <a:pt x="1289" y="645"/>
                  </a:lnTo>
                  <a:lnTo>
                    <a:pt x="1289" y="505"/>
                  </a:lnTo>
                  <a:lnTo>
                    <a:pt x="1233" y="393"/>
                  </a:lnTo>
                  <a:lnTo>
                    <a:pt x="1177" y="281"/>
                  </a:lnTo>
                  <a:lnTo>
                    <a:pt x="1093" y="197"/>
                  </a:lnTo>
                  <a:lnTo>
                    <a:pt x="1008" y="113"/>
                  </a:lnTo>
                  <a:lnTo>
                    <a:pt x="896" y="57"/>
                  </a:lnTo>
                  <a:lnTo>
                    <a:pt x="784" y="1"/>
                  </a:lnTo>
                  <a:lnTo>
                    <a:pt x="644"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1418;p57">
              <a:extLst>
                <a:ext uri="{FF2B5EF4-FFF2-40B4-BE49-F238E27FC236}">
                  <a16:creationId xmlns:a16="http://schemas.microsoft.com/office/drawing/2014/main" id="{468C83F0-ABED-3CFD-D53E-D92B4CBDE06C}"/>
                </a:ext>
              </a:extLst>
            </p:cNvPr>
            <p:cNvSpPr/>
            <p:nvPr/>
          </p:nvSpPr>
          <p:spPr>
            <a:xfrm>
              <a:off x="3048293" y="1402940"/>
              <a:ext cx="20382" cy="20405"/>
            </a:xfrm>
            <a:custGeom>
              <a:avLst/>
              <a:gdLst/>
              <a:ahLst/>
              <a:cxnLst/>
              <a:rect l="l" t="t" r="r" b="b"/>
              <a:pathLst>
                <a:path w="1289" h="1290" extrusionOk="0">
                  <a:moveTo>
                    <a:pt x="644" y="1"/>
                  </a:moveTo>
                  <a:lnTo>
                    <a:pt x="532" y="29"/>
                  </a:lnTo>
                  <a:lnTo>
                    <a:pt x="392" y="57"/>
                  </a:lnTo>
                  <a:lnTo>
                    <a:pt x="280" y="113"/>
                  </a:lnTo>
                  <a:lnTo>
                    <a:pt x="196" y="197"/>
                  </a:lnTo>
                  <a:lnTo>
                    <a:pt x="112" y="281"/>
                  </a:lnTo>
                  <a:lnTo>
                    <a:pt x="56" y="393"/>
                  </a:lnTo>
                  <a:lnTo>
                    <a:pt x="28" y="533"/>
                  </a:lnTo>
                  <a:lnTo>
                    <a:pt x="0" y="645"/>
                  </a:lnTo>
                  <a:lnTo>
                    <a:pt x="28" y="785"/>
                  </a:lnTo>
                  <a:lnTo>
                    <a:pt x="56" y="897"/>
                  </a:lnTo>
                  <a:lnTo>
                    <a:pt x="112" y="1009"/>
                  </a:lnTo>
                  <a:lnTo>
                    <a:pt x="196" y="1093"/>
                  </a:lnTo>
                  <a:lnTo>
                    <a:pt x="280" y="1177"/>
                  </a:lnTo>
                  <a:lnTo>
                    <a:pt x="392" y="1233"/>
                  </a:lnTo>
                  <a:lnTo>
                    <a:pt x="532" y="1289"/>
                  </a:lnTo>
                  <a:lnTo>
                    <a:pt x="784" y="1289"/>
                  </a:lnTo>
                  <a:lnTo>
                    <a:pt x="896" y="1233"/>
                  </a:lnTo>
                  <a:lnTo>
                    <a:pt x="1008" y="1177"/>
                  </a:lnTo>
                  <a:lnTo>
                    <a:pt x="1093" y="1093"/>
                  </a:lnTo>
                  <a:lnTo>
                    <a:pt x="1177" y="1009"/>
                  </a:lnTo>
                  <a:lnTo>
                    <a:pt x="1233" y="897"/>
                  </a:lnTo>
                  <a:lnTo>
                    <a:pt x="1289" y="785"/>
                  </a:lnTo>
                  <a:lnTo>
                    <a:pt x="1289" y="645"/>
                  </a:lnTo>
                  <a:lnTo>
                    <a:pt x="1289" y="533"/>
                  </a:lnTo>
                  <a:lnTo>
                    <a:pt x="1233" y="393"/>
                  </a:lnTo>
                  <a:lnTo>
                    <a:pt x="1177" y="281"/>
                  </a:lnTo>
                  <a:lnTo>
                    <a:pt x="1093" y="197"/>
                  </a:lnTo>
                  <a:lnTo>
                    <a:pt x="1008" y="113"/>
                  </a:lnTo>
                  <a:lnTo>
                    <a:pt x="896" y="57"/>
                  </a:lnTo>
                  <a:lnTo>
                    <a:pt x="784" y="29"/>
                  </a:lnTo>
                  <a:lnTo>
                    <a:pt x="64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1419;p57">
              <a:extLst>
                <a:ext uri="{FF2B5EF4-FFF2-40B4-BE49-F238E27FC236}">
                  <a16:creationId xmlns:a16="http://schemas.microsoft.com/office/drawing/2014/main" id="{6D69BC2B-874C-3435-D73A-2EF156A4BAAB}"/>
                </a:ext>
              </a:extLst>
            </p:cNvPr>
            <p:cNvSpPr/>
            <p:nvPr/>
          </p:nvSpPr>
          <p:spPr>
            <a:xfrm>
              <a:off x="3048293" y="1402940"/>
              <a:ext cx="20382" cy="20405"/>
            </a:xfrm>
            <a:custGeom>
              <a:avLst/>
              <a:gdLst/>
              <a:ahLst/>
              <a:cxnLst/>
              <a:rect l="l" t="t" r="r" b="b"/>
              <a:pathLst>
                <a:path w="1289" h="1290" fill="none" extrusionOk="0">
                  <a:moveTo>
                    <a:pt x="644" y="1"/>
                  </a:moveTo>
                  <a:lnTo>
                    <a:pt x="644" y="1"/>
                  </a:lnTo>
                  <a:lnTo>
                    <a:pt x="532" y="29"/>
                  </a:lnTo>
                  <a:lnTo>
                    <a:pt x="392" y="57"/>
                  </a:lnTo>
                  <a:lnTo>
                    <a:pt x="280" y="113"/>
                  </a:lnTo>
                  <a:lnTo>
                    <a:pt x="196" y="197"/>
                  </a:lnTo>
                  <a:lnTo>
                    <a:pt x="112" y="281"/>
                  </a:lnTo>
                  <a:lnTo>
                    <a:pt x="56" y="393"/>
                  </a:lnTo>
                  <a:lnTo>
                    <a:pt x="28" y="533"/>
                  </a:lnTo>
                  <a:lnTo>
                    <a:pt x="0" y="645"/>
                  </a:lnTo>
                  <a:lnTo>
                    <a:pt x="0" y="645"/>
                  </a:lnTo>
                  <a:lnTo>
                    <a:pt x="28" y="785"/>
                  </a:lnTo>
                  <a:lnTo>
                    <a:pt x="56" y="897"/>
                  </a:lnTo>
                  <a:lnTo>
                    <a:pt x="112" y="1009"/>
                  </a:lnTo>
                  <a:lnTo>
                    <a:pt x="196" y="1093"/>
                  </a:lnTo>
                  <a:lnTo>
                    <a:pt x="280" y="1177"/>
                  </a:lnTo>
                  <a:lnTo>
                    <a:pt x="392" y="1233"/>
                  </a:lnTo>
                  <a:lnTo>
                    <a:pt x="532" y="1289"/>
                  </a:lnTo>
                  <a:lnTo>
                    <a:pt x="644" y="1289"/>
                  </a:lnTo>
                  <a:lnTo>
                    <a:pt x="644" y="1289"/>
                  </a:lnTo>
                  <a:lnTo>
                    <a:pt x="784" y="1289"/>
                  </a:lnTo>
                  <a:lnTo>
                    <a:pt x="896" y="1233"/>
                  </a:lnTo>
                  <a:lnTo>
                    <a:pt x="1008" y="1177"/>
                  </a:lnTo>
                  <a:lnTo>
                    <a:pt x="1093" y="1093"/>
                  </a:lnTo>
                  <a:lnTo>
                    <a:pt x="1177" y="1009"/>
                  </a:lnTo>
                  <a:lnTo>
                    <a:pt x="1233" y="897"/>
                  </a:lnTo>
                  <a:lnTo>
                    <a:pt x="1289" y="785"/>
                  </a:lnTo>
                  <a:lnTo>
                    <a:pt x="1289" y="645"/>
                  </a:lnTo>
                  <a:lnTo>
                    <a:pt x="1289" y="645"/>
                  </a:lnTo>
                  <a:lnTo>
                    <a:pt x="1289" y="645"/>
                  </a:lnTo>
                  <a:lnTo>
                    <a:pt x="1289" y="533"/>
                  </a:lnTo>
                  <a:lnTo>
                    <a:pt x="1233" y="393"/>
                  </a:lnTo>
                  <a:lnTo>
                    <a:pt x="1177" y="281"/>
                  </a:lnTo>
                  <a:lnTo>
                    <a:pt x="1093" y="197"/>
                  </a:lnTo>
                  <a:lnTo>
                    <a:pt x="1008" y="113"/>
                  </a:lnTo>
                  <a:lnTo>
                    <a:pt x="896" y="57"/>
                  </a:lnTo>
                  <a:lnTo>
                    <a:pt x="784" y="29"/>
                  </a:lnTo>
                  <a:lnTo>
                    <a:pt x="644" y="1"/>
                  </a:lnTo>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1420;p57">
              <a:extLst>
                <a:ext uri="{FF2B5EF4-FFF2-40B4-BE49-F238E27FC236}">
                  <a16:creationId xmlns:a16="http://schemas.microsoft.com/office/drawing/2014/main" id="{148EDBCB-C9DC-8D4A-D6A6-9A5ACF4BF01F}"/>
                </a:ext>
              </a:extLst>
            </p:cNvPr>
            <p:cNvSpPr/>
            <p:nvPr/>
          </p:nvSpPr>
          <p:spPr>
            <a:xfrm>
              <a:off x="2229773" y="1605419"/>
              <a:ext cx="59818" cy="100599"/>
            </a:xfrm>
            <a:custGeom>
              <a:avLst/>
              <a:gdLst/>
              <a:ahLst/>
              <a:cxnLst/>
              <a:rect l="l" t="t" r="r" b="b"/>
              <a:pathLst>
                <a:path w="3783" h="6360" extrusionOk="0">
                  <a:moveTo>
                    <a:pt x="1654" y="1513"/>
                  </a:moveTo>
                  <a:lnTo>
                    <a:pt x="1654" y="2707"/>
                  </a:lnTo>
                  <a:lnTo>
                    <a:pt x="1401" y="2606"/>
                  </a:lnTo>
                  <a:lnTo>
                    <a:pt x="1177" y="2494"/>
                  </a:lnTo>
                  <a:lnTo>
                    <a:pt x="1093" y="2410"/>
                  </a:lnTo>
                  <a:lnTo>
                    <a:pt x="1037" y="2326"/>
                  </a:lnTo>
                  <a:lnTo>
                    <a:pt x="981" y="2214"/>
                  </a:lnTo>
                  <a:lnTo>
                    <a:pt x="981" y="2130"/>
                  </a:lnTo>
                  <a:lnTo>
                    <a:pt x="981" y="2018"/>
                  </a:lnTo>
                  <a:lnTo>
                    <a:pt x="1009" y="1906"/>
                  </a:lnTo>
                  <a:lnTo>
                    <a:pt x="1065" y="1821"/>
                  </a:lnTo>
                  <a:lnTo>
                    <a:pt x="1149" y="1737"/>
                  </a:lnTo>
                  <a:lnTo>
                    <a:pt x="1233" y="1653"/>
                  </a:lnTo>
                  <a:lnTo>
                    <a:pt x="1345" y="1597"/>
                  </a:lnTo>
                  <a:lnTo>
                    <a:pt x="1485" y="1541"/>
                  </a:lnTo>
                  <a:lnTo>
                    <a:pt x="1654" y="1513"/>
                  </a:lnTo>
                  <a:close/>
                  <a:moveTo>
                    <a:pt x="2214" y="3670"/>
                  </a:moveTo>
                  <a:lnTo>
                    <a:pt x="2494" y="3754"/>
                  </a:lnTo>
                  <a:lnTo>
                    <a:pt x="2718" y="3894"/>
                  </a:lnTo>
                  <a:lnTo>
                    <a:pt x="2802" y="3950"/>
                  </a:lnTo>
                  <a:lnTo>
                    <a:pt x="2858" y="4034"/>
                  </a:lnTo>
                  <a:lnTo>
                    <a:pt x="2914" y="4146"/>
                  </a:lnTo>
                  <a:lnTo>
                    <a:pt x="2914" y="4258"/>
                  </a:lnTo>
                  <a:lnTo>
                    <a:pt x="2914" y="4370"/>
                  </a:lnTo>
                  <a:lnTo>
                    <a:pt x="2886" y="4455"/>
                  </a:lnTo>
                  <a:lnTo>
                    <a:pt x="2830" y="4567"/>
                  </a:lnTo>
                  <a:lnTo>
                    <a:pt x="2746" y="4651"/>
                  </a:lnTo>
                  <a:lnTo>
                    <a:pt x="2662" y="4707"/>
                  </a:lnTo>
                  <a:lnTo>
                    <a:pt x="2550" y="4763"/>
                  </a:lnTo>
                  <a:lnTo>
                    <a:pt x="2382" y="4819"/>
                  </a:lnTo>
                  <a:lnTo>
                    <a:pt x="2214" y="4847"/>
                  </a:lnTo>
                  <a:lnTo>
                    <a:pt x="2214" y="3670"/>
                  </a:lnTo>
                  <a:close/>
                  <a:moveTo>
                    <a:pt x="1654" y="1"/>
                  </a:moveTo>
                  <a:lnTo>
                    <a:pt x="1654" y="785"/>
                  </a:lnTo>
                  <a:lnTo>
                    <a:pt x="1289" y="841"/>
                  </a:lnTo>
                  <a:lnTo>
                    <a:pt x="981" y="925"/>
                  </a:lnTo>
                  <a:lnTo>
                    <a:pt x="701" y="1065"/>
                  </a:lnTo>
                  <a:lnTo>
                    <a:pt x="477" y="1233"/>
                  </a:lnTo>
                  <a:lnTo>
                    <a:pt x="309" y="1457"/>
                  </a:lnTo>
                  <a:lnTo>
                    <a:pt x="197" y="1681"/>
                  </a:lnTo>
                  <a:lnTo>
                    <a:pt x="141" y="1906"/>
                  </a:lnTo>
                  <a:lnTo>
                    <a:pt x="113" y="2158"/>
                  </a:lnTo>
                  <a:lnTo>
                    <a:pt x="113" y="2326"/>
                  </a:lnTo>
                  <a:lnTo>
                    <a:pt x="141" y="2494"/>
                  </a:lnTo>
                  <a:lnTo>
                    <a:pt x="197" y="2606"/>
                  </a:lnTo>
                  <a:lnTo>
                    <a:pt x="253" y="2746"/>
                  </a:lnTo>
                  <a:lnTo>
                    <a:pt x="309" y="2858"/>
                  </a:lnTo>
                  <a:lnTo>
                    <a:pt x="393" y="2970"/>
                  </a:lnTo>
                  <a:lnTo>
                    <a:pt x="617" y="3138"/>
                  </a:lnTo>
                  <a:lnTo>
                    <a:pt x="841" y="3250"/>
                  </a:lnTo>
                  <a:lnTo>
                    <a:pt x="1093" y="3362"/>
                  </a:lnTo>
                  <a:lnTo>
                    <a:pt x="1373" y="3446"/>
                  </a:lnTo>
                  <a:lnTo>
                    <a:pt x="1654" y="3530"/>
                  </a:lnTo>
                  <a:lnTo>
                    <a:pt x="1654" y="4875"/>
                  </a:lnTo>
                  <a:lnTo>
                    <a:pt x="1289" y="4819"/>
                  </a:lnTo>
                  <a:lnTo>
                    <a:pt x="953" y="4707"/>
                  </a:lnTo>
                  <a:lnTo>
                    <a:pt x="617" y="4567"/>
                  </a:lnTo>
                  <a:lnTo>
                    <a:pt x="309" y="4370"/>
                  </a:lnTo>
                  <a:lnTo>
                    <a:pt x="1" y="5043"/>
                  </a:lnTo>
                  <a:lnTo>
                    <a:pt x="393" y="5267"/>
                  </a:lnTo>
                  <a:lnTo>
                    <a:pt x="785" y="5435"/>
                  </a:lnTo>
                  <a:lnTo>
                    <a:pt x="1205" y="5547"/>
                  </a:lnTo>
                  <a:lnTo>
                    <a:pt x="1654" y="5603"/>
                  </a:lnTo>
                  <a:lnTo>
                    <a:pt x="1654" y="6359"/>
                  </a:lnTo>
                  <a:lnTo>
                    <a:pt x="2214" y="6359"/>
                  </a:lnTo>
                  <a:lnTo>
                    <a:pt x="2214" y="5603"/>
                  </a:lnTo>
                  <a:lnTo>
                    <a:pt x="2606" y="5519"/>
                  </a:lnTo>
                  <a:lnTo>
                    <a:pt x="2914" y="5435"/>
                  </a:lnTo>
                  <a:lnTo>
                    <a:pt x="3194" y="5295"/>
                  </a:lnTo>
                  <a:lnTo>
                    <a:pt x="3390" y="5127"/>
                  </a:lnTo>
                  <a:lnTo>
                    <a:pt x="3558" y="4931"/>
                  </a:lnTo>
                  <a:lnTo>
                    <a:pt x="3698" y="4707"/>
                  </a:lnTo>
                  <a:lnTo>
                    <a:pt x="3754" y="4455"/>
                  </a:lnTo>
                  <a:lnTo>
                    <a:pt x="3782" y="4230"/>
                  </a:lnTo>
                  <a:lnTo>
                    <a:pt x="3782" y="4062"/>
                  </a:lnTo>
                  <a:lnTo>
                    <a:pt x="3754" y="3894"/>
                  </a:lnTo>
                  <a:lnTo>
                    <a:pt x="3698" y="3754"/>
                  </a:lnTo>
                  <a:lnTo>
                    <a:pt x="3642" y="3642"/>
                  </a:lnTo>
                  <a:lnTo>
                    <a:pt x="3586" y="3530"/>
                  </a:lnTo>
                  <a:lnTo>
                    <a:pt x="3502" y="3418"/>
                  </a:lnTo>
                  <a:lnTo>
                    <a:pt x="3278" y="3250"/>
                  </a:lnTo>
                  <a:lnTo>
                    <a:pt x="3054" y="3138"/>
                  </a:lnTo>
                  <a:lnTo>
                    <a:pt x="2774" y="3026"/>
                  </a:lnTo>
                  <a:lnTo>
                    <a:pt x="2214" y="2858"/>
                  </a:lnTo>
                  <a:lnTo>
                    <a:pt x="2214" y="1485"/>
                  </a:lnTo>
                  <a:lnTo>
                    <a:pt x="2522" y="1541"/>
                  </a:lnTo>
                  <a:lnTo>
                    <a:pt x="2774" y="1625"/>
                  </a:lnTo>
                  <a:lnTo>
                    <a:pt x="3054" y="1709"/>
                  </a:lnTo>
                  <a:lnTo>
                    <a:pt x="3306" y="1849"/>
                  </a:lnTo>
                  <a:lnTo>
                    <a:pt x="3586" y="1177"/>
                  </a:lnTo>
                  <a:lnTo>
                    <a:pt x="3278" y="1009"/>
                  </a:lnTo>
                  <a:lnTo>
                    <a:pt x="2942" y="869"/>
                  </a:lnTo>
                  <a:lnTo>
                    <a:pt x="2578" y="785"/>
                  </a:lnTo>
                  <a:lnTo>
                    <a:pt x="2214" y="757"/>
                  </a:lnTo>
                  <a:lnTo>
                    <a:pt x="221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1421;p57">
              <a:extLst>
                <a:ext uri="{FF2B5EF4-FFF2-40B4-BE49-F238E27FC236}">
                  <a16:creationId xmlns:a16="http://schemas.microsoft.com/office/drawing/2014/main" id="{072374E3-1D38-1148-DC08-800173687F9D}"/>
                </a:ext>
              </a:extLst>
            </p:cNvPr>
            <p:cNvSpPr/>
            <p:nvPr/>
          </p:nvSpPr>
          <p:spPr>
            <a:xfrm>
              <a:off x="2324124" y="1618279"/>
              <a:ext cx="29237" cy="74880"/>
            </a:xfrm>
            <a:custGeom>
              <a:avLst/>
              <a:gdLst/>
              <a:ahLst/>
              <a:cxnLst/>
              <a:rect l="l" t="t" r="r" b="b"/>
              <a:pathLst>
                <a:path w="1849" h="4734" extrusionOk="0">
                  <a:moveTo>
                    <a:pt x="0" y="0"/>
                  </a:moveTo>
                  <a:lnTo>
                    <a:pt x="0" y="728"/>
                  </a:lnTo>
                  <a:lnTo>
                    <a:pt x="1009" y="728"/>
                  </a:lnTo>
                  <a:lnTo>
                    <a:pt x="1009" y="4734"/>
                  </a:lnTo>
                  <a:lnTo>
                    <a:pt x="1849" y="4734"/>
                  </a:lnTo>
                  <a:lnTo>
                    <a:pt x="184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1422;p57">
              <a:extLst>
                <a:ext uri="{FF2B5EF4-FFF2-40B4-BE49-F238E27FC236}">
                  <a16:creationId xmlns:a16="http://schemas.microsoft.com/office/drawing/2014/main" id="{8E77E52D-B000-429E-2A1B-F1D938A3173D}"/>
                </a:ext>
              </a:extLst>
            </p:cNvPr>
            <p:cNvSpPr/>
            <p:nvPr/>
          </p:nvSpPr>
          <p:spPr>
            <a:xfrm>
              <a:off x="2367972" y="1617393"/>
              <a:ext cx="61130" cy="76652"/>
            </a:xfrm>
            <a:custGeom>
              <a:avLst/>
              <a:gdLst/>
              <a:ahLst/>
              <a:cxnLst/>
              <a:rect l="l" t="t" r="r" b="b"/>
              <a:pathLst>
                <a:path w="3866" h="4846" extrusionOk="0">
                  <a:moveTo>
                    <a:pt x="1933" y="672"/>
                  </a:moveTo>
                  <a:lnTo>
                    <a:pt x="2129" y="700"/>
                  </a:lnTo>
                  <a:lnTo>
                    <a:pt x="2297" y="728"/>
                  </a:lnTo>
                  <a:lnTo>
                    <a:pt x="2465" y="784"/>
                  </a:lnTo>
                  <a:lnTo>
                    <a:pt x="2577" y="868"/>
                  </a:lnTo>
                  <a:lnTo>
                    <a:pt x="2689" y="952"/>
                  </a:lnTo>
                  <a:lnTo>
                    <a:pt x="2773" y="1064"/>
                  </a:lnTo>
                  <a:lnTo>
                    <a:pt x="2829" y="1205"/>
                  </a:lnTo>
                  <a:lnTo>
                    <a:pt x="2829" y="1345"/>
                  </a:lnTo>
                  <a:lnTo>
                    <a:pt x="2829" y="1485"/>
                  </a:lnTo>
                  <a:lnTo>
                    <a:pt x="2773" y="1625"/>
                  </a:lnTo>
                  <a:lnTo>
                    <a:pt x="2689" y="1737"/>
                  </a:lnTo>
                  <a:lnTo>
                    <a:pt x="2605" y="1821"/>
                  </a:lnTo>
                  <a:lnTo>
                    <a:pt x="2465" y="1905"/>
                  </a:lnTo>
                  <a:lnTo>
                    <a:pt x="2297" y="1961"/>
                  </a:lnTo>
                  <a:lnTo>
                    <a:pt x="2129" y="1989"/>
                  </a:lnTo>
                  <a:lnTo>
                    <a:pt x="1933" y="2017"/>
                  </a:lnTo>
                  <a:lnTo>
                    <a:pt x="1737" y="1989"/>
                  </a:lnTo>
                  <a:lnTo>
                    <a:pt x="1569" y="1961"/>
                  </a:lnTo>
                  <a:lnTo>
                    <a:pt x="1401" y="1905"/>
                  </a:lnTo>
                  <a:lnTo>
                    <a:pt x="1289" y="1821"/>
                  </a:lnTo>
                  <a:lnTo>
                    <a:pt x="1177" y="1737"/>
                  </a:lnTo>
                  <a:lnTo>
                    <a:pt x="1093" y="1625"/>
                  </a:lnTo>
                  <a:lnTo>
                    <a:pt x="1065" y="1485"/>
                  </a:lnTo>
                  <a:lnTo>
                    <a:pt x="1037" y="1345"/>
                  </a:lnTo>
                  <a:lnTo>
                    <a:pt x="1065" y="1205"/>
                  </a:lnTo>
                  <a:lnTo>
                    <a:pt x="1093" y="1064"/>
                  </a:lnTo>
                  <a:lnTo>
                    <a:pt x="1177" y="952"/>
                  </a:lnTo>
                  <a:lnTo>
                    <a:pt x="1289" y="868"/>
                  </a:lnTo>
                  <a:lnTo>
                    <a:pt x="1401" y="784"/>
                  </a:lnTo>
                  <a:lnTo>
                    <a:pt x="1569" y="728"/>
                  </a:lnTo>
                  <a:lnTo>
                    <a:pt x="1737" y="700"/>
                  </a:lnTo>
                  <a:lnTo>
                    <a:pt x="1933" y="672"/>
                  </a:lnTo>
                  <a:close/>
                  <a:moveTo>
                    <a:pt x="1933" y="2661"/>
                  </a:moveTo>
                  <a:lnTo>
                    <a:pt x="2157" y="2689"/>
                  </a:lnTo>
                  <a:lnTo>
                    <a:pt x="2353" y="2717"/>
                  </a:lnTo>
                  <a:lnTo>
                    <a:pt x="2549" y="2801"/>
                  </a:lnTo>
                  <a:lnTo>
                    <a:pt x="2689" y="2885"/>
                  </a:lnTo>
                  <a:lnTo>
                    <a:pt x="2801" y="2997"/>
                  </a:lnTo>
                  <a:lnTo>
                    <a:pt x="2885" y="3109"/>
                  </a:lnTo>
                  <a:lnTo>
                    <a:pt x="2941" y="3249"/>
                  </a:lnTo>
                  <a:lnTo>
                    <a:pt x="2967" y="3403"/>
                  </a:lnTo>
                  <a:lnTo>
                    <a:pt x="2941" y="3557"/>
                  </a:lnTo>
                  <a:lnTo>
                    <a:pt x="2885" y="3726"/>
                  </a:lnTo>
                  <a:lnTo>
                    <a:pt x="2801" y="3866"/>
                  </a:lnTo>
                  <a:lnTo>
                    <a:pt x="2689" y="3978"/>
                  </a:lnTo>
                  <a:lnTo>
                    <a:pt x="2521" y="4062"/>
                  </a:lnTo>
                  <a:lnTo>
                    <a:pt x="2353" y="4146"/>
                  </a:lnTo>
                  <a:lnTo>
                    <a:pt x="2157" y="4174"/>
                  </a:lnTo>
                  <a:lnTo>
                    <a:pt x="1681" y="4174"/>
                  </a:lnTo>
                  <a:lnTo>
                    <a:pt x="1485" y="4146"/>
                  </a:lnTo>
                  <a:lnTo>
                    <a:pt x="1317" y="4062"/>
                  </a:lnTo>
                  <a:lnTo>
                    <a:pt x="1149" y="3978"/>
                  </a:lnTo>
                  <a:lnTo>
                    <a:pt x="1037" y="3866"/>
                  </a:lnTo>
                  <a:lnTo>
                    <a:pt x="953" y="3754"/>
                  </a:lnTo>
                  <a:lnTo>
                    <a:pt x="897" y="3585"/>
                  </a:lnTo>
                  <a:lnTo>
                    <a:pt x="869" y="3417"/>
                  </a:lnTo>
                  <a:lnTo>
                    <a:pt x="897" y="3249"/>
                  </a:lnTo>
                  <a:lnTo>
                    <a:pt x="953" y="3109"/>
                  </a:lnTo>
                  <a:lnTo>
                    <a:pt x="1037" y="2997"/>
                  </a:lnTo>
                  <a:lnTo>
                    <a:pt x="1149" y="2885"/>
                  </a:lnTo>
                  <a:lnTo>
                    <a:pt x="1317" y="2801"/>
                  </a:lnTo>
                  <a:lnTo>
                    <a:pt x="1485" y="2717"/>
                  </a:lnTo>
                  <a:lnTo>
                    <a:pt x="1681" y="2689"/>
                  </a:lnTo>
                  <a:lnTo>
                    <a:pt x="1933" y="2661"/>
                  </a:lnTo>
                  <a:close/>
                  <a:moveTo>
                    <a:pt x="1933" y="0"/>
                  </a:moveTo>
                  <a:lnTo>
                    <a:pt x="1569" y="28"/>
                  </a:lnTo>
                  <a:lnTo>
                    <a:pt x="1233" y="84"/>
                  </a:lnTo>
                  <a:lnTo>
                    <a:pt x="925" y="196"/>
                  </a:lnTo>
                  <a:lnTo>
                    <a:pt x="673" y="364"/>
                  </a:lnTo>
                  <a:lnTo>
                    <a:pt x="476" y="532"/>
                  </a:lnTo>
                  <a:lnTo>
                    <a:pt x="308" y="756"/>
                  </a:lnTo>
                  <a:lnTo>
                    <a:pt x="252" y="896"/>
                  </a:lnTo>
                  <a:lnTo>
                    <a:pt x="224" y="1036"/>
                  </a:lnTo>
                  <a:lnTo>
                    <a:pt x="196" y="1177"/>
                  </a:lnTo>
                  <a:lnTo>
                    <a:pt x="196" y="1317"/>
                  </a:lnTo>
                  <a:lnTo>
                    <a:pt x="196" y="1457"/>
                  </a:lnTo>
                  <a:lnTo>
                    <a:pt x="224" y="1625"/>
                  </a:lnTo>
                  <a:lnTo>
                    <a:pt x="252" y="1765"/>
                  </a:lnTo>
                  <a:lnTo>
                    <a:pt x="336" y="1877"/>
                  </a:lnTo>
                  <a:lnTo>
                    <a:pt x="420" y="2017"/>
                  </a:lnTo>
                  <a:lnTo>
                    <a:pt x="504" y="2129"/>
                  </a:lnTo>
                  <a:lnTo>
                    <a:pt x="617" y="2213"/>
                  </a:lnTo>
                  <a:lnTo>
                    <a:pt x="757" y="2297"/>
                  </a:lnTo>
                  <a:lnTo>
                    <a:pt x="589" y="2381"/>
                  </a:lnTo>
                  <a:lnTo>
                    <a:pt x="448" y="2493"/>
                  </a:lnTo>
                  <a:lnTo>
                    <a:pt x="308" y="2605"/>
                  </a:lnTo>
                  <a:lnTo>
                    <a:pt x="196" y="2745"/>
                  </a:lnTo>
                  <a:lnTo>
                    <a:pt x="112" y="2913"/>
                  </a:lnTo>
                  <a:lnTo>
                    <a:pt x="56" y="3081"/>
                  </a:lnTo>
                  <a:lnTo>
                    <a:pt x="0" y="3249"/>
                  </a:lnTo>
                  <a:lnTo>
                    <a:pt x="0" y="3417"/>
                  </a:lnTo>
                  <a:lnTo>
                    <a:pt x="0" y="3585"/>
                  </a:lnTo>
                  <a:lnTo>
                    <a:pt x="28" y="3726"/>
                  </a:lnTo>
                  <a:lnTo>
                    <a:pt x="84" y="3866"/>
                  </a:lnTo>
                  <a:lnTo>
                    <a:pt x="140" y="4006"/>
                  </a:lnTo>
                  <a:lnTo>
                    <a:pt x="196" y="4146"/>
                  </a:lnTo>
                  <a:lnTo>
                    <a:pt x="308" y="4258"/>
                  </a:lnTo>
                  <a:lnTo>
                    <a:pt x="504" y="4454"/>
                  </a:lnTo>
                  <a:lnTo>
                    <a:pt x="785" y="4622"/>
                  </a:lnTo>
                  <a:lnTo>
                    <a:pt x="1121" y="4762"/>
                  </a:lnTo>
                  <a:lnTo>
                    <a:pt x="1513" y="4818"/>
                  </a:lnTo>
                  <a:lnTo>
                    <a:pt x="1933" y="4846"/>
                  </a:lnTo>
                  <a:lnTo>
                    <a:pt x="2353" y="4818"/>
                  </a:lnTo>
                  <a:lnTo>
                    <a:pt x="2717" y="4762"/>
                  </a:lnTo>
                  <a:lnTo>
                    <a:pt x="3053" y="4622"/>
                  </a:lnTo>
                  <a:lnTo>
                    <a:pt x="3334" y="4482"/>
                  </a:lnTo>
                  <a:lnTo>
                    <a:pt x="3446" y="4370"/>
                  </a:lnTo>
                  <a:lnTo>
                    <a:pt x="3558" y="4258"/>
                  </a:lnTo>
                  <a:lnTo>
                    <a:pt x="3642" y="4146"/>
                  </a:lnTo>
                  <a:lnTo>
                    <a:pt x="3726" y="4034"/>
                  </a:lnTo>
                  <a:lnTo>
                    <a:pt x="3782" y="3894"/>
                  </a:lnTo>
                  <a:lnTo>
                    <a:pt x="3810" y="3754"/>
                  </a:lnTo>
                  <a:lnTo>
                    <a:pt x="3838" y="3585"/>
                  </a:lnTo>
                  <a:lnTo>
                    <a:pt x="3866" y="3417"/>
                  </a:lnTo>
                  <a:lnTo>
                    <a:pt x="3838" y="3249"/>
                  </a:lnTo>
                  <a:lnTo>
                    <a:pt x="3810" y="3081"/>
                  </a:lnTo>
                  <a:lnTo>
                    <a:pt x="3754" y="2913"/>
                  </a:lnTo>
                  <a:lnTo>
                    <a:pt x="3670" y="2745"/>
                  </a:lnTo>
                  <a:lnTo>
                    <a:pt x="3558" y="2605"/>
                  </a:lnTo>
                  <a:lnTo>
                    <a:pt x="3418" y="2493"/>
                  </a:lnTo>
                  <a:lnTo>
                    <a:pt x="3278" y="2381"/>
                  </a:lnTo>
                  <a:lnTo>
                    <a:pt x="3109" y="2297"/>
                  </a:lnTo>
                  <a:lnTo>
                    <a:pt x="3250" y="2213"/>
                  </a:lnTo>
                  <a:lnTo>
                    <a:pt x="3362" y="2129"/>
                  </a:lnTo>
                  <a:lnTo>
                    <a:pt x="3474" y="2017"/>
                  </a:lnTo>
                  <a:lnTo>
                    <a:pt x="3558" y="1905"/>
                  </a:lnTo>
                  <a:lnTo>
                    <a:pt x="3614" y="1765"/>
                  </a:lnTo>
                  <a:lnTo>
                    <a:pt x="3670" y="1625"/>
                  </a:lnTo>
                  <a:lnTo>
                    <a:pt x="3698" y="1457"/>
                  </a:lnTo>
                  <a:lnTo>
                    <a:pt x="3698" y="1317"/>
                  </a:lnTo>
                  <a:lnTo>
                    <a:pt x="3698" y="1177"/>
                  </a:lnTo>
                  <a:lnTo>
                    <a:pt x="3670" y="1036"/>
                  </a:lnTo>
                  <a:lnTo>
                    <a:pt x="3642" y="896"/>
                  </a:lnTo>
                  <a:lnTo>
                    <a:pt x="3586" y="756"/>
                  </a:lnTo>
                  <a:lnTo>
                    <a:pt x="3418" y="532"/>
                  </a:lnTo>
                  <a:lnTo>
                    <a:pt x="3222" y="364"/>
                  </a:lnTo>
                  <a:lnTo>
                    <a:pt x="2969" y="196"/>
                  </a:lnTo>
                  <a:lnTo>
                    <a:pt x="2661" y="84"/>
                  </a:lnTo>
                  <a:lnTo>
                    <a:pt x="2325" y="28"/>
                  </a:lnTo>
                  <a:lnTo>
                    <a:pt x="193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1423;p57">
              <a:extLst>
                <a:ext uri="{FF2B5EF4-FFF2-40B4-BE49-F238E27FC236}">
                  <a16:creationId xmlns:a16="http://schemas.microsoft.com/office/drawing/2014/main" id="{969FC2E0-9E4F-4BCA-9AD8-4366E6F61F42}"/>
                </a:ext>
              </a:extLst>
            </p:cNvPr>
            <p:cNvSpPr/>
            <p:nvPr/>
          </p:nvSpPr>
          <p:spPr>
            <a:xfrm>
              <a:off x="2438399" y="1675871"/>
              <a:ext cx="17726" cy="18174"/>
            </a:xfrm>
            <a:custGeom>
              <a:avLst/>
              <a:gdLst/>
              <a:ahLst/>
              <a:cxnLst/>
              <a:rect l="l" t="t" r="r" b="b"/>
              <a:pathLst>
                <a:path w="1121" h="1149" extrusionOk="0">
                  <a:moveTo>
                    <a:pt x="560" y="1"/>
                  </a:moveTo>
                  <a:lnTo>
                    <a:pt x="448" y="29"/>
                  </a:lnTo>
                  <a:lnTo>
                    <a:pt x="336" y="57"/>
                  </a:lnTo>
                  <a:lnTo>
                    <a:pt x="252" y="113"/>
                  </a:lnTo>
                  <a:lnTo>
                    <a:pt x="168" y="169"/>
                  </a:lnTo>
                  <a:lnTo>
                    <a:pt x="112" y="253"/>
                  </a:lnTo>
                  <a:lnTo>
                    <a:pt x="56" y="365"/>
                  </a:lnTo>
                  <a:lnTo>
                    <a:pt x="0" y="449"/>
                  </a:lnTo>
                  <a:lnTo>
                    <a:pt x="0" y="589"/>
                  </a:lnTo>
                  <a:lnTo>
                    <a:pt x="0" y="701"/>
                  </a:lnTo>
                  <a:lnTo>
                    <a:pt x="56" y="785"/>
                  </a:lnTo>
                  <a:lnTo>
                    <a:pt x="112" y="897"/>
                  </a:lnTo>
                  <a:lnTo>
                    <a:pt x="168" y="981"/>
                  </a:lnTo>
                  <a:lnTo>
                    <a:pt x="252" y="1037"/>
                  </a:lnTo>
                  <a:lnTo>
                    <a:pt x="336" y="1093"/>
                  </a:lnTo>
                  <a:lnTo>
                    <a:pt x="448" y="1121"/>
                  </a:lnTo>
                  <a:lnTo>
                    <a:pt x="560" y="1149"/>
                  </a:lnTo>
                  <a:lnTo>
                    <a:pt x="672" y="1121"/>
                  </a:lnTo>
                  <a:lnTo>
                    <a:pt x="784" y="1093"/>
                  </a:lnTo>
                  <a:lnTo>
                    <a:pt x="868" y="1037"/>
                  </a:lnTo>
                  <a:lnTo>
                    <a:pt x="952" y="981"/>
                  </a:lnTo>
                  <a:lnTo>
                    <a:pt x="1036" y="897"/>
                  </a:lnTo>
                  <a:lnTo>
                    <a:pt x="1092" y="785"/>
                  </a:lnTo>
                  <a:lnTo>
                    <a:pt x="1120" y="701"/>
                  </a:lnTo>
                  <a:lnTo>
                    <a:pt x="1120" y="589"/>
                  </a:lnTo>
                  <a:lnTo>
                    <a:pt x="1120" y="449"/>
                  </a:lnTo>
                  <a:lnTo>
                    <a:pt x="1092" y="365"/>
                  </a:lnTo>
                  <a:lnTo>
                    <a:pt x="1036" y="253"/>
                  </a:lnTo>
                  <a:lnTo>
                    <a:pt x="952" y="169"/>
                  </a:lnTo>
                  <a:lnTo>
                    <a:pt x="868" y="113"/>
                  </a:lnTo>
                  <a:lnTo>
                    <a:pt x="784" y="57"/>
                  </a:lnTo>
                  <a:lnTo>
                    <a:pt x="672" y="29"/>
                  </a:lnTo>
                  <a:lnTo>
                    <a:pt x="56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1424;p57">
              <a:extLst>
                <a:ext uri="{FF2B5EF4-FFF2-40B4-BE49-F238E27FC236}">
                  <a16:creationId xmlns:a16="http://schemas.microsoft.com/office/drawing/2014/main" id="{934C6BA8-4487-E4FC-4060-29E1562A3615}"/>
                </a:ext>
              </a:extLst>
            </p:cNvPr>
            <p:cNvSpPr/>
            <p:nvPr/>
          </p:nvSpPr>
          <p:spPr>
            <a:xfrm>
              <a:off x="2459651" y="1618279"/>
              <a:ext cx="29695" cy="74880"/>
            </a:xfrm>
            <a:custGeom>
              <a:avLst/>
              <a:gdLst/>
              <a:ahLst/>
              <a:cxnLst/>
              <a:rect l="l" t="t" r="r" b="b"/>
              <a:pathLst>
                <a:path w="1878" h="4734" extrusionOk="0">
                  <a:moveTo>
                    <a:pt x="1" y="0"/>
                  </a:moveTo>
                  <a:lnTo>
                    <a:pt x="1" y="728"/>
                  </a:lnTo>
                  <a:lnTo>
                    <a:pt x="981" y="728"/>
                  </a:lnTo>
                  <a:lnTo>
                    <a:pt x="981" y="4734"/>
                  </a:lnTo>
                  <a:lnTo>
                    <a:pt x="1877" y="4734"/>
                  </a:lnTo>
                  <a:lnTo>
                    <a:pt x="187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1425;p57">
              <a:extLst>
                <a:ext uri="{FF2B5EF4-FFF2-40B4-BE49-F238E27FC236}">
                  <a16:creationId xmlns:a16="http://schemas.microsoft.com/office/drawing/2014/main" id="{F3BF32C6-12B7-C90F-9347-AE8C9AD9F7E9}"/>
                </a:ext>
              </a:extLst>
            </p:cNvPr>
            <p:cNvSpPr/>
            <p:nvPr/>
          </p:nvSpPr>
          <p:spPr>
            <a:xfrm>
              <a:off x="2500399" y="1617836"/>
              <a:ext cx="57588" cy="75323"/>
            </a:xfrm>
            <a:custGeom>
              <a:avLst/>
              <a:gdLst/>
              <a:ahLst/>
              <a:cxnLst/>
              <a:rect l="l" t="t" r="r" b="b"/>
              <a:pathLst>
                <a:path w="3642" h="4762" extrusionOk="0">
                  <a:moveTo>
                    <a:pt x="1541" y="0"/>
                  </a:moveTo>
                  <a:lnTo>
                    <a:pt x="1289" y="28"/>
                  </a:lnTo>
                  <a:lnTo>
                    <a:pt x="1037" y="84"/>
                  </a:lnTo>
                  <a:lnTo>
                    <a:pt x="785" y="168"/>
                  </a:lnTo>
                  <a:lnTo>
                    <a:pt x="561" y="280"/>
                  </a:lnTo>
                  <a:lnTo>
                    <a:pt x="365" y="420"/>
                  </a:lnTo>
                  <a:lnTo>
                    <a:pt x="169" y="588"/>
                  </a:lnTo>
                  <a:lnTo>
                    <a:pt x="1" y="784"/>
                  </a:lnTo>
                  <a:lnTo>
                    <a:pt x="617" y="1233"/>
                  </a:lnTo>
                  <a:lnTo>
                    <a:pt x="701" y="1121"/>
                  </a:lnTo>
                  <a:lnTo>
                    <a:pt x="841" y="1036"/>
                  </a:lnTo>
                  <a:lnTo>
                    <a:pt x="953" y="924"/>
                  </a:lnTo>
                  <a:lnTo>
                    <a:pt x="1093" y="868"/>
                  </a:lnTo>
                  <a:lnTo>
                    <a:pt x="1261" y="812"/>
                  </a:lnTo>
                  <a:lnTo>
                    <a:pt x="1401" y="784"/>
                  </a:lnTo>
                  <a:lnTo>
                    <a:pt x="1569" y="756"/>
                  </a:lnTo>
                  <a:lnTo>
                    <a:pt x="1933" y="756"/>
                  </a:lnTo>
                  <a:lnTo>
                    <a:pt x="2101" y="812"/>
                  </a:lnTo>
                  <a:lnTo>
                    <a:pt x="2269" y="868"/>
                  </a:lnTo>
                  <a:lnTo>
                    <a:pt x="2381" y="924"/>
                  </a:lnTo>
                  <a:lnTo>
                    <a:pt x="2494" y="1036"/>
                  </a:lnTo>
                  <a:lnTo>
                    <a:pt x="2550" y="1149"/>
                  </a:lnTo>
                  <a:lnTo>
                    <a:pt x="2606" y="1289"/>
                  </a:lnTo>
                  <a:lnTo>
                    <a:pt x="2606" y="1429"/>
                  </a:lnTo>
                  <a:lnTo>
                    <a:pt x="2578" y="1653"/>
                  </a:lnTo>
                  <a:lnTo>
                    <a:pt x="2494" y="1849"/>
                  </a:lnTo>
                  <a:lnTo>
                    <a:pt x="2325" y="2129"/>
                  </a:lnTo>
                  <a:lnTo>
                    <a:pt x="2045" y="2409"/>
                  </a:lnTo>
                  <a:lnTo>
                    <a:pt x="169" y="4202"/>
                  </a:lnTo>
                  <a:lnTo>
                    <a:pt x="169" y="4762"/>
                  </a:lnTo>
                  <a:lnTo>
                    <a:pt x="3642" y="4762"/>
                  </a:lnTo>
                  <a:lnTo>
                    <a:pt x="3642" y="4006"/>
                  </a:lnTo>
                  <a:lnTo>
                    <a:pt x="1429" y="4034"/>
                  </a:lnTo>
                  <a:lnTo>
                    <a:pt x="2690" y="2829"/>
                  </a:lnTo>
                  <a:lnTo>
                    <a:pt x="2858" y="2689"/>
                  </a:lnTo>
                  <a:lnTo>
                    <a:pt x="3026" y="2549"/>
                  </a:lnTo>
                  <a:lnTo>
                    <a:pt x="3138" y="2381"/>
                  </a:lnTo>
                  <a:lnTo>
                    <a:pt x="3250" y="2185"/>
                  </a:lnTo>
                  <a:lnTo>
                    <a:pt x="3334" y="1989"/>
                  </a:lnTo>
                  <a:lnTo>
                    <a:pt x="3418" y="1793"/>
                  </a:lnTo>
                  <a:lnTo>
                    <a:pt x="3446" y="1569"/>
                  </a:lnTo>
                  <a:lnTo>
                    <a:pt x="3474" y="1345"/>
                  </a:lnTo>
                  <a:lnTo>
                    <a:pt x="3446" y="1036"/>
                  </a:lnTo>
                  <a:lnTo>
                    <a:pt x="3362" y="784"/>
                  </a:lnTo>
                  <a:lnTo>
                    <a:pt x="3222" y="560"/>
                  </a:lnTo>
                  <a:lnTo>
                    <a:pt x="3026" y="364"/>
                  </a:lnTo>
                  <a:lnTo>
                    <a:pt x="2774" y="196"/>
                  </a:lnTo>
                  <a:lnTo>
                    <a:pt x="2494" y="84"/>
                  </a:lnTo>
                  <a:lnTo>
                    <a:pt x="2157" y="28"/>
                  </a:lnTo>
                  <a:lnTo>
                    <a:pt x="179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1426;p57">
              <a:extLst>
                <a:ext uri="{FF2B5EF4-FFF2-40B4-BE49-F238E27FC236}">
                  <a16:creationId xmlns:a16="http://schemas.microsoft.com/office/drawing/2014/main" id="{5CCF0ABC-8CD9-8DDE-E5C2-79084A73EAE4}"/>
                </a:ext>
              </a:extLst>
            </p:cNvPr>
            <p:cNvSpPr/>
            <p:nvPr/>
          </p:nvSpPr>
          <p:spPr>
            <a:xfrm>
              <a:off x="2565514" y="1617393"/>
              <a:ext cx="61130" cy="76652"/>
            </a:xfrm>
            <a:custGeom>
              <a:avLst/>
              <a:gdLst/>
              <a:ahLst/>
              <a:cxnLst/>
              <a:rect l="l" t="t" r="r" b="b"/>
              <a:pathLst>
                <a:path w="3866" h="4846" extrusionOk="0">
                  <a:moveTo>
                    <a:pt x="1933" y="700"/>
                  </a:moveTo>
                  <a:lnTo>
                    <a:pt x="2129" y="728"/>
                  </a:lnTo>
                  <a:lnTo>
                    <a:pt x="2297" y="756"/>
                  </a:lnTo>
                  <a:lnTo>
                    <a:pt x="2465" y="812"/>
                  </a:lnTo>
                  <a:lnTo>
                    <a:pt x="2577" y="896"/>
                  </a:lnTo>
                  <a:lnTo>
                    <a:pt x="2689" y="980"/>
                  </a:lnTo>
                  <a:lnTo>
                    <a:pt x="2773" y="1092"/>
                  </a:lnTo>
                  <a:lnTo>
                    <a:pt x="2829" y="1233"/>
                  </a:lnTo>
                  <a:lnTo>
                    <a:pt x="2829" y="1373"/>
                  </a:lnTo>
                  <a:lnTo>
                    <a:pt x="2829" y="1513"/>
                  </a:lnTo>
                  <a:lnTo>
                    <a:pt x="2773" y="1653"/>
                  </a:lnTo>
                  <a:lnTo>
                    <a:pt x="2689" y="1765"/>
                  </a:lnTo>
                  <a:lnTo>
                    <a:pt x="2605" y="1849"/>
                  </a:lnTo>
                  <a:lnTo>
                    <a:pt x="2465" y="1933"/>
                  </a:lnTo>
                  <a:lnTo>
                    <a:pt x="2325" y="1989"/>
                  </a:lnTo>
                  <a:lnTo>
                    <a:pt x="2129" y="2017"/>
                  </a:lnTo>
                  <a:lnTo>
                    <a:pt x="1933" y="2045"/>
                  </a:lnTo>
                  <a:lnTo>
                    <a:pt x="1737" y="2017"/>
                  </a:lnTo>
                  <a:lnTo>
                    <a:pt x="1569" y="1989"/>
                  </a:lnTo>
                  <a:lnTo>
                    <a:pt x="1401" y="1933"/>
                  </a:lnTo>
                  <a:lnTo>
                    <a:pt x="1289" y="1849"/>
                  </a:lnTo>
                  <a:lnTo>
                    <a:pt x="1177" y="1765"/>
                  </a:lnTo>
                  <a:lnTo>
                    <a:pt x="1093" y="1653"/>
                  </a:lnTo>
                  <a:lnTo>
                    <a:pt x="1065" y="1513"/>
                  </a:lnTo>
                  <a:lnTo>
                    <a:pt x="1037" y="1373"/>
                  </a:lnTo>
                  <a:lnTo>
                    <a:pt x="1037" y="1345"/>
                  </a:lnTo>
                  <a:lnTo>
                    <a:pt x="1065" y="1205"/>
                  </a:lnTo>
                  <a:lnTo>
                    <a:pt x="1093" y="1064"/>
                  </a:lnTo>
                  <a:lnTo>
                    <a:pt x="1177" y="952"/>
                  </a:lnTo>
                  <a:lnTo>
                    <a:pt x="1289" y="868"/>
                  </a:lnTo>
                  <a:lnTo>
                    <a:pt x="1429" y="812"/>
                  </a:lnTo>
                  <a:lnTo>
                    <a:pt x="1569" y="756"/>
                  </a:lnTo>
                  <a:lnTo>
                    <a:pt x="1737" y="728"/>
                  </a:lnTo>
                  <a:lnTo>
                    <a:pt x="1933" y="700"/>
                  </a:lnTo>
                  <a:close/>
                  <a:moveTo>
                    <a:pt x="1933" y="2661"/>
                  </a:moveTo>
                  <a:lnTo>
                    <a:pt x="2157" y="2689"/>
                  </a:lnTo>
                  <a:lnTo>
                    <a:pt x="2381" y="2717"/>
                  </a:lnTo>
                  <a:lnTo>
                    <a:pt x="2549" y="2801"/>
                  </a:lnTo>
                  <a:lnTo>
                    <a:pt x="2717" y="2885"/>
                  </a:lnTo>
                  <a:lnTo>
                    <a:pt x="2829" y="2997"/>
                  </a:lnTo>
                  <a:lnTo>
                    <a:pt x="2913" y="3109"/>
                  </a:lnTo>
                  <a:lnTo>
                    <a:pt x="2969" y="3249"/>
                  </a:lnTo>
                  <a:lnTo>
                    <a:pt x="2995" y="3403"/>
                  </a:lnTo>
                  <a:lnTo>
                    <a:pt x="2969" y="3557"/>
                  </a:lnTo>
                  <a:lnTo>
                    <a:pt x="2913" y="3726"/>
                  </a:lnTo>
                  <a:lnTo>
                    <a:pt x="2829" y="3866"/>
                  </a:lnTo>
                  <a:lnTo>
                    <a:pt x="2717" y="3978"/>
                  </a:lnTo>
                  <a:lnTo>
                    <a:pt x="2549" y="4062"/>
                  </a:lnTo>
                  <a:lnTo>
                    <a:pt x="2381" y="4146"/>
                  </a:lnTo>
                  <a:lnTo>
                    <a:pt x="2157" y="4174"/>
                  </a:lnTo>
                  <a:lnTo>
                    <a:pt x="1709" y="4174"/>
                  </a:lnTo>
                  <a:lnTo>
                    <a:pt x="1485" y="4146"/>
                  </a:lnTo>
                  <a:lnTo>
                    <a:pt x="1317" y="4062"/>
                  </a:lnTo>
                  <a:lnTo>
                    <a:pt x="1177" y="3978"/>
                  </a:lnTo>
                  <a:lnTo>
                    <a:pt x="1065" y="3866"/>
                  </a:lnTo>
                  <a:lnTo>
                    <a:pt x="953" y="3754"/>
                  </a:lnTo>
                  <a:lnTo>
                    <a:pt x="925" y="3585"/>
                  </a:lnTo>
                  <a:lnTo>
                    <a:pt x="897" y="3417"/>
                  </a:lnTo>
                  <a:lnTo>
                    <a:pt x="925" y="3249"/>
                  </a:lnTo>
                  <a:lnTo>
                    <a:pt x="981" y="3109"/>
                  </a:lnTo>
                  <a:lnTo>
                    <a:pt x="1065" y="2997"/>
                  </a:lnTo>
                  <a:lnTo>
                    <a:pt x="1177" y="2885"/>
                  </a:lnTo>
                  <a:lnTo>
                    <a:pt x="1317" y="2801"/>
                  </a:lnTo>
                  <a:lnTo>
                    <a:pt x="1513" y="2717"/>
                  </a:lnTo>
                  <a:lnTo>
                    <a:pt x="1709" y="2689"/>
                  </a:lnTo>
                  <a:lnTo>
                    <a:pt x="1933" y="2661"/>
                  </a:lnTo>
                  <a:close/>
                  <a:moveTo>
                    <a:pt x="1961" y="0"/>
                  </a:moveTo>
                  <a:lnTo>
                    <a:pt x="1569" y="28"/>
                  </a:lnTo>
                  <a:lnTo>
                    <a:pt x="1233" y="84"/>
                  </a:lnTo>
                  <a:lnTo>
                    <a:pt x="953" y="196"/>
                  </a:lnTo>
                  <a:lnTo>
                    <a:pt x="700" y="364"/>
                  </a:lnTo>
                  <a:lnTo>
                    <a:pt x="476" y="532"/>
                  </a:lnTo>
                  <a:lnTo>
                    <a:pt x="336" y="756"/>
                  </a:lnTo>
                  <a:lnTo>
                    <a:pt x="280" y="896"/>
                  </a:lnTo>
                  <a:lnTo>
                    <a:pt x="224" y="1036"/>
                  </a:lnTo>
                  <a:lnTo>
                    <a:pt x="224" y="1177"/>
                  </a:lnTo>
                  <a:lnTo>
                    <a:pt x="196" y="1317"/>
                  </a:lnTo>
                  <a:lnTo>
                    <a:pt x="196" y="1457"/>
                  </a:lnTo>
                  <a:lnTo>
                    <a:pt x="224" y="1625"/>
                  </a:lnTo>
                  <a:lnTo>
                    <a:pt x="280" y="1765"/>
                  </a:lnTo>
                  <a:lnTo>
                    <a:pt x="336" y="1877"/>
                  </a:lnTo>
                  <a:lnTo>
                    <a:pt x="420" y="2017"/>
                  </a:lnTo>
                  <a:lnTo>
                    <a:pt x="532" y="2129"/>
                  </a:lnTo>
                  <a:lnTo>
                    <a:pt x="644" y="2213"/>
                  </a:lnTo>
                  <a:lnTo>
                    <a:pt x="756" y="2297"/>
                  </a:lnTo>
                  <a:lnTo>
                    <a:pt x="588" y="2381"/>
                  </a:lnTo>
                  <a:lnTo>
                    <a:pt x="448" y="2493"/>
                  </a:lnTo>
                  <a:lnTo>
                    <a:pt x="336" y="2605"/>
                  </a:lnTo>
                  <a:lnTo>
                    <a:pt x="224" y="2745"/>
                  </a:lnTo>
                  <a:lnTo>
                    <a:pt x="140" y="2913"/>
                  </a:lnTo>
                  <a:lnTo>
                    <a:pt x="56" y="3081"/>
                  </a:lnTo>
                  <a:lnTo>
                    <a:pt x="28" y="3249"/>
                  </a:lnTo>
                  <a:lnTo>
                    <a:pt x="0" y="3417"/>
                  </a:lnTo>
                  <a:lnTo>
                    <a:pt x="28" y="3585"/>
                  </a:lnTo>
                  <a:lnTo>
                    <a:pt x="56" y="3726"/>
                  </a:lnTo>
                  <a:lnTo>
                    <a:pt x="84" y="3866"/>
                  </a:lnTo>
                  <a:lnTo>
                    <a:pt x="140" y="4006"/>
                  </a:lnTo>
                  <a:lnTo>
                    <a:pt x="224" y="4146"/>
                  </a:lnTo>
                  <a:lnTo>
                    <a:pt x="308" y="4258"/>
                  </a:lnTo>
                  <a:lnTo>
                    <a:pt x="532" y="4454"/>
                  </a:lnTo>
                  <a:lnTo>
                    <a:pt x="812" y="4622"/>
                  </a:lnTo>
                  <a:lnTo>
                    <a:pt x="1149" y="4762"/>
                  </a:lnTo>
                  <a:lnTo>
                    <a:pt x="1513" y="4818"/>
                  </a:lnTo>
                  <a:lnTo>
                    <a:pt x="1933" y="4846"/>
                  </a:lnTo>
                  <a:lnTo>
                    <a:pt x="2353" y="4818"/>
                  </a:lnTo>
                  <a:lnTo>
                    <a:pt x="2745" y="4762"/>
                  </a:lnTo>
                  <a:lnTo>
                    <a:pt x="3053" y="4622"/>
                  </a:lnTo>
                  <a:lnTo>
                    <a:pt x="3333" y="4482"/>
                  </a:lnTo>
                  <a:lnTo>
                    <a:pt x="3474" y="4370"/>
                  </a:lnTo>
                  <a:lnTo>
                    <a:pt x="3558" y="4258"/>
                  </a:lnTo>
                  <a:lnTo>
                    <a:pt x="3670" y="4146"/>
                  </a:lnTo>
                  <a:lnTo>
                    <a:pt x="3726" y="4034"/>
                  </a:lnTo>
                  <a:lnTo>
                    <a:pt x="3782" y="3894"/>
                  </a:lnTo>
                  <a:lnTo>
                    <a:pt x="3838" y="3754"/>
                  </a:lnTo>
                  <a:lnTo>
                    <a:pt x="3866" y="3585"/>
                  </a:lnTo>
                  <a:lnTo>
                    <a:pt x="3866" y="3417"/>
                  </a:lnTo>
                  <a:lnTo>
                    <a:pt x="3866" y="3249"/>
                  </a:lnTo>
                  <a:lnTo>
                    <a:pt x="3810" y="3081"/>
                  </a:lnTo>
                  <a:lnTo>
                    <a:pt x="3754" y="2913"/>
                  </a:lnTo>
                  <a:lnTo>
                    <a:pt x="3670" y="2745"/>
                  </a:lnTo>
                  <a:lnTo>
                    <a:pt x="3558" y="2605"/>
                  </a:lnTo>
                  <a:lnTo>
                    <a:pt x="3446" y="2493"/>
                  </a:lnTo>
                  <a:lnTo>
                    <a:pt x="3277" y="2381"/>
                  </a:lnTo>
                  <a:lnTo>
                    <a:pt x="3109" y="2297"/>
                  </a:lnTo>
                  <a:lnTo>
                    <a:pt x="3249" y="2213"/>
                  </a:lnTo>
                  <a:lnTo>
                    <a:pt x="3389" y="2129"/>
                  </a:lnTo>
                  <a:lnTo>
                    <a:pt x="3474" y="2017"/>
                  </a:lnTo>
                  <a:lnTo>
                    <a:pt x="3558" y="1905"/>
                  </a:lnTo>
                  <a:lnTo>
                    <a:pt x="3642" y="1765"/>
                  </a:lnTo>
                  <a:lnTo>
                    <a:pt x="3698" y="1625"/>
                  </a:lnTo>
                  <a:lnTo>
                    <a:pt x="3726" y="1457"/>
                  </a:lnTo>
                  <a:lnTo>
                    <a:pt x="3726" y="1317"/>
                  </a:lnTo>
                  <a:lnTo>
                    <a:pt x="3726" y="1177"/>
                  </a:lnTo>
                  <a:lnTo>
                    <a:pt x="3698" y="1036"/>
                  </a:lnTo>
                  <a:lnTo>
                    <a:pt x="3642" y="896"/>
                  </a:lnTo>
                  <a:lnTo>
                    <a:pt x="3586" y="756"/>
                  </a:lnTo>
                  <a:lnTo>
                    <a:pt x="3446" y="532"/>
                  </a:lnTo>
                  <a:lnTo>
                    <a:pt x="3221" y="364"/>
                  </a:lnTo>
                  <a:lnTo>
                    <a:pt x="2969" y="196"/>
                  </a:lnTo>
                  <a:lnTo>
                    <a:pt x="2689" y="84"/>
                  </a:lnTo>
                  <a:lnTo>
                    <a:pt x="2325" y="28"/>
                  </a:lnTo>
                  <a:lnTo>
                    <a:pt x="196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1427;p57">
              <a:extLst>
                <a:ext uri="{FF2B5EF4-FFF2-40B4-BE49-F238E27FC236}">
                  <a16:creationId xmlns:a16="http://schemas.microsoft.com/office/drawing/2014/main" id="{1503DC72-451A-31D0-19D0-0A23E1FCEBBB}"/>
                </a:ext>
              </a:extLst>
            </p:cNvPr>
            <p:cNvSpPr/>
            <p:nvPr/>
          </p:nvSpPr>
          <p:spPr>
            <a:xfrm>
              <a:off x="2319697" y="2087474"/>
              <a:ext cx="33221" cy="55852"/>
            </a:xfrm>
            <a:custGeom>
              <a:avLst/>
              <a:gdLst/>
              <a:ahLst/>
              <a:cxnLst/>
              <a:rect l="l" t="t" r="r" b="b"/>
              <a:pathLst>
                <a:path w="2101" h="3531" extrusionOk="0">
                  <a:moveTo>
                    <a:pt x="924" y="841"/>
                  </a:moveTo>
                  <a:lnTo>
                    <a:pt x="924" y="1513"/>
                  </a:lnTo>
                  <a:lnTo>
                    <a:pt x="784" y="1457"/>
                  </a:lnTo>
                  <a:lnTo>
                    <a:pt x="644" y="1373"/>
                  </a:lnTo>
                  <a:lnTo>
                    <a:pt x="560" y="1289"/>
                  </a:lnTo>
                  <a:lnTo>
                    <a:pt x="532" y="1233"/>
                  </a:lnTo>
                  <a:lnTo>
                    <a:pt x="532" y="1177"/>
                  </a:lnTo>
                  <a:lnTo>
                    <a:pt x="560" y="1065"/>
                  </a:lnTo>
                  <a:lnTo>
                    <a:pt x="616" y="953"/>
                  </a:lnTo>
                  <a:lnTo>
                    <a:pt x="728" y="897"/>
                  </a:lnTo>
                  <a:lnTo>
                    <a:pt x="924" y="841"/>
                  </a:lnTo>
                  <a:close/>
                  <a:moveTo>
                    <a:pt x="1233" y="2045"/>
                  </a:moveTo>
                  <a:lnTo>
                    <a:pt x="1373" y="2102"/>
                  </a:lnTo>
                  <a:lnTo>
                    <a:pt x="1513" y="2158"/>
                  </a:lnTo>
                  <a:lnTo>
                    <a:pt x="1569" y="2242"/>
                  </a:lnTo>
                  <a:lnTo>
                    <a:pt x="1597" y="2382"/>
                  </a:lnTo>
                  <a:lnTo>
                    <a:pt x="1597" y="2494"/>
                  </a:lnTo>
                  <a:lnTo>
                    <a:pt x="1513" y="2578"/>
                  </a:lnTo>
                  <a:lnTo>
                    <a:pt x="1401" y="2662"/>
                  </a:lnTo>
                  <a:lnTo>
                    <a:pt x="1233" y="2690"/>
                  </a:lnTo>
                  <a:lnTo>
                    <a:pt x="1233" y="2045"/>
                  </a:lnTo>
                  <a:close/>
                  <a:moveTo>
                    <a:pt x="924" y="1"/>
                  </a:moveTo>
                  <a:lnTo>
                    <a:pt x="924" y="421"/>
                  </a:lnTo>
                  <a:lnTo>
                    <a:pt x="700" y="477"/>
                  </a:lnTo>
                  <a:lnTo>
                    <a:pt x="532" y="533"/>
                  </a:lnTo>
                  <a:lnTo>
                    <a:pt x="392" y="589"/>
                  </a:lnTo>
                  <a:lnTo>
                    <a:pt x="252" y="701"/>
                  </a:lnTo>
                  <a:lnTo>
                    <a:pt x="168" y="813"/>
                  </a:lnTo>
                  <a:lnTo>
                    <a:pt x="112" y="925"/>
                  </a:lnTo>
                  <a:lnTo>
                    <a:pt x="56" y="1065"/>
                  </a:lnTo>
                  <a:lnTo>
                    <a:pt x="56" y="1205"/>
                  </a:lnTo>
                  <a:lnTo>
                    <a:pt x="84" y="1373"/>
                  </a:lnTo>
                  <a:lnTo>
                    <a:pt x="140" y="1513"/>
                  </a:lnTo>
                  <a:lnTo>
                    <a:pt x="224" y="1653"/>
                  </a:lnTo>
                  <a:lnTo>
                    <a:pt x="336" y="1737"/>
                  </a:lnTo>
                  <a:lnTo>
                    <a:pt x="448" y="1821"/>
                  </a:lnTo>
                  <a:lnTo>
                    <a:pt x="588" y="1877"/>
                  </a:lnTo>
                  <a:lnTo>
                    <a:pt x="924" y="1961"/>
                  </a:lnTo>
                  <a:lnTo>
                    <a:pt x="924" y="2718"/>
                  </a:lnTo>
                  <a:lnTo>
                    <a:pt x="700" y="2662"/>
                  </a:lnTo>
                  <a:lnTo>
                    <a:pt x="504" y="2606"/>
                  </a:lnTo>
                  <a:lnTo>
                    <a:pt x="336" y="2522"/>
                  </a:lnTo>
                  <a:lnTo>
                    <a:pt x="168" y="2410"/>
                  </a:lnTo>
                  <a:lnTo>
                    <a:pt x="0" y="2802"/>
                  </a:lnTo>
                  <a:lnTo>
                    <a:pt x="196" y="2942"/>
                  </a:lnTo>
                  <a:lnTo>
                    <a:pt x="420" y="3026"/>
                  </a:lnTo>
                  <a:lnTo>
                    <a:pt x="672" y="3082"/>
                  </a:lnTo>
                  <a:lnTo>
                    <a:pt x="924" y="3110"/>
                  </a:lnTo>
                  <a:lnTo>
                    <a:pt x="924" y="3530"/>
                  </a:lnTo>
                  <a:lnTo>
                    <a:pt x="1233" y="3530"/>
                  </a:lnTo>
                  <a:lnTo>
                    <a:pt x="1233" y="3110"/>
                  </a:lnTo>
                  <a:lnTo>
                    <a:pt x="1429" y="3082"/>
                  </a:lnTo>
                  <a:lnTo>
                    <a:pt x="1597" y="3026"/>
                  </a:lnTo>
                  <a:lnTo>
                    <a:pt x="1765" y="2942"/>
                  </a:lnTo>
                  <a:lnTo>
                    <a:pt x="1877" y="2830"/>
                  </a:lnTo>
                  <a:lnTo>
                    <a:pt x="1961" y="2746"/>
                  </a:lnTo>
                  <a:lnTo>
                    <a:pt x="2045" y="2606"/>
                  </a:lnTo>
                  <a:lnTo>
                    <a:pt x="2073" y="2466"/>
                  </a:lnTo>
                  <a:lnTo>
                    <a:pt x="2101" y="2326"/>
                  </a:lnTo>
                  <a:lnTo>
                    <a:pt x="2073" y="2158"/>
                  </a:lnTo>
                  <a:lnTo>
                    <a:pt x="2017" y="2017"/>
                  </a:lnTo>
                  <a:lnTo>
                    <a:pt x="1933" y="1905"/>
                  </a:lnTo>
                  <a:lnTo>
                    <a:pt x="1821" y="1793"/>
                  </a:lnTo>
                  <a:lnTo>
                    <a:pt x="1681" y="1737"/>
                  </a:lnTo>
                  <a:lnTo>
                    <a:pt x="1541" y="1681"/>
                  </a:lnTo>
                  <a:lnTo>
                    <a:pt x="1233" y="1597"/>
                  </a:lnTo>
                  <a:lnTo>
                    <a:pt x="1233" y="813"/>
                  </a:lnTo>
                  <a:lnTo>
                    <a:pt x="1541" y="897"/>
                  </a:lnTo>
                  <a:lnTo>
                    <a:pt x="1821" y="1037"/>
                  </a:lnTo>
                  <a:lnTo>
                    <a:pt x="1989" y="645"/>
                  </a:lnTo>
                  <a:lnTo>
                    <a:pt x="1793" y="561"/>
                  </a:lnTo>
                  <a:lnTo>
                    <a:pt x="1625" y="477"/>
                  </a:lnTo>
                  <a:lnTo>
                    <a:pt x="1429" y="449"/>
                  </a:lnTo>
                  <a:lnTo>
                    <a:pt x="1233" y="421"/>
                  </a:lnTo>
                  <a:lnTo>
                    <a:pt x="1233"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1428;p57">
              <a:extLst>
                <a:ext uri="{FF2B5EF4-FFF2-40B4-BE49-F238E27FC236}">
                  <a16:creationId xmlns:a16="http://schemas.microsoft.com/office/drawing/2014/main" id="{CEB0B93B-883A-E627-0FAA-CE6D96C92F06}"/>
                </a:ext>
              </a:extLst>
            </p:cNvPr>
            <p:cNvSpPr/>
            <p:nvPr/>
          </p:nvSpPr>
          <p:spPr>
            <a:xfrm>
              <a:off x="2371514" y="2094560"/>
              <a:ext cx="16397" cy="41663"/>
            </a:xfrm>
            <a:custGeom>
              <a:avLst/>
              <a:gdLst/>
              <a:ahLst/>
              <a:cxnLst/>
              <a:rect l="l" t="t" r="r" b="b"/>
              <a:pathLst>
                <a:path w="1037" h="2634" extrusionOk="0">
                  <a:moveTo>
                    <a:pt x="0" y="1"/>
                  </a:moveTo>
                  <a:lnTo>
                    <a:pt x="0" y="421"/>
                  </a:lnTo>
                  <a:lnTo>
                    <a:pt x="561" y="421"/>
                  </a:lnTo>
                  <a:lnTo>
                    <a:pt x="561" y="2634"/>
                  </a:lnTo>
                  <a:lnTo>
                    <a:pt x="1037" y="2634"/>
                  </a:lnTo>
                  <a:lnTo>
                    <a:pt x="1037"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1429;p57">
              <a:extLst>
                <a:ext uri="{FF2B5EF4-FFF2-40B4-BE49-F238E27FC236}">
                  <a16:creationId xmlns:a16="http://schemas.microsoft.com/office/drawing/2014/main" id="{D2646A10-87DE-8128-07A9-DBC8BB8CDE4A}"/>
                </a:ext>
              </a:extLst>
            </p:cNvPr>
            <p:cNvSpPr/>
            <p:nvPr/>
          </p:nvSpPr>
          <p:spPr>
            <a:xfrm>
              <a:off x="2394093" y="2094560"/>
              <a:ext cx="16413" cy="41663"/>
            </a:xfrm>
            <a:custGeom>
              <a:avLst/>
              <a:gdLst/>
              <a:ahLst/>
              <a:cxnLst/>
              <a:rect l="l" t="t" r="r" b="b"/>
              <a:pathLst>
                <a:path w="1038" h="2634" extrusionOk="0">
                  <a:moveTo>
                    <a:pt x="1" y="1"/>
                  </a:moveTo>
                  <a:lnTo>
                    <a:pt x="1" y="421"/>
                  </a:lnTo>
                  <a:lnTo>
                    <a:pt x="561" y="421"/>
                  </a:lnTo>
                  <a:lnTo>
                    <a:pt x="561" y="2634"/>
                  </a:lnTo>
                  <a:lnTo>
                    <a:pt x="1037" y="2634"/>
                  </a:lnTo>
                  <a:lnTo>
                    <a:pt x="1037"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1430;p57">
              <a:extLst>
                <a:ext uri="{FF2B5EF4-FFF2-40B4-BE49-F238E27FC236}">
                  <a16:creationId xmlns:a16="http://schemas.microsoft.com/office/drawing/2014/main" id="{D20F90CD-FD32-4927-BB12-A769491F23D4}"/>
                </a:ext>
              </a:extLst>
            </p:cNvPr>
            <p:cNvSpPr/>
            <p:nvPr/>
          </p:nvSpPr>
          <p:spPr>
            <a:xfrm>
              <a:off x="2416689" y="2094560"/>
              <a:ext cx="32352" cy="42106"/>
            </a:xfrm>
            <a:custGeom>
              <a:avLst/>
              <a:gdLst/>
              <a:ahLst/>
              <a:cxnLst/>
              <a:rect l="l" t="t" r="r" b="b"/>
              <a:pathLst>
                <a:path w="2046" h="2662" extrusionOk="0">
                  <a:moveTo>
                    <a:pt x="337" y="1"/>
                  </a:moveTo>
                  <a:lnTo>
                    <a:pt x="225" y="1429"/>
                  </a:lnTo>
                  <a:lnTo>
                    <a:pt x="1037" y="1429"/>
                  </a:lnTo>
                  <a:lnTo>
                    <a:pt x="1205" y="1457"/>
                  </a:lnTo>
                  <a:lnTo>
                    <a:pt x="1317" y="1513"/>
                  </a:lnTo>
                  <a:lnTo>
                    <a:pt x="1401" y="1541"/>
                  </a:lnTo>
                  <a:lnTo>
                    <a:pt x="1485" y="1597"/>
                  </a:lnTo>
                  <a:lnTo>
                    <a:pt x="1513" y="1682"/>
                  </a:lnTo>
                  <a:lnTo>
                    <a:pt x="1541" y="1766"/>
                  </a:lnTo>
                  <a:lnTo>
                    <a:pt x="1569" y="1850"/>
                  </a:lnTo>
                  <a:lnTo>
                    <a:pt x="1541" y="1934"/>
                  </a:lnTo>
                  <a:lnTo>
                    <a:pt x="1513" y="2018"/>
                  </a:lnTo>
                  <a:lnTo>
                    <a:pt x="1457" y="2074"/>
                  </a:lnTo>
                  <a:lnTo>
                    <a:pt x="1401" y="2130"/>
                  </a:lnTo>
                  <a:lnTo>
                    <a:pt x="1317" y="2186"/>
                  </a:lnTo>
                  <a:lnTo>
                    <a:pt x="1233" y="2214"/>
                  </a:lnTo>
                  <a:lnTo>
                    <a:pt x="981" y="2242"/>
                  </a:lnTo>
                  <a:lnTo>
                    <a:pt x="785" y="2242"/>
                  </a:lnTo>
                  <a:lnTo>
                    <a:pt x="589" y="2186"/>
                  </a:lnTo>
                  <a:lnTo>
                    <a:pt x="393" y="2102"/>
                  </a:lnTo>
                  <a:lnTo>
                    <a:pt x="225" y="1990"/>
                  </a:lnTo>
                  <a:lnTo>
                    <a:pt x="0" y="2354"/>
                  </a:lnTo>
                  <a:lnTo>
                    <a:pt x="253" y="2494"/>
                  </a:lnTo>
                  <a:lnTo>
                    <a:pt x="477" y="2606"/>
                  </a:lnTo>
                  <a:lnTo>
                    <a:pt x="729" y="2662"/>
                  </a:lnTo>
                  <a:lnTo>
                    <a:pt x="1233" y="2662"/>
                  </a:lnTo>
                  <a:lnTo>
                    <a:pt x="1457" y="2606"/>
                  </a:lnTo>
                  <a:lnTo>
                    <a:pt x="1625" y="2522"/>
                  </a:lnTo>
                  <a:lnTo>
                    <a:pt x="1793" y="2410"/>
                  </a:lnTo>
                  <a:lnTo>
                    <a:pt x="1905" y="2298"/>
                  </a:lnTo>
                  <a:lnTo>
                    <a:pt x="1961" y="2158"/>
                  </a:lnTo>
                  <a:lnTo>
                    <a:pt x="2017" y="1990"/>
                  </a:lnTo>
                  <a:lnTo>
                    <a:pt x="2045" y="1822"/>
                  </a:lnTo>
                  <a:lnTo>
                    <a:pt x="2017" y="1654"/>
                  </a:lnTo>
                  <a:lnTo>
                    <a:pt x="1961" y="1513"/>
                  </a:lnTo>
                  <a:lnTo>
                    <a:pt x="1905" y="1373"/>
                  </a:lnTo>
                  <a:lnTo>
                    <a:pt x="1793" y="1261"/>
                  </a:lnTo>
                  <a:lnTo>
                    <a:pt x="1625" y="1149"/>
                  </a:lnTo>
                  <a:lnTo>
                    <a:pt x="1457" y="1093"/>
                  </a:lnTo>
                  <a:lnTo>
                    <a:pt x="1233" y="1037"/>
                  </a:lnTo>
                  <a:lnTo>
                    <a:pt x="729" y="1037"/>
                  </a:lnTo>
                  <a:lnTo>
                    <a:pt x="785" y="421"/>
                  </a:lnTo>
                  <a:lnTo>
                    <a:pt x="1905" y="421"/>
                  </a:lnTo>
                  <a:lnTo>
                    <a:pt x="1905"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1431;p57">
              <a:extLst>
                <a:ext uri="{FF2B5EF4-FFF2-40B4-BE49-F238E27FC236}">
                  <a16:creationId xmlns:a16="http://schemas.microsoft.com/office/drawing/2014/main" id="{5A56227B-83D1-6A00-7CA8-BDEEEC1D49EA}"/>
                </a:ext>
              </a:extLst>
            </p:cNvPr>
            <p:cNvSpPr/>
            <p:nvPr/>
          </p:nvSpPr>
          <p:spPr>
            <a:xfrm>
              <a:off x="2453010" y="2126464"/>
              <a:ext cx="9756" cy="18633"/>
            </a:xfrm>
            <a:custGeom>
              <a:avLst/>
              <a:gdLst/>
              <a:ahLst/>
              <a:cxnLst/>
              <a:rect l="l" t="t" r="r" b="b"/>
              <a:pathLst>
                <a:path w="617" h="1178" extrusionOk="0">
                  <a:moveTo>
                    <a:pt x="280" y="1"/>
                  </a:moveTo>
                  <a:lnTo>
                    <a:pt x="168" y="29"/>
                  </a:lnTo>
                  <a:lnTo>
                    <a:pt x="84" y="113"/>
                  </a:lnTo>
                  <a:lnTo>
                    <a:pt x="28" y="225"/>
                  </a:lnTo>
                  <a:lnTo>
                    <a:pt x="0" y="337"/>
                  </a:lnTo>
                  <a:lnTo>
                    <a:pt x="28" y="421"/>
                  </a:lnTo>
                  <a:lnTo>
                    <a:pt x="56" y="505"/>
                  </a:lnTo>
                  <a:lnTo>
                    <a:pt x="112" y="561"/>
                  </a:lnTo>
                  <a:lnTo>
                    <a:pt x="196" y="617"/>
                  </a:lnTo>
                  <a:lnTo>
                    <a:pt x="28" y="1177"/>
                  </a:lnTo>
                  <a:lnTo>
                    <a:pt x="337" y="1177"/>
                  </a:lnTo>
                  <a:lnTo>
                    <a:pt x="533" y="645"/>
                  </a:lnTo>
                  <a:lnTo>
                    <a:pt x="589" y="505"/>
                  </a:lnTo>
                  <a:lnTo>
                    <a:pt x="617" y="337"/>
                  </a:lnTo>
                  <a:lnTo>
                    <a:pt x="617" y="253"/>
                  </a:lnTo>
                  <a:lnTo>
                    <a:pt x="561" y="141"/>
                  </a:lnTo>
                  <a:lnTo>
                    <a:pt x="505" y="57"/>
                  </a:lnTo>
                  <a:lnTo>
                    <a:pt x="393"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1432;p57">
              <a:extLst>
                <a:ext uri="{FF2B5EF4-FFF2-40B4-BE49-F238E27FC236}">
                  <a16:creationId xmlns:a16="http://schemas.microsoft.com/office/drawing/2014/main" id="{4C5DFCFD-F840-CEC5-3158-CAEB4FA34180}"/>
                </a:ext>
              </a:extLst>
            </p:cNvPr>
            <p:cNvSpPr/>
            <p:nvPr/>
          </p:nvSpPr>
          <p:spPr>
            <a:xfrm>
              <a:off x="2466292" y="2094117"/>
              <a:ext cx="31909" cy="42106"/>
            </a:xfrm>
            <a:custGeom>
              <a:avLst/>
              <a:gdLst/>
              <a:ahLst/>
              <a:cxnLst/>
              <a:rect l="l" t="t" r="r" b="b"/>
              <a:pathLst>
                <a:path w="2018" h="2662" extrusionOk="0">
                  <a:moveTo>
                    <a:pt x="701" y="1"/>
                  </a:moveTo>
                  <a:lnTo>
                    <a:pt x="449" y="85"/>
                  </a:lnTo>
                  <a:lnTo>
                    <a:pt x="197" y="225"/>
                  </a:lnTo>
                  <a:lnTo>
                    <a:pt x="1" y="421"/>
                  </a:lnTo>
                  <a:lnTo>
                    <a:pt x="337" y="701"/>
                  </a:lnTo>
                  <a:lnTo>
                    <a:pt x="449" y="561"/>
                  </a:lnTo>
                  <a:lnTo>
                    <a:pt x="617" y="477"/>
                  </a:lnTo>
                  <a:lnTo>
                    <a:pt x="785" y="421"/>
                  </a:lnTo>
                  <a:lnTo>
                    <a:pt x="953" y="421"/>
                  </a:lnTo>
                  <a:lnTo>
                    <a:pt x="1149" y="449"/>
                  </a:lnTo>
                  <a:lnTo>
                    <a:pt x="1233" y="477"/>
                  </a:lnTo>
                  <a:lnTo>
                    <a:pt x="1317" y="505"/>
                  </a:lnTo>
                  <a:lnTo>
                    <a:pt x="1373" y="561"/>
                  </a:lnTo>
                  <a:lnTo>
                    <a:pt x="1401" y="645"/>
                  </a:lnTo>
                  <a:lnTo>
                    <a:pt x="1429" y="785"/>
                  </a:lnTo>
                  <a:lnTo>
                    <a:pt x="1401" y="953"/>
                  </a:lnTo>
                  <a:lnTo>
                    <a:pt x="1345" y="1121"/>
                  </a:lnTo>
                  <a:lnTo>
                    <a:pt x="1261" y="1233"/>
                  </a:lnTo>
                  <a:lnTo>
                    <a:pt x="1121" y="1345"/>
                  </a:lnTo>
                  <a:lnTo>
                    <a:pt x="85" y="2354"/>
                  </a:lnTo>
                  <a:lnTo>
                    <a:pt x="85" y="2662"/>
                  </a:lnTo>
                  <a:lnTo>
                    <a:pt x="2017" y="2662"/>
                  </a:lnTo>
                  <a:lnTo>
                    <a:pt x="2017" y="2242"/>
                  </a:lnTo>
                  <a:lnTo>
                    <a:pt x="785" y="2242"/>
                  </a:lnTo>
                  <a:lnTo>
                    <a:pt x="1485" y="1569"/>
                  </a:lnTo>
                  <a:lnTo>
                    <a:pt x="1681" y="1401"/>
                  </a:lnTo>
                  <a:lnTo>
                    <a:pt x="1793" y="1205"/>
                  </a:lnTo>
                  <a:lnTo>
                    <a:pt x="1877" y="981"/>
                  </a:lnTo>
                  <a:lnTo>
                    <a:pt x="1933" y="757"/>
                  </a:lnTo>
                  <a:lnTo>
                    <a:pt x="1905" y="589"/>
                  </a:lnTo>
                  <a:lnTo>
                    <a:pt x="1849" y="421"/>
                  </a:lnTo>
                  <a:lnTo>
                    <a:pt x="1765" y="309"/>
                  </a:lnTo>
                  <a:lnTo>
                    <a:pt x="1653" y="197"/>
                  </a:lnTo>
                  <a:lnTo>
                    <a:pt x="1541" y="113"/>
                  </a:lnTo>
                  <a:lnTo>
                    <a:pt x="1373" y="57"/>
                  </a:lnTo>
                  <a:lnTo>
                    <a:pt x="1177"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1433;p57">
              <a:extLst>
                <a:ext uri="{FF2B5EF4-FFF2-40B4-BE49-F238E27FC236}">
                  <a16:creationId xmlns:a16="http://schemas.microsoft.com/office/drawing/2014/main" id="{8893CD21-BBCA-FE88-9439-48876814B99A}"/>
                </a:ext>
              </a:extLst>
            </p:cNvPr>
            <p:cNvSpPr/>
            <p:nvPr/>
          </p:nvSpPr>
          <p:spPr>
            <a:xfrm>
              <a:off x="2502613" y="2094117"/>
              <a:ext cx="34566" cy="42549"/>
            </a:xfrm>
            <a:custGeom>
              <a:avLst/>
              <a:gdLst/>
              <a:ahLst/>
              <a:cxnLst/>
              <a:rect l="l" t="t" r="r" b="b"/>
              <a:pathLst>
                <a:path w="2186" h="2690" extrusionOk="0">
                  <a:moveTo>
                    <a:pt x="1065" y="421"/>
                  </a:moveTo>
                  <a:lnTo>
                    <a:pt x="1205" y="449"/>
                  </a:lnTo>
                  <a:lnTo>
                    <a:pt x="1317" y="477"/>
                  </a:lnTo>
                  <a:lnTo>
                    <a:pt x="1429" y="561"/>
                  </a:lnTo>
                  <a:lnTo>
                    <a:pt x="1513" y="645"/>
                  </a:lnTo>
                  <a:lnTo>
                    <a:pt x="1597" y="785"/>
                  </a:lnTo>
                  <a:lnTo>
                    <a:pt x="1653" y="925"/>
                  </a:lnTo>
                  <a:lnTo>
                    <a:pt x="1681" y="1121"/>
                  </a:lnTo>
                  <a:lnTo>
                    <a:pt x="1681" y="1345"/>
                  </a:lnTo>
                  <a:lnTo>
                    <a:pt x="1709" y="1345"/>
                  </a:lnTo>
                  <a:lnTo>
                    <a:pt x="1681" y="1569"/>
                  </a:lnTo>
                  <a:lnTo>
                    <a:pt x="1653" y="1766"/>
                  </a:lnTo>
                  <a:lnTo>
                    <a:pt x="1597" y="1906"/>
                  </a:lnTo>
                  <a:lnTo>
                    <a:pt x="1513" y="2046"/>
                  </a:lnTo>
                  <a:lnTo>
                    <a:pt x="1429" y="2158"/>
                  </a:lnTo>
                  <a:lnTo>
                    <a:pt x="1317" y="2214"/>
                  </a:lnTo>
                  <a:lnTo>
                    <a:pt x="1205" y="2270"/>
                  </a:lnTo>
                  <a:lnTo>
                    <a:pt x="953" y="2270"/>
                  </a:lnTo>
                  <a:lnTo>
                    <a:pt x="841" y="2214"/>
                  </a:lnTo>
                  <a:lnTo>
                    <a:pt x="729" y="2158"/>
                  </a:lnTo>
                  <a:lnTo>
                    <a:pt x="645" y="2046"/>
                  </a:lnTo>
                  <a:lnTo>
                    <a:pt x="561" y="1906"/>
                  </a:lnTo>
                  <a:lnTo>
                    <a:pt x="533" y="1766"/>
                  </a:lnTo>
                  <a:lnTo>
                    <a:pt x="477" y="1569"/>
                  </a:lnTo>
                  <a:lnTo>
                    <a:pt x="477" y="1345"/>
                  </a:lnTo>
                  <a:lnTo>
                    <a:pt x="477" y="1121"/>
                  </a:lnTo>
                  <a:lnTo>
                    <a:pt x="505" y="925"/>
                  </a:lnTo>
                  <a:lnTo>
                    <a:pt x="561" y="785"/>
                  </a:lnTo>
                  <a:lnTo>
                    <a:pt x="645" y="645"/>
                  </a:lnTo>
                  <a:lnTo>
                    <a:pt x="729" y="561"/>
                  </a:lnTo>
                  <a:lnTo>
                    <a:pt x="841" y="477"/>
                  </a:lnTo>
                  <a:lnTo>
                    <a:pt x="953" y="449"/>
                  </a:lnTo>
                  <a:lnTo>
                    <a:pt x="1065" y="421"/>
                  </a:lnTo>
                  <a:close/>
                  <a:moveTo>
                    <a:pt x="1093" y="1"/>
                  </a:moveTo>
                  <a:lnTo>
                    <a:pt x="869" y="29"/>
                  </a:lnTo>
                  <a:lnTo>
                    <a:pt x="645" y="85"/>
                  </a:lnTo>
                  <a:lnTo>
                    <a:pt x="477" y="197"/>
                  </a:lnTo>
                  <a:lnTo>
                    <a:pt x="309" y="337"/>
                  </a:lnTo>
                  <a:lnTo>
                    <a:pt x="169" y="533"/>
                  </a:lnTo>
                  <a:lnTo>
                    <a:pt x="85" y="785"/>
                  </a:lnTo>
                  <a:lnTo>
                    <a:pt x="29" y="1037"/>
                  </a:lnTo>
                  <a:lnTo>
                    <a:pt x="1" y="1345"/>
                  </a:lnTo>
                  <a:lnTo>
                    <a:pt x="29" y="1654"/>
                  </a:lnTo>
                  <a:lnTo>
                    <a:pt x="85" y="1906"/>
                  </a:lnTo>
                  <a:lnTo>
                    <a:pt x="169" y="2158"/>
                  </a:lnTo>
                  <a:lnTo>
                    <a:pt x="309" y="2354"/>
                  </a:lnTo>
                  <a:lnTo>
                    <a:pt x="477" y="2494"/>
                  </a:lnTo>
                  <a:lnTo>
                    <a:pt x="645" y="2606"/>
                  </a:lnTo>
                  <a:lnTo>
                    <a:pt x="869" y="2662"/>
                  </a:lnTo>
                  <a:lnTo>
                    <a:pt x="1093" y="2690"/>
                  </a:lnTo>
                  <a:lnTo>
                    <a:pt x="1317" y="2662"/>
                  </a:lnTo>
                  <a:lnTo>
                    <a:pt x="1513" y="2606"/>
                  </a:lnTo>
                  <a:lnTo>
                    <a:pt x="1709" y="2494"/>
                  </a:lnTo>
                  <a:lnTo>
                    <a:pt x="1877" y="2354"/>
                  </a:lnTo>
                  <a:lnTo>
                    <a:pt x="1989" y="2158"/>
                  </a:lnTo>
                  <a:lnTo>
                    <a:pt x="2101" y="1906"/>
                  </a:lnTo>
                  <a:lnTo>
                    <a:pt x="2157" y="1654"/>
                  </a:lnTo>
                  <a:lnTo>
                    <a:pt x="2185" y="1345"/>
                  </a:lnTo>
                  <a:lnTo>
                    <a:pt x="2157" y="1037"/>
                  </a:lnTo>
                  <a:lnTo>
                    <a:pt x="2101" y="785"/>
                  </a:lnTo>
                  <a:lnTo>
                    <a:pt x="1989" y="533"/>
                  </a:lnTo>
                  <a:lnTo>
                    <a:pt x="1877" y="337"/>
                  </a:lnTo>
                  <a:lnTo>
                    <a:pt x="1709" y="197"/>
                  </a:lnTo>
                  <a:lnTo>
                    <a:pt x="1513" y="85"/>
                  </a:lnTo>
                  <a:lnTo>
                    <a:pt x="1317" y="29"/>
                  </a:lnTo>
                  <a:lnTo>
                    <a:pt x="1093"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1434;p57">
              <a:extLst>
                <a:ext uri="{FF2B5EF4-FFF2-40B4-BE49-F238E27FC236}">
                  <a16:creationId xmlns:a16="http://schemas.microsoft.com/office/drawing/2014/main" id="{E0A7874D-DF9A-837B-CDCC-336DD230B86D}"/>
                </a:ext>
              </a:extLst>
            </p:cNvPr>
            <p:cNvSpPr/>
            <p:nvPr/>
          </p:nvSpPr>
          <p:spPr>
            <a:xfrm>
              <a:off x="2096903" y="1787083"/>
              <a:ext cx="663497" cy="663718"/>
            </a:xfrm>
            <a:custGeom>
              <a:avLst/>
              <a:gdLst/>
              <a:ahLst/>
              <a:cxnLst/>
              <a:rect l="l" t="t" r="r" b="b"/>
              <a:pathLst>
                <a:path w="41961" h="41961" extrusionOk="0">
                  <a:moveTo>
                    <a:pt x="21429" y="8908"/>
                  </a:moveTo>
                  <a:lnTo>
                    <a:pt x="22045" y="8964"/>
                  </a:lnTo>
                  <a:lnTo>
                    <a:pt x="22633" y="9020"/>
                  </a:lnTo>
                  <a:lnTo>
                    <a:pt x="23250" y="9132"/>
                  </a:lnTo>
                  <a:lnTo>
                    <a:pt x="23866" y="9272"/>
                  </a:lnTo>
                  <a:lnTo>
                    <a:pt x="24454" y="9440"/>
                  </a:lnTo>
                  <a:lnTo>
                    <a:pt x="25042" y="9608"/>
                  </a:lnTo>
                  <a:lnTo>
                    <a:pt x="25603" y="9832"/>
                  </a:lnTo>
                  <a:lnTo>
                    <a:pt x="26163" y="10084"/>
                  </a:lnTo>
                  <a:lnTo>
                    <a:pt x="26695" y="10336"/>
                  </a:lnTo>
                  <a:lnTo>
                    <a:pt x="27199" y="10644"/>
                  </a:lnTo>
                  <a:lnTo>
                    <a:pt x="27703" y="10953"/>
                  </a:lnTo>
                  <a:lnTo>
                    <a:pt x="28180" y="11289"/>
                  </a:lnTo>
                  <a:lnTo>
                    <a:pt x="28656" y="11653"/>
                  </a:lnTo>
                  <a:lnTo>
                    <a:pt x="29076" y="12045"/>
                  </a:lnTo>
                  <a:lnTo>
                    <a:pt x="29496" y="12437"/>
                  </a:lnTo>
                  <a:lnTo>
                    <a:pt x="29916" y="12857"/>
                  </a:lnTo>
                  <a:lnTo>
                    <a:pt x="30280" y="13305"/>
                  </a:lnTo>
                  <a:lnTo>
                    <a:pt x="30645" y="13754"/>
                  </a:lnTo>
                  <a:lnTo>
                    <a:pt x="30981" y="14230"/>
                  </a:lnTo>
                  <a:lnTo>
                    <a:pt x="31289" y="14734"/>
                  </a:lnTo>
                  <a:lnTo>
                    <a:pt x="31569" y="15238"/>
                  </a:lnTo>
                  <a:lnTo>
                    <a:pt x="31849" y="15742"/>
                  </a:lnTo>
                  <a:lnTo>
                    <a:pt x="32073" y="16275"/>
                  </a:lnTo>
                  <a:lnTo>
                    <a:pt x="32297" y="16807"/>
                  </a:lnTo>
                  <a:lnTo>
                    <a:pt x="32493" y="17367"/>
                  </a:lnTo>
                  <a:lnTo>
                    <a:pt x="32633" y="17927"/>
                  </a:lnTo>
                  <a:lnTo>
                    <a:pt x="32773" y="18488"/>
                  </a:lnTo>
                  <a:lnTo>
                    <a:pt x="32885" y="19048"/>
                  </a:lnTo>
                  <a:lnTo>
                    <a:pt x="32969" y="19636"/>
                  </a:lnTo>
                  <a:lnTo>
                    <a:pt x="33025" y="20224"/>
                  </a:lnTo>
                  <a:lnTo>
                    <a:pt x="33025" y="20840"/>
                  </a:lnTo>
                  <a:lnTo>
                    <a:pt x="33025" y="21429"/>
                  </a:lnTo>
                  <a:lnTo>
                    <a:pt x="32997" y="22017"/>
                  </a:lnTo>
                  <a:lnTo>
                    <a:pt x="32913" y="22633"/>
                  </a:lnTo>
                  <a:lnTo>
                    <a:pt x="32829" y="23249"/>
                  </a:lnTo>
                  <a:lnTo>
                    <a:pt x="32689" y="23838"/>
                  </a:lnTo>
                  <a:lnTo>
                    <a:pt x="32521" y="24454"/>
                  </a:lnTo>
                  <a:lnTo>
                    <a:pt x="32325" y="25014"/>
                  </a:lnTo>
                  <a:lnTo>
                    <a:pt x="32129" y="25602"/>
                  </a:lnTo>
                  <a:lnTo>
                    <a:pt x="31877" y="26134"/>
                  </a:lnTo>
                  <a:lnTo>
                    <a:pt x="31597" y="26667"/>
                  </a:lnTo>
                  <a:lnTo>
                    <a:pt x="31317" y="27199"/>
                  </a:lnTo>
                  <a:lnTo>
                    <a:pt x="30981" y="27703"/>
                  </a:lnTo>
                  <a:lnTo>
                    <a:pt x="30645" y="28179"/>
                  </a:lnTo>
                  <a:lnTo>
                    <a:pt x="30280" y="28627"/>
                  </a:lnTo>
                  <a:lnTo>
                    <a:pt x="29916" y="29076"/>
                  </a:lnTo>
                  <a:lnTo>
                    <a:pt x="29496" y="29496"/>
                  </a:lnTo>
                  <a:lnTo>
                    <a:pt x="29076" y="29888"/>
                  </a:lnTo>
                  <a:lnTo>
                    <a:pt x="28656" y="30280"/>
                  </a:lnTo>
                  <a:lnTo>
                    <a:pt x="28180" y="30644"/>
                  </a:lnTo>
                  <a:lnTo>
                    <a:pt x="27703" y="30980"/>
                  </a:lnTo>
                  <a:lnTo>
                    <a:pt x="27227" y="31289"/>
                  </a:lnTo>
                  <a:lnTo>
                    <a:pt x="26723" y="31569"/>
                  </a:lnTo>
                  <a:lnTo>
                    <a:pt x="26219" y="31821"/>
                  </a:lnTo>
                  <a:lnTo>
                    <a:pt x="25687" y="32073"/>
                  </a:lnTo>
                  <a:lnTo>
                    <a:pt x="25154" y="32269"/>
                  </a:lnTo>
                  <a:lnTo>
                    <a:pt x="24594" y="32465"/>
                  </a:lnTo>
                  <a:lnTo>
                    <a:pt x="24034" y="32633"/>
                  </a:lnTo>
                  <a:lnTo>
                    <a:pt x="23474" y="32773"/>
                  </a:lnTo>
                  <a:lnTo>
                    <a:pt x="22886" y="32885"/>
                  </a:lnTo>
                  <a:lnTo>
                    <a:pt x="22297" y="32941"/>
                  </a:lnTo>
                  <a:lnTo>
                    <a:pt x="21709" y="32997"/>
                  </a:lnTo>
                  <a:lnTo>
                    <a:pt x="21121" y="33025"/>
                  </a:lnTo>
                  <a:lnTo>
                    <a:pt x="20533" y="33025"/>
                  </a:lnTo>
                  <a:lnTo>
                    <a:pt x="19916" y="32969"/>
                  </a:lnTo>
                  <a:lnTo>
                    <a:pt x="19328" y="32913"/>
                  </a:lnTo>
                  <a:lnTo>
                    <a:pt x="18712" y="32801"/>
                  </a:lnTo>
                  <a:lnTo>
                    <a:pt x="18096" y="32689"/>
                  </a:lnTo>
                  <a:lnTo>
                    <a:pt x="18096" y="32661"/>
                  </a:lnTo>
                  <a:lnTo>
                    <a:pt x="17507" y="32521"/>
                  </a:lnTo>
                  <a:lnTo>
                    <a:pt x="16919" y="32325"/>
                  </a:lnTo>
                  <a:lnTo>
                    <a:pt x="16359" y="32101"/>
                  </a:lnTo>
                  <a:lnTo>
                    <a:pt x="15799" y="31849"/>
                  </a:lnTo>
                  <a:lnTo>
                    <a:pt x="15267" y="31597"/>
                  </a:lnTo>
                  <a:lnTo>
                    <a:pt x="14762" y="31289"/>
                  </a:lnTo>
                  <a:lnTo>
                    <a:pt x="14258" y="30980"/>
                  </a:lnTo>
                  <a:lnTo>
                    <a:pt x="13782" y="30644"/>
                  </a:lnTo>
                  <a:lnTo>
                    <a:pt x="13306" y="30280"/>
                  </a:lnTo>
                  <a:lnTo>
                    <a:pt x="12886" y="29888"/>
                  </a:lnTo>
                  <a:lnTo>
                    <a:pt x="12465" y="29496"/>
                  </a:lnTo>
                  <a:lnTo>
                    <a:pt x="12045" y="29076"/>
                  </a:lnTo>
                  <a:lnTo>
                    <a:pt x="11681" y="28627"/>
                  </a:lnTo>
                  <a:lnTo>
                    <a:pt x="11317" y="28179"/>
                  </a:lnTo>
                  <a:lnTo>
                    <a:pt x="10981" y="27703"/>
                  </a:lnTo>
                  <a:lnTo>
                    <a:pt x="10673" y="27227"/>
                  </a:lnTo>
                  <a:lnTo>
                    <a:pt x="10393" y="26723"/>
                  </a:lnTo>
                  <a:lnTo>
                    <a:pt x="10113" y="26191"/>
                  </a:lnTo>
                  <a:lnTo>
                    <a:pt x="9888" y="25658"/>
                  </a:lnTo>
                  <a:lnTo>
                    <a:pt x="9664" y="25126"/>
                  </a:lnTo>
                  <a:lnTo>
                    <a:pt x="9468" y="24594"/>
                  </a:lnTo>
                  <a:lnTo>
                    <a:pt x="9328" y="24034"/>
                  </a:lnTo>
                  <a:lnTo>
                    <a:pt x="9188" y="23445"/>
                  </a:lnTo>
                  <a:lnTo>
                    <a:pt x="9076" y="22885"/>
                  </a:lnTo>
                  <a:lnTo>
                    <a:pt x="8992" y="22297"/>
                  </a:lnTo>
                  <a:lnTo>
                    <a:pt x="8936" y="21709"/>
                  </a:lnTo>
                  <a:lnTo>
                    <a:pt x="8936" y="21121"/>
                  </a:lnTo>
                  <a:lnTo>
                    <a:pt x="8936" y="20504"/>
                  </a:lnTo>
                  <a:lnTo>
                    <a:pt x="8964" y="19916"/>
                  </a:lnTo>
                  <a:lnTo>
                    <a:pt x="9048" y="19300"/>
                  </a:lnTo>
                  <a:lnTo>
                    <a:pt x="9132" y="18712"/>
                  </a:lnTo>
                  <a:lnTo>
                    <a:pt x="9272" y="18095"/>
                  </a:lnTo>
                  <a:lnTo>
                    <a:pt x="9440" y="17507"/>
                  </a:lnTo>
                  <a:lnTo>
                    <a:pt x="9636" y="16919"/>
                  </a:lnTo>
                  <a:lnTo>
                    <a:pt x="9860" y="16359"/>
                  </a:lnTo>
                  <a:lnTo>
                    <a:pt x="10085" y="15798"/>
                  </a:lnTo>
                  <a:lnTo>
                    <a:pt x="10365" y="15266"/>
                  </a:lnTo>
                  <a:lnTo>
                    <a:pt x="10645" y="14734"/>
                  </a:lnTo>
                  <a:lnTo>
                    <a:pt x="10981" y="14258"/>
                  </a:lnTo>
                  <a:lnTo>
                    <a:pt x="11317" y="13754"/>
                  </a:lnTo>
                  <a:lnTo>
                    <a:pt x="11681" y="13305"/>
                  </a:lnTo>
                  <a:lnTo>
                    <a:pt x="12045" y="12857"/>
                  </a:lnTo>
                  <a:lnTo>
                    <a:pt x="12465" y="12437"/>
                  </a:lnTo>
                  <a:lnTo>
                    <a:pt x="12886" y="12045"/>
                  </a:lnTo>
                  <a:lnTo>
                    <a:pt x="13334" y="11653"/>
                  </a:lnTo>
                  <a:lnTo>
                    <a:pt x="13782" y="11317"/>
                  </a:lnTo>
                  <a:lnTo>
                    <a:pt x="14258" y="10981"/>
                  </a:lnTo>
                  <a:lnTo>
                    <a:pt x="14734" y="10672"/>
                  </a:lnTo>
                  <a:lnTo>
                    <a:pt x="15239" y="10364"/>
                  </a:lnTo>
                  <a:lnTo>
                    <a:pt x="15743" y="10112"/>
                  </a:lnTo>
                  <a:lnTo>
                    <a:pt x="16275" y="9860"/>
                  </a:lnTo>
                  <a:lnTo>
                    <a:pt x="16807" y="9664"/>
                  </a:lnTo>
                  <a:lnTo>
                    <a:pt x="17367" y="9468"/>
                  </a:lnTo>
                  <a:lnTo>
                    <a:pt x="17928" y="9300"/>
                  </a:lnTo>
                  <a:lnTo>
                    <a:pt x="18488" y="9160"/>
                  </a:lnTo>
                  <a:lnTo>
                    <a:pt x="19076" y="9076"/>
                  </a:lnTo>
                  <a:lnTo>
                    <a:pt x="19664" y="8992"/>
                  </a:lnTo>
                  <a:lnTo>
                    <a:pt x="20252" y="8936"/>
                  </a:lnTo>
                  <a:lnTo>
                    <a:pt x="20841" y="8908"/>
                  </a:lnTo>
                  <a:close/>
                  <a:moveTo>
                    <a:pt x="20729" y="0"/>
                  </a:moveTo>
                  <a:lnTo>
                    <a:pt x="19692" y="28"/>
                  </a:lnTo>
                  <a:lnTo>
                    <a:pt x="18684" y="112"/>
                  </a:lnTo>
                  <a:lnTo>
                    <a:pt x="17675" y="252"/>
                  </a:lnTo>
                  <a:lnTo>
                    <a:pt x="16667" y="448"/>
                  </a:lnTo>
                  <a:lnTo>
                    <a:pt x="15687" y="673"/>
                  </a:lnTo>
                  <a:lnTo>
                    <a:pt x="14706" y="953"/>
                  </a:lnTo>
                  <a:lnTo>
                    <a:pt x="13754" y="1289"/>
                  </a:lnTo>
                  <a:lnTo>
                    <a:pt x="12802" y="1653"/>
                  </a:lnTo>
                  <a:lnTo>
                    <a:pt x="11877" y="2073"/>
                  </a:lnTo>
                  <a:lnTo>
                    <a:pt x="10981" y="2521"/>
                  </a:lnTo>
                  <a:lnTo>
                    <a:pt x="10113" y="3025"/>
                  </a:lnTo>
                  <a:lnTo>
                    <a:pt x="9272" y="3558"/>
                  </a:lnTo>
                  <a:lnTo>
                    <a:pt x="8460" y="4146"/>
                  </a:lnTo>
                  <a:lnTo>
                    <a:pt x="7648" y="4762"/>
                  </a:lnTo>
                  <a:lnTo>
                    <a:pt x="6891" y="5434"/>
                  </a:lnTo>
                  <a:lnTo>
                    <a:pt x="6163" y="6135"/>
                  </a:lnTo>
                  <a:lnTo>
                    <a:pt x="5463" y="6863"/>
                  </a:lnTo>
                  <a:lnTo>
                    <a:pt x="4790" y="7619"/>
                  </a:lnTo>
                  <a:lnTo>
                    <a:pt x="4174" y="8432"/>
                  </a:lnTo>
                  <a:lnTo>
                    <a:pt x="3558" y="9272"/>
                  </a:lnTo>
                  <a:lnTo>
                    <a:pt x="3026" y="10140"/>
                  </a:lnTo>
                  <a:lnTo>
                    <a:pt x="2494" y="11037"/>
                  </a:lnTo>
                  <a:lnTo>
                    <a:pt x="2045" y="11961"/>
                  </a:lnTo>
                  <a:lnTo>
                    <a:pt x="1597" y="12913"/>
                  </a:lnTo>
                  <a:lnTo>
                    <a:pt x="1233" y="13894"/>
                  </a:lnTo>
                  <a:lnTo>
                    <a:pt x="897" y="14930"/>
                  </a:lnTo>
                  <a:lnTo>
                    <a:pt x="617" y="15967"/>
                  </a:lnTo>
                  <a:lnTo>
                    <a:pt x="365" y="17031"/>
                  </a:lnTo>
                  <a:lnTo>
                    <a:pt x="197" y="18067"/>
                  </a:lnTo>
                  <a:lnTo>
                    <a:pt x="85" y="19132"/>
                  </a:lnTo>
                  <a:lnTo>
                    <a:pt x="1" y="20168"/>
                  </a:lnTo>
                  <a:lnTo>
                    <a:pt x="1" y="21233"/>
                  </a:lnTo>
                  <a:lnTo>
                    <a:pt x="29" y="22241"/>
                  </a:lnTo>
                  <a:lnTo>
                    <a:pt x="113" y="23277"/>
                  </a:lnTo>
                  <a:lnTo>
                    <a:pt x="253" y="24286"/>
                  </a:lnTo>
                  <a:lnTo>
                    <a:pt x="449" y="25294"/>
                  </a:lnTo>
                  <a:lnTo>
                    <a:pt x="673" y="26275"/>
                  </a:lnTo>
                  <a:lnTo>
                    <a:pt x="953" y="27255"/>
                  </a:lnTo>
                  <a:lnTo>
                    <a:pt x="1289" y="28207"/>
                  </a:lnTo>
                  <a:lnTo>
                    <a:pt x="1653" y="29160"/>
                  </a:lnTo>
                  <a:lnTo>
                    <a:pt x="2073" y="30084"/>
                  </a:lnTo>
                  <a:lnTo>
                    <a:pt x="2522" y="30980"/>
                  </a:lnTo>
                  <a:lnTo>
                    <a:pt x="3026" y="31849"/>
                  </a:lnTo>
                  <a:lnTo>
                    <a:pt x="3586" y="32689"/>
                  </a:lnTo>
                  <a:lnTo>
                    <a:pt x="4146" y="33501"/>
                  </a:lnTo>
                  <a:lnTo>
                    <a:pt x="4790" y="34314"/>
                  </a:lnTo>
                  <a:lnTo>
                    <a:pt x="5435" y="35070"/>
                  </a:lnTo>
                  <a:lnTo>
                    <a:pt x="6135" y="35798"/>
                  </a:lnTo>
                  <a:lnTo>
                    <a:pt x="6863" y="36499"/>
                  </a:lnTo>
                  <a:lnTo>
                    <a:pt x="7648" y="37171"/>
                  </a:lnTo>
                  <a:lnTo>
                    <a:pt x="8432" y="37787"/>
                  </a:lnTo>
                  <a:lnTo>
                    <a:pt x="9272" y="38403"/>
                  </a:lnTo>
                  <a:lnTo>
                    <a:pt x="10141" y="38936"/>
                  </a:lnTo>
                  <a:lnTo>
                    <a:pt x="11037" y="39468"/>
                  </a:lnTo>
                  <a:lnTo>
                    <a:pt x="11961" y="39916"/>
                  </a:lnTo>
                  <a:lnTo>
                    <a:pt x="12942" y="40364"/>
                  </a:lnTo>
                  <a:lnTo>
                    <a:pt x="13922" y="40728"/>
                  </a:lnTo>
                  <a:lnTo>
                    <a:pt x="14930" y="41064"/>
                  </a:lnTo>
                  <a:lnTo>
                    <a:pt x="15967" y="41344"/>
                  </a:lnTo>
                  <a:lnTo>
                    <a:pt x="17031" y="41569"/>
                  </a:lnTo>
                  <a:lnTo>
                    <a:pt x="18096" y="41765"/>
                  </a:lnTo>
                  <a:lnTo>
                    <a:pt x="19132" y="41877"/>
                  </a:lnTo>
                  <a:lnTo>
                    <a:pt x="20168" y="41933"/>
                  </a:lnTo>
                  <a:lnTo>
                    <a:pt x="21233" y="41961"/>
                  </a:lnTo>
                  <a:lnTo>
                    <a:pt x="22269" y="41933"/>
                  </a:lnTo>
                  <a:lnTo>
                    <a:pt x="23278" y="41849"/>
                  </a:lnTo>
                  <a:lnTo>
                    <a:pt x="24286" y="41709"/>
                  </a:lnTo>
                  <a:lnTo>
                    <a:pt x="25294" y="41513"/>
                  </a:lnTo>
                  <a:lnTo>
                    <a:pt x="26303" y="41288"/>
                  </a:lnTo>
                  <a:lnTo>
                    <a:pt x="27255" y="41008"/>
                  </a:lnTo>
                  <a:lnTo>
                    <a:pt x="28208" y="40672"/>
                  </a:lnTo>
                  <a:lnTo>
                    <a:pt x="29160" y="40308"/>
                  </a:lnTo>
                  <a:lnTo>
                    <a:pt x="30084" y="39888"/>
                  </a:lnTo>
                  <a:lnTo>
                    <a:pt x="30981" y="39412"/>
                  </a:lnTo>
                  <a:lnTo>
                    <a:pt x="31849" y="38936"/>
                  </a:lnTo>
                  <a:lnTo>
                    <a:pt x="32689" y="38375"/>
                  </a:lnTo>
                  <a:lnTo>
                    <a:pt x="33530" y="37787"/>
                  </a:lnTo>
                  <a:lnTo>
                    <a:pt x="34314" y="37171"/>
                  </a:lnTo>
                  <a:lnTo>
                    <a:pt x="35070" y="36527"/>
                  </a:lnTo>
                  <a:lnTo>
                    <a:pt x="35799" y="35826"/>
                  </a:lnTo>
                  <a:lnTo>
                    <a:pt x="36499" y="35098"/>
                  </a:lnTo>
                  <a:lnTo>
                    <a:pt x="37171" y="34314"/>
                  </a:lnTo>
                  <a:lnTo>
                    <a:pt x="37815" y="33529"/>
                  </a:lnTo>
                  <a:lnTo>
                    <a:pt x="38404" y="32689"/>
                  </a:lnTo>
                  <a:lnTo>
                    <a:pt x="38964" y="31821"/>
                  </a:lnTo>
                  <a:lnTo>
                    <a:pt x="39468" y="30924"/>
                  </a:lnTo>
                  <a:lnTo>
                    <a:pt x="39944" y="30000"/>
                  </a:lnTo>
                  <a:lnTo>
                    <a:pt x="40364" y="29020"/>
                  </a:lnTo>
                  <a:lnTo>
                    <a:pt x="40729" y="28039"/>
                  </a:lnTo>
                  <a:lnTo>
                    <a:pt x="41065" y="27031"/>
                  </a:lnTo>
                  <a:lnTo>
                    <a:pt x="41345" y="25994"/>
                  </a:lnTo>
                  <a:lnTo>
                    <a:pt x="41597" y="24930"/>
                  </a:lnTo>
                  <a:lnTo>
                    <a:pt x="41765" y="23866"/>
                  </a:lnTo>
                  <a:lnTo>
                    <a:pt x="41877" y="22829"/>
                  </a:lnTo>
                  <a:lnTo>
                    <a:pt x="41961" y="21765"/>
                  </a:lnTo>
                  <a:lnTo>
                    <a:pt x="41961" y="20728"/>
                  </a:lnTo>
                  <a:lnTo>
                    <a:pt x="41933" y="19692"/>
                  </a:lnTo>
                  <a:lnTo>
                    <a:pt x="41849" y="18684"/>
                  </a:lnTo>
                  <a:lnTo>
                    <a:pt x="41709" y="17647"/>
                  </a:lnTo>
                  <a:lnTo>
                    <a:pt x="41513" y="16667"/>
                  </a:lnTo>
                  <a:lnTo>
                    <a:pt x="41289" y="15658"/>
                  </a:lnTo>
                  <a:lnTo>
                    <a:pt x="41009" y="14706"/>
                  </a:lnTo>
                  <a:lnTo>
                    <a:pt x="40672" y="13726"/>
                  </a:lnTo>
                  <a:lnTo>
                    <a:pt x="40308" y="12801"/>
                  </a:lnTo>
                  <a:lnTo>
                    <a:pt x="39888" y="11877"/>
                  </a:lnTo>
                  <a:lnTo>
                    <a:pt x="39440" y="10981"/>
                  </a:lnTo>
                  <a:lnTo>
                    <a:pt x="38936" y="10112"/>
                  </a:lnTo>
                  <a:lnTo>
                    <a:pt x="38376" y="9272"/>
                  </a:lnTo>
                  <a:lnTo>
                    <a:pt x="37815" y="8432"/>
                  </a:lnTo>
                  <a:lnTo>
                    <a:pt x="37171" y="7647"/>
                  </a:lnTo>
                  <a:lnTo>
                    <a:pt x="36527" y="6891"/>
                  </a:lnTo>
                  <a:lnTo>
                    <a:pt x="35827" y="6163"/>
                  </a:lnTo>
                  <a:lnTo>
                    <a:pt x="35098" y="5462"/>
                  </a:lnTo>
                  <a:lnTo>
                    <a:pt x="34342" y="4790"/>
                  </a:lnTo>
                  <a:lnTo>
                    <a:pt x="33530" y="4146"/>
                  </a:lnTo>
                  <a:lnTo>
                    <a:pt x="32689" y="3558"/>
                  </a:lnTo>
                  <a:lnTo>
                    <a:pt x="31821" y="2997"/>
                  </a:lnTo>
                  <a:lnTo>
                    <a:pt x="30925" y="2493"/>
                  </a:lnTo>
                  <a:lnTo>
                    <a:pt x="30000" y="2017"/>
                  </a:lnTo>
                  <a:lnTo>
                    <a:pt x="29048" y="1597"/>
                  </a:lnTo>
                  <a:lnTo>
                    <a:pt x="28040" y="1233"/>
                  </a:lnTo>
                  <a:lnTo>
                    <a:pt x="27031" y="897"/>
                  </a:lnTo>
                  <a:lnTo>
                    <a:pt x="25995" y="617"/>
                  </a:lnTo>
                  <a:lnTo>
                    <a:pt x="24930" y="364"/>
                  </a:lnTo>
                  <a:lnTo>
                    <a:pt x="23866" y="196"/>
                  </a:lnTo>
                  <a:lnTo>
                    <a:pt x="22830" y="84"/>
                  </a:lnTo>
                  <a:lnTo>
                    <a:pt x="2179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1435;p57">
              <a:extLst>
                <a:ext uri="{FF2B5EF4-FFF2-40B4-BE49-F238E27FC236}">
                  <a16:creationId xmlns:a16="http://schemas.microsoft.com/office/drawing/2014/main" id="{A74F60E1-32A7-BBBD-D516-B84FCA29EB5E}"/>
                </a:ext>
              </a:extLst>
            </p:cNvPr>
            <p:cNvSpPr/>
            <p:nvPr/>
          </p:nvSpPr>
          <p:spPr>
            <a:xfrm>
              <a:off x="2135437" y="1787083"/>
              <a:ext cx="624962" cy="663718"/>
            </a:xfrm>
            <a:custGeom>
              <a:avLst/>
              <a:gdLst/>
              <a:ahLst/>
              <a:cxnLst/>
              <a:rect l="l" t="t" r="r" b="b"/>
              <a:pathLst>
                <a:path w="39524" h="41961" extrusionOk="0">
                  <a:moveTo>
                    <a:pt x="18124" y="0"/>
                  </a:moveTo>
                  <a:lnTo>
                    <a:pt x="18572" y="28"/>
                  </a:lnTo>
                  <a:lnTo>
                    <a:pt x="19020" y="84"/>
                  </a:lnTo>
                  <a:lnTo>
                    <a:pt x="19440" y="168"/>
                  </a:lnTo>
                  <a:lnTo>
                    <a:pt x="19860" y="308"/>
                  </a:lnTo>
                  <a:lnTo>
                    <a:pt x="20252" y="504"/>
                  </a:lnTo>
                  <a:lnTo>
                    <a:pt x="20617" y="729"/>
                  </a:lnTo>
                  <a:lnTo>
                    <a:pt x="20981" y="981"/>
                  </a:lnTo>
                  <a:lnTo>
                    <a:pt x="21289" y="1261"/>
                  </a:lnTo>
                  <a:lnTo>
                    <a:pt x="21597" y="1569"/>
                  </a:lnTo>
                  <a:lnTo>
                    <a:pt x="21849" y="1905"/>
                  </a:lnTo>
                  <a:lnTo>
                    <a:pt x="22073" y="2269"/>
                  </a:lnTo>
                  <a:lnTo>
                    <a:pt x="22269" y="2661"/>
                  </a:lnTo>
                  <a:lnTo>
                    <a:pt x="22437" y="3053"/>
                  </a:lnTo>
                  <a:lnTo>
                    <a:pt x="22549" y="3474"/>
                  </a:lnTo>
                  <a:lnTo>
                    <a:pt x="22633" y="3922"/>
                  </a:lnTo>
                  <a:lnTo>
                    <a:pt x="22661" y="4370"/>
                  </a:lnTo>
                  <a:lnTo>
                    <a:pt x="22633" y="4678"/>
                  </a:lnTo>
                  <a:lnTo>
                    <a:pt x="22633" y="4986"/>
                  </a:lnTo>
                  <a:lnTo>
                    <a:pt x="22577" y="5294"/>
                  </a:lnTo>
                  <a:lnTo>
                    <a:pt x="22521" y="5574"/>
                  </a:lnTo>
                  <a:lnTo>
                    <a:pt x="22409" y="5939"/>
                  </a:lnTo>
                  <a:lnTo>
                    <a:pt x="22269" y="6275"/>
                  </a:lnTo>
                  <a:lnTo>
                    <a:pt x="22101" y="6583"/>
                  </a:lnTo>
                  <a:lnTo>
                    <a:pt x="21933" y="6891"/>
                  </a:lnTo>
                  <a:lnTo>
                    <a:pt x="21709" y="7199"/>
                  </a:lnTo>
                  <a:lnTo>
                    <a:pt x="21485" y="7479"/>
                  </a:lnTo>
                  <a:lnTo>
                    <a:pt x="21205" y="7731"/>
                  </a:lnTo>
                  <a:lnTo>
                    <a:pt x="20925" y="7955"/>
                  </a:lnTo>
                  <a:lnTo>
                    <a:pt x="20645" y="8179"/>
                  </a:lnTo>
                  <a:lnTo>
                    <a:pt x="20336" y="8376"/>
                  </a:lnTo>
                  <a:lnTo>
                    <a:pt x="20000" y="8516"/>
                  </a:lnTo>
                  <a:lnTo>
                    <a:pt x="19664" y="8656"/>
                  </a:lnTo>
                  <a:lnTo>
                    <a:pt x="19328" y="8768"/>
                  </a:lnTo>
                  <a:lnTo>
                    <a:pt x="18964" y="8852"/>
                  </a:lnTo>
                  <a:lnTo>
                    <a:pt x="18600" y="8908"/>
                  </a:lnTo>
                  <a:lnTo>
                    <a:pt x="19216" y="8936"/>
                  </a:lnTo>
                  <a:lnTo>
                    <a:pt x="19832" y="8964"/>
                  </a:lnTo>
                  <a:lnTo>
                    <a:pt x="20421" y="9048"/>
                  </a:lnTo>
                  <a:lnTo>
                    <a:pt x="21009" y="9160"/>
                  </a:lnTo>
                  <a:lnTo>
                    <a:pt x="21597" y="9300"/>
                  </a:lnTo>
                  <a:lnTo>
                    <a:pt x="22157" y="9468"/>
                  </a:lnTo>
                  <a:lnTo>
                    <a:pt x="22717" y="9636"/>
                  </a:lnTo>
                  <a:lnTo>
                    <a:pt x="23250" y="9860"/>
                  </a:lnTo>
                  <a:lnTo>
                    <a:pt x="23782" y="10112"/>
                  </a:lnTo>
                  <a:lnTo>
                    <a:pt x="24314" y="10364"/>
                  </a:lnTo>
                  <a:lnTo>
                    <a:pt x="24818" y="10672"/>
                  </a:lnTo>
                  <a:lnTo>
                    <a:pt x="25294" y="10981"/>
                  </a:lnTo>
                  <a:lnTo>
                    <a:pt x="25771" y="11317"/>
                  </a:lnTo>
                  <a:lnTo>
                    <a:pt x="26219" y="11681"/>
                  </a:lnTo>
                  <a:lnTo>
                    <a:pt x="26667" y="12045"/>
                  </a:lnTo>
                  <a:lnTo>
                    <a:pt x="27087" y="12465"/>
                  </a:lnTo>
                  <a:lnTo>
                    <a:pt x="27479" y="12857"/>
                  </a:lnTo>
                  <a:lnTo>
                    <a:pt x="27843" y="13305"/>
                  </a:lnTo>
                  <a:lnTo>
                    <a:pt x="28208" y="13754"/>
                  </a:lnTo>
                  <a:lnTo>
                    <a:pt x="28544" y="14230"/>
                  </a:lnTo>
                  <a:lnTo>
                    <a:pt x="28852" y="14734"/>
                  </a:lnTo>
                  <a:lnTo>
                    <a:pt x="29160" y="15238"/>
                  </a:lnTo>
                  <a:lnTo>
                    <a:pt x="29412" y="15770"/>
                  </a:lnTo>
                  <a:lnTo>
                    <a:pt x="29664" y="16303"/>
                  </a:lnTo>
                  <a:lnTo>
                    <a:pt x="29888" y="16835"/>
                  </a:lnTo>
                  <a:lnTo>
                    <a:pt x="30056" y="17423"/>
                  </a:lnTo>
                  <a:lnTo>
                    <a:pt x="30224" y="17983"/>
                  </a:lnTo>
                  <a:lnTo>
                    <a:pt x="30364" y="18572"/>
                  </a:lnTo>
                  <a:lnTo>
                    <a:pt x="30476" y="19160"/>
                  </a:lnTo>
                  <a:lnTo>
                    <a:pt x="30532" y="19776"/>
                  </a:lnTo>
                  <a:lnTo>
                    <a:pt x="30588" y="20392"/>
                  </a:lnTo>
                  <a:lnTo>
                    <a:pt x="30588" y="21008"/>
                  </a:lnTo>
                  <a:lnTo>
                    <a:pt x="30588" y="21625"/>
                  </a:lnTo>
                  <a:lnTo>
                    <a:pt x="30532" y="22241"/>
                  </a:lnTo>
                  <a:lnTo>
                    <a:pt x="30448" y="22829"/>
                  </a:lnTo>
                  <a:lnTo>
                    <a:pt x="30336" y="23417"/>
                  </a:lnTo>
                  <a:lnTo>
                    <a:pt x="30196" y="24006"/>
                  </a:lnTo>
                  <a:lnTo>
                    <a:pt x="30056" y="24566"/>
                  </a:lnTo>
                  <a:lnTo>
                    <a:pt x="29860" y="25126"/>
                  </a:lnTo>
                  <a:lnTo>
                    <a:pt x="29636" y="25686"/>
                  </a:lnTo>
                  <a:lnTo>
                    <a:pt x="29384" y="26219"/>
                  </a:lnTo>
                  <a:lnTo>
                    <a:pt x="29132" y="26723"/>
                  </a:lnTo>
                  <a:lnTo>
                    <a:pt x="28852" y="27227"/>
                  </a:lnTo>
                  <a:lnTo>
                    <a:pt x="28516" y="27731"/>
                  </a:lnTo>
                  <a:lnTo>
                    <a:pt x="28180" y="28179"/>
                  </a:lnTo>
                  <a:lnTo>
                    <a:pt x="27843" y="28655"/>
                  </a:lnTo>
                  <a:lnTo>
                    <a:pt x="27451" y="29076"/>
                  </a:lnTo>
                  <a:lnTo>
                    <a:pt x="27059" y="29496"/>
                  </a:lnTo>
                  <a:lnTo>
                    <a:pt x="26639" y="29888"/>
                  </a:lnTo>
                  <a:lnTo>
                    <a:pt x="26191" y="30280"/>
                  </a:lnTo>
                  <a:lnTo>
                    <a:pt x="25743" y="30644"/>
                  </a:lnTo>
                  <a:lnTo>
                    <a:pt x="25266" y="30980"/>
                  </a:lnTo>
                  <a:lnTo>
                    <a:pt x="24762" y="31289"/>
                  </a:lnTo>
                  <a:lnTo>
                    <a:pt x="24258" y="31569"/>
                  </a:lnTo>
                  <a:lnTo>
                    <a:pt x="23754" y="31849"/>
                  </a:lnTo>
                  <a:lnTo>
                    <a:pt x="23222" y="32073"/>
                  </a:lnTo>
                  <a:lnTo>
                    <a:pt x="22661" y="32297"/>
                  </a:lnTo>
                  <a:lnTo>
                    <a:pt x="22101" y="32493"/>
                  </a:lnTo>
                  <a:lnTo>
                    <a:pt x="21513" y="32633"/>
                  </a:lnTo>
                  <a:lnTo>
                    <a:pt x="20925" y="32773"/>
                  </a:lnTo>
                  <a:lnTo>
                    <a:pt x="20336" y="32885"/>
                  </a:lnTo>
                  <a:lnTo>
                    <a:pt x="19720" y="32969"/>
                  </a:lnTo>
                  <a:lnTo>
                    <a:pt x="19104" y="32997"/>
                  </a:lnTo>
                  <a:lnTo>
                    <a:pt x="18292" y="33025"/>
                  </a:lnTo>
                  <a:lnTo>
                    <a:pt x="17479" y="32969"/>
                  </a:lnTo>
                  <a:lnTo>
                    <a:pt x="16695" y="32885"/>
                  </a:lnTo>
                  <a:lnTo>
                    <a:pt x="15911" y="32717"/>
                  </a:lnTo>
                  <a:lnTo>
                    <a:pt x="15126" y="32521"/>
                  </a:lnTo>
                  <a:lnTo>
                    <a:pt x="14370" y="32269"/>
                  </a:lnTo>
                  <a:lnTo>
                    <a:pt x="13642" y="31961"/>
                  </a:lnTo>
                  <a:lnTo>
                    <a:pt x="12942" y="31625"/>
                  </a:lnTo>
                  <a:lnTo>
                    <a:pt x="12241" y="31232"/>
                  </a:lnTo>
                  <a:lnTo>
                    <a:pt x="11569" y="30812"/>
                  </a:lnTo>
                  <a:lnTo>
                    <a:pt x="10953" y="30336"/>
                  </a:lnTo>
                  <a:lnTo>
                    <a:pt x="10337" y="29804"/>
                  </a:lnTo>
                  <a:lnTo>
                    <a:pt x="9776" y="29244"/>
                  </a:lnTo>
                  <a:lnTo>
                    <a:pt x="9244" y="28627"/>
                  </a:lnTo>
                  <a:lnTo>
                    <a:pt x="8768" y="28011"/>
                  </a:lnTo>
                  <a:lnTo>
                    <a:pt x="8292" y="27311"/>
                  </a:lnTo>
                  <a:lnTo>
                    <a:pt x="8040" y="26947"/>
                  </a:lnTo>
                  <a:lnTo>
                    <a:pt x="7760" y="26611"/>
                  </a:lnTo>
                  <a:lnTo>
                    <a:pt x="7451" y="26303"/>
                  </a:lnTo>
                  <a:lnTo>
                    <a:pt x="7115" y="26022"/>
                  </a:lnTo>
                  <a:lnTo>
                    <a:pt x="6751" y="25798"/>
                  </a:lnTo>
                  <a:lnTo>
                    <a:pt x="6359" y="25574"/>
                  </a:lnTo>
                  <a:lnTo>
                    <a:pt x="5939" y="25406"/>
                  </a:lnTo>
                  <a:lnTo>
                    <a:pt x="5519" y="25294"/>
                  </a:lnTo>
                  <a:lnTo>
                    <a:pt x="5071" y="25210"/>
                  </a:lnTo>
                  <a:lnTo>
                    <a:pt x="4622" y="25154"/>
                  </a:lnTo>
                  <a:lnTo>
                    <a:pt x="4202" y="25154"/>
                  </a:lnTo>
                  <a:lnTo>
                    <a:pt x="3754" y="25210"/>
                  </a:lnTo>
                  <a:lnTo>
                    <a:pt x="3334" y="25294"/>
                  </a:lnTo>
                  <a:lnTo>
                    <a:pt x="2914" y="25434"/>
                  </a:lnTo>
                  <a:lnTo>
                    <a:pt x="2522" y="25602"/>
                  </a:lnTo>
                  <a:lnTo>
                    <a:pt x="2157" y="25798"/>
                  </a:lnTo>
                  <a:lnTo>
                    <a:pt x="1793" y="26050"/>
                  </a:lnTo>
                  <a:lnTo>
                    <a:pt x="1457" y="26303"/>
                  </a:lnTo>
                  <a:lnTo>
                    <a:pt x="1149" y="26611"/>
                  </a:lnTo>
                  <a:lnTo>
                    <a:pt x="897" y="26947"/>
                  </a:lnTo>
                  <a:lnTo>
                    <a:pt x="645" y="27311"/>
                  </a:lnTo>
                  <a:lnTo>
                    <a:pt x="449" y="27703"/>
                  </a:lnTo>
                  <a:lnTo>
                    <a:pt x="253" y="28095"/>
                  </a:lnTo>
                  <a:lnTo>
                    <a:pt x="141" y="28543"/>
                  </a:lnTo>
                  <a:lnTo>
                    <a:pt x="57" y="28992"/>
                  </a:lnTo>
                  <a:lnTo>
                    <a:pt x="1" y="29412"/>
                  </a:lnTo>
                  <a:lnTo>
                    <a:pt x="1" y="29860"/>
                  </a:lnTo>
                  <a:lnTo>
                    <a:pt x="57" y="30280"/>
                  </a:lnTo>
                  <a:lnTo>
                    <a:pt x="141" y="30728"/>
                  </a:lnTo>
                  <a:lnTo>
                    <a:pt x="281" y="31148"/>
                  </a:lnTo>
                  <a:lnTo>
                    <a:pt x="449" y="31541"/>
                  </a:lnTo>
                  <a:lnTo>
                    <a:pt x="645" y="31933"/>
                  </a:lnTo>
                  <a:lnTo>
                    <a:pt x="645" y="31961"/>
                  </a:lnTo>
                  <a:lnTo>
                    <a:pt x="1233" y="32857"/>
                  </a:lnTo>
                  <a:lnTo>
                    <a:pt x="1877" y="33725"/>
                  </a:lnTo>
                  <a:lnTo>
                    <a:pt x="2522" y="34538"/>
                  </a:lnTo>
                  <a:lnTo>
                    <a:pt x="3222" y="35322"/>
                  </a:lnTo>
                  <a:lnTo>
                    <a:pt x="3950" y="36078"/>
                  </a:lnTo>
                  <a:lnTo>
                    <a:pt x="4734" y="36779"/>
                  </a:lnTo>
                  <a:lnTo>
                    <a:pt x="5519" y="37423"/>
                  </a:lnTo>
                  <a:lnTo>
                    <a:pt x="6331" y="38039"/>
                  </a:lnTo>
                  <a:lnTo>
                    <a:pt x="7171" y="38627"/>
                  </a:lnTo>
                  <a:lnTo>
                    <a:pt x="8040" y="39160"/>
                  </a:lnTo>
                  <a:lnTo>
                    <a:pt x="8936" y="39636"/>
                  </a:lnTo>
                  <a:lnTo>
                    <a:pt x="9832" y="40084"/>
                  </a:lnTo>
                  <a:lnTo>
                    <a:pt x="10785" y="40476"/>
                  </a:lnTo>
                  <a:lnTo>
                    <a:pt x="11709" y="40812"/>
                  </a:lnTo>
                  <a:lnTo>
                    <a:pt x="12689" y="41120"/>
                  </a:lnTo>
                  <a:lnTo>
                    <a:pt x="13642" y="41372"/>
                  </a:lnTo>
                  <a:lnTo>
                    <a:pt x="14650" y="41597"/>
                  </a:lnTo>
                  <a:lnTo>
                    <a:pt x="15631" y="41765"/>
                  </a:lnTo>
                  <a:lnTo>
                    <a:pt x="16639" y="41877"/>
                  </a:lnTo>
                  <a:lnTo>
                    <a:pt x="17647" y="41933"/>
                  </a:lnTo>
                  <a:lnTo>
                    <a:pt x="18656" y="41961"/>
                  </a:lnTo>
                  <a:lnTo>
                    <a:pt x="19664" y="41933"/>
                  </a:lnTo>
                  <a:lnTo>
                    <a:pt x="20673" y="41849"/>
                  </a:lnTo>
                  <a:lnTo>
                    <a:pt x="21681" y="41737"/>
                  </a:lnTo>
                  <a:lnTo>
                    <a:pt x="22689" y="41541"/>
                  </a:lnTo>
                  <a:lnTo>
                    <a:pt x="23698" y="41316"/>
                  </a:lnTo>
                  <a:lnTo>
                    <a:pt x="24706" y="41036"/>
                  </a:lnTo>
                  <a:lnTo>
                    <a:pt x="25687" y="40700"/>
                  </a:lnTo>
                  <a:lnTo>
                    <a:pt x="26667" y="40336"/>
                  </a:lnTo>
                  <a:lnTo>
                    <a:pt x="27619" y="39888"/>
                  </a:lnTo>
                  <a:lnTo>
                    <a:pt x="28572" y="39412"/>
                  </a:lnTo>
                  <a:lnTo>
                    <a:pt x="29524" y="38851"/>
                  </a:lnTo>
                  <a:lnTo>
                    <a:pt x="30420" y="38263"/>
                  </a:lnTo>
                  <a:lnTo>
                    <a:pt x="31289" y="37647"/>
                  </a:lnTo>
                  <a:lnTo>
                    <a:pt x="32101" y="36975"/>
                  </a:lnTo>
                  <a:lnTo>
                    <a:pt x="32885" y="36274"/>
                  </a:lnTo>
                  <a:lnTo>
                    <a:pt x="33642" y="35546"/>
                  </a:lnTo>
                  <a:lnTo>
                    <a:pt x="34342" y="34790"/>
                  </a:lnTo>
                  <a:lnTo>
                    <a:pt x="34986" y="34006"/>
                  </a:lnTo>
                  <a:lnTo>
                    <a:pt x="35602" y="33193"/>
                  </a:lnTo>
                  <a:lnTo>
                    <a:pt x="36191" y="32325"/>
                  </a:lnTo>
                  <a:lnTo>
                    <a:pt x="36723" y="31485"/>
                  </a:lnTo>
                  <a:lnTo>
                    <a:pt x="37199" y="30588"/>
                  </a:lnTo>
                  <a:lnTo>
                    <a:pt x="37647" y="29664"/>
                  </a:lnTo>
                  <a:lnTo>
                    <a:pt x="38039" y="28740"/>
                  </a:lnTo>
                  <a:lnTo>
                    <a:pt x="38376" y="27787"/>
                  </a:lnTo>
                  <a:lnTo>
                    <a:pt x="38684" y="26835"/>
                  </a:lnTo>
                  <a:lnTo>
                    <a:pt x="38936" y="25854"/>
                  </a:lnTo>
                  <a:lnTo>
                    <a:pt x="39160" y="24874"/>
                  </a:lnTo>
                  <a:lnTo>
                    <a:pt x="39328" y="23894"/>
                  </a:lnTo>
                  <a:lnTo>
                    <a:pt x="39440" y="22885"/>
                  </a:lnTo>
                  <a:lnTo>
                    <a:pt x="39496" y="21877"/>
                  </a:lnTo>
                  <a:lnTo>
                    <a:pt x="39524" y="20868"/>
                  </a:lnTo>
                  <a:lnTo>
                    <a:pt x="39496" y="19860"/>
                  </a:lnTo>
                  <a:lnTo>
                    <a:pt x="39412" y="18852"/>
                  </a:lnTo>
                  <a:lnTo>
                    <a:pt x="39300" y="17815"/>
                  </a:lnTo>
                  <a:lnTo>
                    <a:pt x="39104" y="16807"/>
                  </a:lnTo>
                  <a:lnTo>
                    <a:pt x="38880" y="15826"/>
                  </a:lnTo>
                  <a:lnTo>
                    <a:pt x="38600" y="14818"/>
                  </a:lnTo>
                  <a:lnTo>
                    <a:pt x="38263" y="13838"/>
                  </a:lnTo>
                  <a:lnTo>
                    <a:pt x="37899" y="12857"/>
                  </a:lnTo>
                  <a:lnTo>
                    <a:pt x="37451" y="11877"/>
                  </a:lnTo>
                  <a:lnTo>
                    <a:pt x="36975" y="10953"/>
                  </a:lnTo>
                  <a:lnTo>
                    <a:pt x="36415" y="10000"/>
                  </a:lnTo>
                  <a:lnTo>
                    <a:pt x="36051" y="9412"/>
                  </a:lnTo>
                  <a:lnTo>
                    <a:pt x="35658" y="8852"/>
                  </a:lnTo>
                  <a:lnTo>
                    <a:pt x="35238" y="8292"/>
                  </a:lnTo>
                  <a:lnTo>
                    <a:pt x="34818" y="7759"/>
                  </a:lnTo>
                  <a:lnTo>
                    <a:pt x="34370" y="7227"/>
                  </a:lnTo>
                  <a:lnTo>
                    <a:pt x="33922" y="6723"/>
                  </a:lnTo>
                  <a:lnTo>
                    <a:pt x="33446" y="6219"/>
                  </a:lnTo>
                  <a:lnTo>
                    <a:pt x="32969" y="5743"/>
                  </a:lnTo>
                  <a:lnTo>
                    <a:pt x="32465" y="5294"/>
                  </a:lnTo>
                  <a:lnTo>
                    <a:pt x="31961" y="4846"/>
                  </a:lnTo>
                  <a:lnTo>
                    <a:pt x="31429" y="4426"/>
                  </a:lnTo>
                  <a:lnTo>
                    <a:pt x="30897" y="4006"/>
                  </a:lnTo>
                  <a:lnTo>
                    <a:pt x="30336" y="3614"/>
                  </a:lnTo>
                  <a:lnTo>
                    <a:pt x="29776" y="3250"/>
                  </a:lnTo>
                  <a:lnTo>
                    <a:pt x="29188" y="2913"/>
                  </a:lnTo>
                  <a:lnTo>
                    <a:pt x="28600" y="2577"/>
                  </a:lnTo>
                  <a:lnTo>
                    <a:pt x="28011" y="2241"/>
                  </a:lnTo>
                  <a:lnTo>
                    <a:pt x="27395" y="1961"/>
                  </a:lnTo>
                  <a:lnTo>
                    <a:pt x="26779" y="1681"/>
                  </a:lnTo>
                  <a:lnTo>
                    <a:pt x="26163" y="1429"/>
                  </a:lnTo>
                  <a:lnTo>
                    <a:pt x="25519" y="1205"/>
                  </a:lnTo>
                  <a:lnTo>
                    <a:pt x="24874" y="981"/>
                  </a:lnTo>
                  <a:lnTo>
                    <a:pt x="24230" y="785"/>
                  </a:lnTo>
                  <a:lnTo>
                    <a:pt x="23586" y="617"/>
                  </a:lnTo>
                  <a:lnTo>
                    <a:pt x="22913" y="448"/>
                  </a:lnTo>
                  <a:lnTo>
                    <a:pt x="22241" y="336"/>
                  </a:lnTo>
                  <a:lnTo>
                    <a:pt x="21569" y="224"/>
                  </a:lnTo>
                  <a:lnTo>
                    <a:pt x="20897" y="140"/>
                  </a:lnTo>
                  <a:lnTo>
                    <a:pt x="20196" y="56"/>
                  </a:lnTo>
                  <a:lnTo>
                    <a:pt x="19524" y="28"/>
                  </a:lnTo>
                  <a:lnTo>
                    <a:pt x="18824" y="0"/>
                  </a:lnTo>
                  <a:close/>
                </a:path>
              </a:pathLst>
            </a:custGeom>
            <a:solidFill>
              <a:srgbClr val="C00000"/>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1436;p57">
              <a:extLst>
                <a:ext uri="{FF2B5EF4-FFF2-40B4-BE49-F238E27FC236}">
                  <a16:creationId xmlns:a16="http://schemas.microsoft.com/office/drawing/2014/main" id="{FB6A0447-080E-1568-F9CA-FB1B6E472679}"/>
                </a:ext>
              </a:extLst>
            </p:cNvPr>
            <p:cNvSpPr/>
            <p:nvPr/>
          </p:nvSpPr>
          <p:spPr>
            <a:xfrm>
              <a:off x="1856399" y="2682512"/>
              <a:ext cx="31909" cy="103684"/>
            </a:xfrm>
            <a:custGeom>
              <a:avLst/>
              <a:gdLst/>
              <a:ahLst/>
              <a:cxnLst/>
              <a:rect l="l" t="t" r="r" b="b"/>
              <a:pathLst>
                <a:path w="2018" h="6555" extrusionOk="0">
                  <a:moveTo>
                    <a:pt x="1" y="0"/>
                  </a:moveTo>
                  <a:lnTo>
                    <a:pt x="1" y="6555"/>
                  </a:lnTo>
                  <a:lnTo>
                    <a:pt x="2017" y="6555"/>
                  </a:lnTo>
                  <a:lnTo>
                    <a:pt x="201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1437;p57">
              <a:extLst>
                <a:ext uri="{FF2B5EF4-FFF2-40B4-BE49-F238E27FC236}">
                  <a16:creationId xmlns:a16="http://schemas.microsoft.com/office/drawing/2014/main" id="{538DBBD4-D983-C3F1-2289-9AB63465E979}"/>
                </a:ext>
              </a:extLst>
            </p:cNvPr>
            <p:cNvSpPr/>
            <p:nvPr/>
          </p:nvSpPr>
          <p:spPr>
            <a:xfrm>
              <a:off x="1936124" y="2709544"/>
              <a:ext cx="31466" cy="76652"/>
            </a:xfrm>
            <a:custGeom>
              <a:avLst/>
              <a:gdLst/>
              <a:ahLst/>
              <a:cxnLst/>
              <a:rect l="l" t="t" r="r" b="b"/>
              <a:pathLst>
                <a:path w="1990" h="4846" extrusionOk="0">
                  <a:moveTo>
                    <a:pt x="1" y="0"/>
                  </a:moveTo>
                  <a:lnTo>
                    <a:pt x="1" y="4846"/>
                  </a:lnTo>
                  <a:lnTo>
                    <a:pt x="1989" y="4846"/>
                  </a:lnTo>
                  <a:lnTo>
                    <a:pt x="198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1438;p57">
              <a:extLst>
                <a:ext uri="{FF2B5EF4-FFF2-40B4-BE49-F238E27FC236}">
                  <a16:creationId xmlns:a16="http://schemas.microsoft.com/office/drawing/2014/main" id="{3DC17A0E-DA05-D0AF-CF7A-2162011165AE}"/>
                </a:ext>
              </a:extLst>
            </p:cNvPr>
            <p:cNvSpPr/>
            <p:nvPr/>
          </p:nvSpPr>
          <p:spPr>
            <a:xfrm>
              <a:off x="2015406" y="2593902"/>
              <a:ext cx="31909" cy="192293"/>
            </a:xfrm>
            <a:custGeom>
              <a:avLst/>
              <a:gdLst/>
              <a:ahLst/>
              <a:cxnLst/>
              <a:rect l="l" t="t" r="r" b="b"/>
              <a:pathLst>
                <a:path w="2018" h="12157" extrusionOk="0">
                  <a:moveTo>
                    <a:pt x="1" y="0"/>
                  </a:moveTo>
                  <a:lnTo>
                    <a:pt x="1" y="12157"/>
                  </a:lnTo>
                  <a:lnTo>
                    <a:pt x="2017" y="12157"/>
                  </a:lnTo>
                  <a:lnTo>
                    <a:pt x="201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1439;p57">
              <a:extLst>
                <a:ext uri="{FF2B5EF4-FFF2-40B4-BE49-F238E27FC236}">
                  <a16:creationId xmlns:a16="http://schemas.microsoft.com/office/drawing/2014/main" id="{BB25738B-F78D-319B-95E2-B7F3CAD52A5B}"/>
                </a:ext>
              </a:extLst>
            </p:cNvPr>
            <p:cNvSpPr/>
            <p:nvPr/>
          </p:nvSpPr>
          <p:spPr>
            <a:xfrm>
              <a:off x="2095132" y="2549155"/>
              <a:ext cx="31466" cy="237041"/>
            </a:xfrm>
            <a:custGeom>
              <a:avLst/>
              <a:gdLst/>
              <a:ahLst/>
              <a:cxnLst/>
              <a:rect l="l" t="t" r="r" b="b"/>
              <a:pathLst>
                <a:path w="1990" h="14986" extrusionOk="0">
                  <a:moveTo>
                    <a:pt x="1" y="0"/>
                  </a:moveTo>
                  <a:lnTo>
                    <a:pt x="1" y="14986"/>
                  </a:lnTo>
                  <a:lnTo>
                    <a:pt x="1989" y="14986"/>
                  </a:lnTo>
                  <a:lnTo>
                    <a:pt x="198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1440;p57">
              <a:extLst>
                <a:ext uri="{FF2B5EF4-FFF2-40B4-BE49-F238E27FC236}">
                  <a16:creationId xmlns:a16="http://schemas.microsoft.com/office/drawing/2014/main" id="{6FB3891E-97CB-CA88-8BB3-E5EE0B84E7DD}"/>
                </a:ext>
              </a:extLst>
            </p:cNvPr>
            <p:cNvSpPr/>
            <p:nvPr/>
          </p:nvSpPr>
          <p:spPr>
            <a:xfrm>
              <a:off x="2174414" y="2593902"/>
              <a:ext cx="31909" cy="192293"/>
            </a:xfrm>
            <a:custGeom>
              <a:avLst/>
              <a:gdLst/>
              <a:ahLst/>
              <a:cxnLst/>
              <a:rect l="l" t="t" r="r" b="b"/>
              <a:pathLst>
                <a:path w="2018" h="12157" extrusionOk="0">
                  <a:moveTo>
                    <a:pt x="0" y="0"/>
                  </a:moveTo>
                  <a:lnTo>
                    <a:pt x="0" y="12157"/>
                  </a:lnTo>
                  <a:lnTo>
                    <a:pt x="2017" y="12157"/>
                  </a:lnTo>
                  <a:lnTo>
                    <a:pt x="201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1441;p57">
              <a:extLst>
                <a:ext uri="{FF2B5EF4-FFF2-40B4-BE49-F238E27FC236}">
                  <a16:creationId xmlns:a16="http://schemas.microsoft.com/office/drawing/2014/main" id="{3D9E4FE4-DAEA-CF48-3F37-22576CE29BB9}"/>
                </a:ext>
              </a:extLst>
            </p:cNvPr>
            <p:cNvSpPr/>
            <p:nvPr/>
          </p:nvSpPr>
          <p:spPr>
            <a:xfrm>
              <a:off x="2253697" y="2682512"/>
              <a:ext cx="31909" cy="103684"/>
            </a:xfrm>
            <a:custGeom>
              <a:avLst/>
              <a:gdLst/>
              <a:ahLst/>
              <a:cxnLst/>
              <a:rect l="l" t="t" r="r" b="b"/>
              <a:pathLst>
                <a:path w="2018" h="6555" extrusionOk="0">
                  <a:moveTo>
                    <a:pt x="0" y="0"/>
                  </a:moveTo>
                  <a:lnTo>
                    <a:pt x="0" y="6555"/>
                  </a:lnTo>
                  <a:lnTo>
                    <a:pt x="2017" y="6555"/>
                  </a:lnTo>
                  <a:lnTo>
                    <a:pt x="201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1442;p57">
              <a:extLst>
                <a:ext uri="{FF2B5EF4-FFF2-40B4-BE49-F238E27FC236}">
                  <a16:creationId xmlns:a16="http://schemas.microsoft.com/office/drawing/2014/main" id="{D011048E-BB3D-638E-80A7-0B77590B4983}"/>
                </a:ext>
              </a:extLst>
            </p:cNvPr>
            <p:cNvSpPr/>
            <p:nvPr/>
          </p:nvSpPr>
          <p:spPr>
            <a:xfrm>
              <a:off x="2333422" y="2700671"/>
              <a:ext cx="31466" cy="85525"/>
            </a:xfrm>
            <a:custGeom>
              <a:avLst/>
              <a:gdLst/>
              <a:ahLst/>
              <a:cxnLst/>
              <a:rect l="l" t="t" r="r" b="b"/>
              <a:pathLst>
                <a:path w="1990" h="5407" extrusionOk="0">
                  <a:moveTo>
                    <a:pt x="0" y="1"/>
                  </a:moveTo>
                  <a:lnTo>
                    <a:pt x="0" y="5407"/>
                  </a:lnTo>
                  <a:lnTo>
                    <a:pt x="1989" y="5407"/>
                  </a:lnTo>
                  <a:lnTo>
                    <a:pt x="198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1443;p57">
              <a:extLst>
                <a:ext uri="{FF2B5EF4-FFF2-40B4-BE49-F238E27FC236}">
                  <a16:creationId xmlns:a16="http://schemas.microsoft.com/office/drawing/2014/main" id="{046743C7-7E3C-3051-3379-366F6B8B3042}"/>
                </a:ext>
              </a:extLst>
            </p:cNvPr>
            <p:cNvSpPr/>
            <p:nvPr/>
          </p:nvSpPr>
          <p:spPr>
            <a:xfrm>
              <a:off x="2412704" y="2709544"/>
              <a:ext cx="31909" cy="76652"/>
            </a:xfrm>
            <a:custGeom>
              <a:avLst/>
              <a:gdLst/>
              <a:ahLst/>
              <a:cxnLst/>
              <a:rect l="l" t="t" r="r" b="b"/>
              <a:pathLst>
                <a:path w="2018" h="4846" extrusionOk="0">
                  <a:moveTo>
                    <a:pt x="0" y="0"/>
                  </a:moveTo>
                  <a:lnTo>
                    <a:pt x="0" y="4846"/>
                  </a:lnTo>
                  <a:lnTo>
                    <a:pt x="2017" y="4846"/>
                  </a:lnTo>
                  <a:lnTo>
                    <a:pt x="201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1444;p57">
              <a:extLst>
                <a:ext uri="{FF2B5EF4-FFF2-40B4-BE49-F238E27FC236}">
                  <a16:creationId xmlns:a16="http://schemas.microsoft.com/office/drawing/2014/main" id="{B3C7CC77-E184-E3E8-A39A-2F6F3F4A7091}"/>
                </a:ext>
              </a:extLst>
            </p:cNvPr>
            <p:cNvSpPr/>
            <p:nvPr/>
          </p:nvSpPr>
          <p:spPr>
            <a:xfrm>
              <a:off x="2492430" y="2682512"/>
              <a:ext cx="31466" cy="103684"/>
            </a:xfrm>
            <a:custGeom>
              <a:avLst/>
              <a:gdLst/>
              <a:ahLst/>
              <a:cxnLst/>
              <a:rect l="l" t="t" r="r" b="b"/>
              <a:pathLst>
                <a:path w="1990" h="6555" extrusionOk="0">
                  <a:moveTo>
                    <a:pt x="0" y="0"/>
                  </a:moveTo>
                  <a:lnTo>
                    <a:pt x="0" y="6555"/>
                  </a:lnTo>
                  <a:lnTo>
                    <a:pt x="1989" y="6555"/>
                  </a:lnTo>
                  <a:lnTo>
                    <a:pt x="198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 name="Google Shape;1445;p57">
              <a:extLst>
                <a:ext uri="{FF2B5EF4-FFF2-40B4-BE49-F238E27FC236}">
                  <a16:creationId xmlns:a16="http://schemas.microsoft.com/office/drawing/2014/main" id="{35C0FFBC-2326-5647-EB6D-905FE6C23D72}"/>
                </a:ext>
              </a:extLst>
            </p:cNvPr>
            <p:cNvSpPr/>
            <p:nvPr/>
          </p:nvSpPr>
          <p:spPr>
            <a:xfrm>
              <a:off x="2571712" y="2638207"/>
              <a:ext cx="31909" cy="147989"/>
            </a:xfrm>
            <a:custGeom>
              <a:avLst/>
              <a:gdLst/>
              <a:ahLst/>
              <a:cxnLst/>
              <a:rect l="l" t="t" r="r" b="b"/>
              <a:pathLst>
                <a:path w="2018" h="9356" extrusionOk="0">
                  <a:moveTo>
                    <a:pt x="0" y="0"/>
                  </a:moveTo>
                  <a:lnTo>
                    <a:pt x="0" y="9356"/>
                  </a:lnTo>
                  <a:lnTo>
                    <a:pt x="2017" y="9356"/>
                  </a:lnTo>
                  <a:lnTo>
                    <a:pt x="201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1446;p57">
              <a:extLst>
                <a:ext uri="{FF2B5EF4-FFF2-40B4-BE49-F238E27FC236}">
                  <a16:creationId xmlns:a16="http://schemas.microsoft.com/office/drawing/2014/main" id="{FEDD439C-F84B-9A20-283E-7788F261472E}"/>
                </a:ext>
              </a:extLst>
            </p:cNvPr>
            <p:cNvSpPr/>
            <p:nvPr/>
          </p:nvSpPr>
          <p:spPr>
            <a:xfrm>
              <a:off x="2651437" y="2602760"/>
              <a:ext cx="31466" cy="183436"/>
            </a:xfrm>
            <a:custGeom>
              <a:avLst/>
              <a:gdLst/>
              <a:ahLst/>
              <a:cxnLst/>
              <a:rect l="l" t="t" r="r" b="b"/>
              <a:pathLst>
                <a:path w="1990" h="11597" extrusionOk="0">
                  <a:moveTo>
                    <a:pt x="0" y="0"/>
                  </a:moveTo>
                  <a:lnTo>
                    <a:pt x="0" y="11597"/>
                  </a:lnTo>
                  <a:lnTo>
                    <a:pt x="1989" y="11597"/>
                  </a:lnTo>
                  <a:lnTo>
                    <a:pt x="198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1447;p57">
              <a:extLst>
                <a:ext uri="{FF2B5EF4-FFF2-40B4-BE49-F238E27FC236}">
                  <a16:creationId xmlns:a16="http://schemas.microsoft.com/office/drawing/2014/main" id="{0548040B-22F9-F50C-B3FB-05786DF3E5BC}"/>
                </a:ext>
              </a:extLst>
            </p:cNvPr>
            <p:cNvSpPr/>
            <p:nvPr/>
          </p:nvSpPr>
          <p:spPr>
            <a:xfrm>
              <a:off x="2730720" y="2566870"/>
              <a:ext cx="31466" cy="219325"/>
            </a:xfrm>
            <a:custGeom>
              <a:avLst/>
              <a:gdLst/>
              <a:ahLst/>
              <a:cxnLst/>
              <a:rect l="l" t="t" r="r" b="b"/>
              <a:pathLst>
                <a:path w="1990" h="13866" extrusionOk="0">
                  <a:moveTo>
                    <a:pt x="0" y="1"/>
                  </a:moveTo>
                  <a:lnTo>
                    <a:pt x="0" y="13866"/>
                  </a:lnTo>
                  <a:lnTo>
                    <a:pt x="1989" y="13866"/>
                  </a:lnTo>
                  <a:lnTo>
                    <a:pt x="198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1448;p57">
              <a:extLst>
                <a:ext uri="{FF2B5EF4-FFF2-40B4-BE49-F238E27FC236}">
                  <a16:creationId xmlns:a16="http://schemas.microsoft.com/office/drawing/2014/main" id="{10ACD4A4-3B2B-3345-7BB2-9968E3CE492F}"/>
                </a:ext>
              </a:extLst>
            </p:cNvPr>
            <p:cNvSpPr/>
            <p:nvPr/>
          </p:nvSpPr>
          <p:spPr>
            <a:xfrm>
              <a:off x="2810003" y="2522565"/>
              <a:ext cx="31893" cy="263630"/>
            </a:xfrm>
            <a:custGeom>
              <a:avLst/>
              <a:gdLst/>
              <a:ahLst/>
              <a:cxnLst/>
              <a:rect l="l" t="t" r="r" b="b"/>
              <a:pathLst>
                <a:path w="2017" h="16667" extrusionOk="0">
                  <a:moveTo>
                    <a:pt x="0" y="0"/>
                  </a:moveTo>
                  <a:lnTo>
                    <a:pt x="0" y="16667"/>
                  </a:lnTo>
                  <a:lnTo>
                    <a:pt x="2017" y="16667"/>
                  </a:lnTo>
                  <a:lnTo>
                    <a:pt x="201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1449;p57">
              <a:extLst>
                <a:ext uri="{FF2B5EF4-FFF2-40B4-BE49-F238E27FC236}">
                  <a16:creationId xmlns:a16="http://schemas.microsoft.com/office/drawing/2014/main" id="{E4226062-AF48-1D1D-1FCA-A8C2C8D04B63}"/>
                </a:ext>
              </a:extLst>
            </p:cNvPr>
            <p:cNvSpPr/>
            <p:nvPr/>
          </p:nvSpPr>
          <p:spPr>
            <a:xfrm>
              <a:off x="2889728" y="2585045"/>
              <a:ext cx="31451" cy="201151"/>
            </a:xfrm>
            <a:custGeom>
              <a:avLst/>
              <a:gdLst/>
              <a:ahLst/>
              <a:cxnLst/>
              <a:rect l="l" t="t" r="r" b="b"/>
              <a:pathLst>
                <a:path w="1989" h="12717" extrusionOk="0">
                  <a:moveTo>
                    <a:pt x="0" y="0"/>
                  </a:moveTo>
                  <a:lnTo>
                    <a:pt x="0" y="12717"/>
                  </a:lnTo>
                  <a:lnTo>
                    <a:pt x="1989" y="12717"/>
                  </a:lnTo>
                  <a:lnTo>
                    <a:pt x="198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1450;p57">
              <a:extLst>
                <a:ext uri="{FF2B5EF4-FFF2-40B4-BE49-F238E27FC236}">
                  <a16:creationId xmlns:a16="http://schemas.microsoft.com/office/drawing/2014/main" id="{0A10C1FE-E46D-E124-7E45-4365BB5146CC}"/>
                </a:ext>
              </a:extLst>
            </p:cNvPr>
            <p:cNvSpPr/>
            <p:nvPr/>
          </p:nvSpPr>
          <p:spPr>
            <a:xfrm>
              <a:off x="2969010" y="2682512"/>
              <a:ext cx="31893" cy="103684"/>
            </a:xfrm>
            <a:custGeom>
              <a:avLst/>
              <a:gdLst/>
              <a:ahLst/>
              <a:cxnLst/>
              <a:rect l="l" t="t" r="r" b="b"/>
              <a:pathLst>
                <a:path w="2017" h="6555" extrusionOk="0">
                  <a:moveTo>
                    <a:pt x="0" y="0"/>
                  </a:moveTo>
                  <a:lnTo>
                    <a:pt x="0" y="6555"/>
                  </a:lnTo>
                  <a:lnTo>
                    <a:pt x="2017" y="6555"/>
                  </a:lnTo>
                  <a:lnTo>
                    <a:pt x="201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1451;p57">
              <a:extLst>
                <a:ext uri="{FF2B5EF4-FFF2-40B4-BE49-F238E27FC236}">
                  <a16:creationId xmlns:a16="http://schemas.microsoft.com/office/drawing/2014/main" id="{CC31244C-F8A5-3FF5-BE05-265AAAB5D434}"/>
                </a:ext>
              </a:extLst>
            </p:cNvPr>
            <p:cNvSpPr/>
            <p:nvPr/>
          </p:nvSpPr>
          <p:spPr>
            <a:xfrm>
              <a:off x="2015406" y="2593902"/>
              <a:ext cx="31909" cy="44321"/>
            </a:xfrm>
            <a:custGeom>
              <a:avLst/>
              <a:gdLst/>
              <a:ahLst/>
              <a:cxnLst/>
              <a:rect l="l" t="t" r="r" b="b"/>
              <a:pathLst>
                <a:path w="2018" h="2802" extrusionOk="0">
                  <a:moveTo>
                    <a:pt x="1" y="0"/>
                  </a:moveTo>
                  <a:lnTo>
                    <a:pt x="1" y="2801"/>
                  </a:lnTo>
                  <a:lnTo>
                    <a:pt x="2017" y="2801"/>
                  </a:lnTo>
                  <a:lnTo>
                    <a:pt x="201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1452;p57">
              <a:extLst>
                <a:ext uri="{FF2B5EF4-FFF2-40B4-BE49-F238E27FC236}">
                  <a16:creationId xmlns:a16="http://schemas.microsoft.com/office/drawing/2014/main" id="{777C3F3C-2990-27EE-7FCD-EDE0861D14C6}"/>
                </a:ext>
              </a:extLst>
            </p:cNvPr>
            <p:cNvSpPr/>
            <p:nvPr/>
          </p:nvSpPr>
          <p:spPr>
            <a:xfrm>
              <a:off x="2095132" y="2549155"/>
              <a:ext cx="31466" cy="89068"/>
            </a:xfrm>
            <a:custGeom>
              <a:avLst/>
              <a:gdLst/>
              <a:ahLst/>
              <a:cxnLst/>
              <a:rect l="l" t="t" r="r" b="b"/>
              <a:pathLst>
                <a:path w="1990" h="5631" extrusionOk="0">
                  <a:moveTo>
                    <a:pt x="1" y="0"/>
                  </a:moveTo>
                  <a:lnTo>
                    <a:pt x="1" y="5630"/>
                  </a:lnTo>
                  <a:lnTo>
                    <a:pt x="1989" y="5630"/>
                  </a:lnTo>
                  <a:lnTo>
                    <a:pt x="198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1453;p57">
              <a:extLst>
                <a:ext uri="{FF2B5EF4-FFF2-40B4-BE49-F238E27FC236}">
                  <a16:creationId xmlns:a16="http://schemas.microsoft.com/office/drawing/2014/main" id="{0A2401D2-DF5F-D195-52A6-B18DE7250113}"/>
                </a:ext>
              </a:extLst>
            </p:cNvPr>
            <p:cNvSpPr/>
            <p:nvPr/>
          </p:nvSpPr>
          <p:spPr>
            <a:xfrm>
              <a:off x="2174414" y="2593902"/>
              <a:ext cx="31909" cy="44321"/>
            </a:xfrm>
            <a:custGeom>
              <a:avLst/>
              <a:gdLst/>
              <a:ahLst/>
              <a:cxnLst/>
              <a:rect l="l" t="t" r="r" b="b"/>
              <a:pathLst>
                <a:path w="2018" h="2802" extrusionOk="0">
                  <a:moveTo>
                    <a:pt x="0" y="0"/>
                  </a:moveTo>
                  <a:lnTo>
                    <a:pt x="0" y="2801"/>
                  </a:lnTo>
                  <a:lnTo>
                    <a:pt x="2017" y="2801"/>
                  </a:lnTo>
                  <a:lnTo>
                    <a:pt x="201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1454;p57">
              <a:extLst>
                <a:ext uri="{FF2B5EF4-FFF2-40B4-BE49-F238E27FC236}">
                  <a16:creationId xmlns:a16="http://schemas.microsoft.com/office/drawing/2014/main" id="{A5B405EB-12F9-C752-637B-382719A6FA82}"/>
                </a:ext>
              </a:extLst>
            </p:cNvPr>
            <p:cNvSpPr/>
            <p:nvPr/>
          </p:nvSpPr>
          <p:spPr>
            <a:xfrm>
              <a:off x="2651437" y="2602760"/>
              <a:ext cx="31466" cy="35463"/>
            </a:xfrm>
            <a:custGeom>
              <a:avLst/>
              <a:gdLst/>
              <a:ahLst/>
              <a:cxnLst/>
              <a:rect l="l" t="t" r="r" b="b"/>
              <a:pathLst>
                <a:path w="1990" h="2242" extrusionOk="0">
                  <a:moveTo>
                    <a:pt x="0" y="0"/>
                  </a:moveTo>
                  <a:lnTo>
                    <a:pt x="0" y="2241"/>
                  </a:lnTo>
                  <a:lnTo>
                    <a:pt x="1989" y="2241"/>
                  </a:lnTo>
                  <a:lnTo>
                    <a:pt x="198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1455;p57">
              <a:extLst>
                <a:ext uri="{FF2B5EF4-FFF2-40B4-BE49-F238E27FC236}">
                  <a16:creationId xmlns:a16="http://schemas.microsoft.com/office/drawing/2014/main" id="{29DE783E-B02D-46F7-B9D6-5E54D6D4D8B5}"/>
                </a:ext>
              </a:extLst>
            </p:cNvPr>
            <p:cNvSpPr/>
            <p:nvPr/>
          </p:nvSpPr>
          <p:spPr>
            <a:xfrm>
              <a:off x="2730720" y="2566870"/>
              <a:ext cx="31466" cy="71353"/>
            </a:xfrm>
            <a:custGeom>
              <a:avLst/>
              <a:gdLst/>
              <a:ahLst/>
              <a:cxnLst/>
              <a:rect l="l" t="t" r="r" b="b"/>
              <a:pathLst>
                <a:path w="1990" h="4511" extrusionOk="0">
                  <a:moveTo>
                    <a:pt x="0" y="1"/>
                  </a:moveTo>
                  <a:lnTo>
                    <a:pt x="0" y="4510"/>
                  </a:lnTo>
                  <a:lnTo>
                    <a:pt x="1989" y="4510"/>
                  </a:lnTo>
                  <a:lnTo>
                    <a:pt x="198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6" name="Google Shape;1456;p57">
              <a:extLst>
                <a:ext uri="{FF2B5EF4-FFF2-40B4-BE49-F238E27FC236}">
                  <a16:creationId xmlns:a16="http://schemas.microsoft.com/office/drawing/2014/main" id="{18808AF9-721A-B1D6-9313-E8D444C3B69C}"/>
                </a:ext>
              </a:extLst>
            </p:cNvPr>
            <p:cNvSpPr/>
            <p:nvPr/>
          </p:nvSpPr>
          <p:spPr>
            <a:xfrm>
              <a:off x="2810003" y="2522565"/>
              <a:ext cx="31893" cy="115658"/>
            </a:xfrm>
            <a:custGeom>
              <a:avLst/>
              <a:gdLst/>
              <a:ahLst/>
              <a:cxnLst/>
              <a:rect l="l" t="t" r="r" b="b"/>
              <a:pathLst>
                <a:path w="2017" h="7312" extrusionOk="0">
                  <a:moveTo>
                    <a:pt x="0" y="0"/>
                  </a:moveTo>
                  <a:lnTo>
                    <a:pt x="0" y="7311"/>
                  </a:lnTo>
                  <a:lnTo>
                    <a:pt x="2017" y="7311"/>
                  </a:lnTo>
                  <a:lnTo>
                    <a:pt x="201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1457;p57">
              <a:extLst>
                <a:ext uri="{FF2B5EF4-FFF2-40B4-BE49-F238E27FC236}">
                  <a16:creationId xmlns:a16="http://schemas.microsoft.com/office/drawing/2014/main" id="{1EFDC51E-4397-03A7-C109-5B0C40396098}"/>
                </a:ext>
              </a:extLst>
            </p:cNvPr>
            <p:cNvSpPr/>
            <p:nvPr/>
          </p:nvSpPr>
          <p:spPr>
            <a:xfrm>
              <a:off x="2889728" y="2585045"/>
              <a:ext cx="31451" cy="53178"/>
            </a:xfrm>
            <a:custGeom>
              <a:avLst/>
              <a:gdLst/>
              <a:ahLst/>
              <a:cxnLst/>
              <a:rect l="l" t="t" r="r" b="b"/>
              <a:pathLst>
                <a:path w="1989" h="3362" extrusionOk="0">
                  <a:moveTo>
                    <a:pt x="0" y="0"/>
                  </a:moveTo>
                  <a:lnTo>
                    <a:pt x="0" y="3361"/>
                  </a:lnTo>
                  <a:lnTo>
                    <a:pt x="1989" y="3361"/>
                  </a:lnTo>
                  <a:lnTo>
                    <a:pt x="198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1458;p57">
              <a:extLst>
                <a:ext uri="{FF2B5EF4-FFF2-40B4-BE49-F238E27FC236}">
                  <a16:creationId xmlns:a16="http://schemas.microsoft.com/office/drawing/2014/main" id="{2E7033DA-AE3A-AF9B-62E3-E11E10B4058C}"/>
                </a:ext>
              </a:extLst>
            </p:cNvPr>
            <p:cNvSpPr/>
            <p:nvPr/>
          </p:nvSpPr>
          <p:spPr>
            <a:xfrm>
              <a:off x="1830704" y="2914238"/>
              <a:ext cx="1196337" cy="189193"/>
            </a:xfrm>
            <a:custGeom>
              <a:avLst/>
              <a:gdLst/>
              <a:ahLst/>
              <a:cxnLst/>
              <a:rect l="l" t="t" r="r" b="b"/>
              <a:pathLst>
                <a:path w="75659" h="11961" extrusionOk="0">
                  <a:moveTo>
                    <a:pt x="1486" y="0"/>
                  </a:moveTo>
                  <a:lnTo>
                    <a:pt x="1317" y="28"/>
                  </a:lnTo>
                  <a:lnTo>
                    <a:pt x="1009" y="112"/>
                  </a:lnTo>
                  <a:lnTo>
                    <a:pt x="729" y="280"/>
                  </a:lnTo>
                  <a:lnTo>
                    <a:pt x="477" y="476"/>
                  </a:lnTo>
                  <a:lnTo>
                    <a:pt x="281" y="728"/>
                  </a:lnTo>
                  <a:lnTo>
                    <a:pt x="113" y="1009"/>
                  </a:lnTo>
                  <a:lnTo>
                    <a:pt x="29" y="1317"/>
                  </a:lnTo>
                  <a:lnTo>
                    <a:pt x="1" y="1485"/>
                  </a:lnTo>
                  <a:lnTo>
                    <a:pt x="1" y="1653"/>
                  </a:lnTo>
                  <a:lnTo>
                    <a:pt x="1" y="10280"/>
                  </a:lnTo>
                  <a:lnTo>
                    <a:pt x="1" y="10448"/>
                  </a:lnTo>
                  <a:lnTo>
                    <a:pt x="29" y="10616"/>
                  </a:lnTo>
                  <a:lnTo>
                    <a:pt x="113" y="10952"/>
                  </a:lnTo>
                  <a:lnTo>
                    <a:pt x="281" y="11233"/>
                  </a:lnTo>
                  <a:lnTo>
                    <a:pt x="477" y="11485"/>
                  </a:lnTo>
                  <a:lnTo>
                    <a:pt x="729" y="11681"/>
                  </a:lnTo>
                  <a:lnTo>
                    <a:pt x="1009" y="11821"/>
                  </a:lnTo>
                  <a:lnTo>
                    <a:pt x="1317" y="11933"/>
                  </a:lnTo>
                  <a:lnTo>
                    <a:pt x="1486" y="11961"/>
                  </a:lnTo>
                  <a:lnTo>
                    <a:pt x="74146" y="11961"/>
                  </a:lnTo>
                  <a:lnTo>
                    <a:pt x="74314" y="11933"/>
                  </a:lnTo>
                  <a:lnTo>
                    <a:pt x="74622" y="11821"/>
                  </a:lnTo>
                  <a:lnTo>
                    <a:pt x="74902" y="11681"/>
                  </a:lnTo>
                  <a:lnTo>
                    <a:pt x="75154" y="11485"/>
                  </a:lnTo>
                  <a:lnTo>
                    <a:pt x="75350" y="11233"/>
                  </a:lnTo>
                  <a:lnTo>
                    <a:pt x="75519" y="10952"/>
                  </a:lnTo>
                  <a:lnTo>
                    <a:pt x="75603" y="10616"/>
                  </a:lnTo>
                  <a:lnTo>
                    <a:pt x="75631" y="10448"/>
                  </a:lnTo>
                  <a:lnTo>
                    <a:pt x="75659" y="10280"/>
                  </a:lnTo>
                  <a:lnTo>
                    <a:pt x="75659" y="1653"/>
                  </a:lnTo>
                  <a:lnTo>
                    <a:pt x="75631" y="1485"/>
                  </a:lnTo>
                  <a:lnTo>
                    <a:pt x="75603" y="1317"/>
                  </a:lnTo>
                  <a:lnTo>
                    <a:pt x="75519" y="1009"/>
                  </a:lnTo>
                  <a:lnTo>
                    <a:pt x="75350" y="728"/>
                  </a:lnTo>
                  <a:lnTo>
                    <a:pt x="75154" y="476"/>
                  </a:lnTo>
                  <a:lnTo>
                    <a:pt x="74902" y="280"/>
                  </a:lnTo>
                  <a:lnTo>
                    <a:pt x="74622" y="112"/>
                  </a:lnTo>
                  <a:lnTo>
                    <a:pt x="74314" y="28"/>
                  </a:lnTo>
                  <a:lnTo>
                    <a:pt x="7414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9" name="Google Shape;1459;p57">
              <a:extLst>
                <a:ext uri="{FF2B5EF4-FFF2-40B4-BE49-F238E27FC236}">
                  <a16:creationId xmlns:a16="http://schemas.microsoft.com/office/drawing/2014/main" id="{84F3BD63-1B5A-C310-E122-6430CB68183A}"/>
                </a:ext>
              </a:extLst>
            </p:cNvPr>
            <p:cNvSpPr/>
            <p:nvPr/>
          </p:nvSpPr>
          <p:spPr>
            <a:xfrm>
              <a:off x="1830704" y="2914238"/>
              <a:ext cx="1196337" cy="189193"/>
            </a:xfrm>
            <a:custGeom>
              <a:avLst/>
              <a:gdLst/>
              <a:ahLst/>
              <a:cxnLst/>
              <a:rect l="l" t="t" r="r" b="b"/>
              <a:pathLst>
                <a:path w="75659" h="11961" fill="none" extrusionOk="0">
                  <a:moveTo>
                    <a:pt x="1654" y="0"/>
                  </a:moveTo>
                  <a:lnTo>
                    <a:pt x="73978" y="0"/>
                  </a:lnTo>
                  <a:lnTo>
                    <a:pt x="73978" y="0"/>
                  </a:lnTo>
                  <a:lnTo>
                    <a:pt x="74146" y="0"/>
                  </a:lnTo>
                  <a:lnTo>
                    <a:pt x="74314" y="28"/>
                  </a:lnTo>
                  <a:lnTo>
                    <a:pt x="74622" y="112"/>
                  </a:lnTo>
                  <a:lnTo>
                    <a:pt x="74902" y="280"/>
                  </a:lnTo>
                  <a:lnTo>
                    <a:pt x="75154" y="476"/>
                  </a:lnTo>
                  <a:lnTo>
                    <a:pt x="75350" y="728"/>
                  </a:lnTo>
                  <a:lnTo>
                    <a:pt x="75519" y="1009"/>
                  </a:lnTo>
                  <a:lnTo>
                    <a:pt x="75603" y="1317"/>
                  </a:lnTo>
                  <a:lnTo>
                    <a:pt x="75631" y="1485"/>
                  </a:lnTo>
                  <a:lnTo>
                    <a:pt x="75659" y="1653"/>
                  </a:lnTo>
                  <a:lnTo>
                    <a:pt x="75659" y="10280"/>
                  </a:lnTo>
                  <a:lnTo>
                    <a:pt x="75659" y="10280"/>
                  </a:lnTo>
                  <a:lnTo>
                    <a:pt x="75631" y="10448"/>
                  </a:lnTo>
                  <a:lnTo>
                    <a:pt x="75603" y="10616"/>
                  </a:lnTo>
                  <a:lnTo>
                    <a:pt x="75519" y="10952"/>
                  </a:lnTo>
                  <a:lnTo>
                    <a:pt x="75350" y="11233"/>
                  </a:lnTo>
                  <a:lnTo>
                    <a:pt x="75154" y="11485"/>
                  </a:lnTo>
                  <a:lnTo>
                    <a:pt x="74902" y="11681"/>
                  </a:lnTo>
                  <a:lnTo>
                    <a:pt x="74622" y="11821"/>
                  </a:lnTo>
                  <a:lnTo>
                    <a:pt x="74314" y="11933"/>
                  </a:lnTo>
                  <a:lnTo>
                    <a:pt x="74146" y="11961"/>
                  </a:lnTo>
                  <a:lnTo>
                    <a:pt x="73978" y="11961"/>
                  </a:lnTo>
                  <a:lnTo>
                    <a:pt x="1654" y="11961"/>
                  </a:lnTo>
                  <a:lnTo>
                    <a:pt x="1654" y="11961"/>
                  </a:lnTo>
                  <a:lnTo>
                    <a:pt x="1486" y="11961"/>
                  </a:lnTo>
                  <a:lnTo>
                    <a:pt x="1317" y="11933"/>
                  </a:lnTo>
                  <a:lnTo>
                    <a:pt x="1009" y="11821"/>
                  </a:lnTo>
                  <a:lnTo>
                    <a:pt x="729" y="11681"/>
                  </a:lnTo>
                  <a:lnTo>
                    <a:pt x="477" y="11485"/>
                  </a:lnTo>
                  <a:lnTo>
                    <a:pt x="281" y="11233"/>
                  </a:lnTo>
                  <a:lnTo>
                    <a:pt x="113" y="10952"/>
                  </a:lnTo>
                  <a:lnTo>
                    <a:pt x="29" y="10616"/>
                  </a:lnTo>
                  <a:lnTo>
                    <a:pt x="1" y="10448"/>
                  </a:lnTo>
                  <a:lnTo>
                    <a:pt x="1" y="10280"/>
                  </a:lnTo>
                  <a:lnTo>
                    <a:pt x="1" y="1653"/>
                  </a:lnTo>
                  <a:lnTo>
                    <a:pt x="1" y="1653"/>
                  </a:lnTo>
                  <a:lnTo>
                    <a:pt x="1" y="1485"/>
                  </a:lnTo>
                  <a:lnTo>
                    <a:pt x="29" y="1317"/>
                  </a:lnTo>
                  <a:lnTo>
                    <a:pt x="113" y="1009"/>
                  </a:lnTo>
                  <a:lnTo>
                    <a:pt x="281" y="728"/>
                  </a:lnTo>
                  <a:lnTo>
                    <a:pt x="477" y="476"/>
                  </a:lnTo>
                  <a:lnTo>
                    <a:pt x="729" y="280"/>
                  </a:lnTo>
                  <a:lnTo>
                    <a:pt x="1009" y="112"/>
                  </a:lnTo>
                  <a:lnTo>
                    <a:pt x="1317" y="28"/>
                  </a:lnTo>
                  <a:lnTo>
                    <a:pt x="1486" y="0"/>
                  </a:lnTo>
                  <a:lnTo>
                    <a:pt x="1654"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0" name="Google Shape;1460;p57">
              <a:extLst>
                <a:ext uri="{FF2B5EF4-FFF2-40B4-BE49-F238E27FC236}">
                  <a16:creationId xmlns:a16="http://schemas.microsoft.com/office/drawing/2014/main" id="{2DE52EFE-324B-0B48-58DC-96C500A51D6A}"/>
                </a:ext>
              </a:extLst>
            </p:cNvPr>
            <p:cNvSpPr/>
            <p:nvPr/>
          </p:nvSpPr>
          <p:spPr>
            <a:xfrm>
              <a:off x="2701483" y="2991776"/>
              <a:ext cx="27482" cy="27032"/>
            </a:xfrm>
            <a:custGeom>
              <a:avLst/>
              <a:gdLst/>
              <a:ahLst/>
              <a:cxnLst/>
              <a:rect l="l" t="t" r="r" b="b"/>
              <a:pathLst>
                <a:path w="1738" h="1709" extrusionOk="0">
                  <a:moveTo>
                    <a:pt x="673" y="0"/>
                  </a:moveTo>
                  <a:lnTo>
                    <a:pt x="673" y="672"/>
                  </a:lnTo>
                  <a:lnTo>
                    <a:pt x="1" y="672"/>
                  </a:lnTo>
                  <a:lnTo>
                    <a:pt x="1" y="1036"/>
                  </a:lnTo>
                  <a:lnTo>
                    <a:pt x="673" y="1036"/>
                  </a:lnTo>
                  <a:lnTo>
                    <a:pt x="673" y="1709"/>
                  </a:lnTo>
                  <a:lnTo>
                    <a:pt x="1065" y="1709"/>
                  </a:lnTo>
                  <a:lnTo>
                    <a:pt x="1065" y="1036"/>
                  </a:lnTo>
                  <a:lnTo>
                    <a:pt x="1737" y="1036"/>
                  </a:lnTo>
                  <a:lnTo>
                    <a:pt x="1737" y="672"/>
                  </a:lnTo>
                  <a:lnTo>
                    <a:pt x="1065" y="672"/>
                  </a:lnTo>
                  <a:lnTo>
                    <a:pt x="1065" y="0"/>
                  </a:lnTo>
                  <a:close/>
                </a:path>
              </a:pathLst>
            </a:custGeom>
            <a:solidFill>
              <a:srgbClr val="FBE6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1461;p57">
              <a:extLst>
                <a:ext uri="{FF2B5EF4-FFF2-40B4-BE49-F238E27FC236}">
                  <a16:creationId xmlns:a16="http://schemas.microsoft.com/office/drawing/2014/main" id="{7296B78C-F50D-435E-A662-B2F9A507F584}"/>
                </a:ext>
              </a:extLst>
            </p:cNvPr>
            <p:cNvSpPr/>
            <p:nvPr/>
          </p:nvSpPr>
          <p:spPr>
            <a:xfrm>
              <a:off x="2701483" y="2991776"/>
              <a:ext cx="27482" cy="27032"/>
            </a:xfrm>
            <a:custGeom>
              <a:avLst/>
              <a:gdLst/>
              <a:ahLst/>
              <a:cxnLst/>
              <a:rect l="l" t="t" r="r" b="b"/>
              <a:pathLst>
                <a:path w="1738" h="1709" fill="none" extrusionOk="0">
                  <a:moveTo>
                    <a:pt x="1065" y="0"/>
                  </a:moveTo>
                  <a:lnTo>
                    <a:pt x="673" y="0"/>
                  </a:lnTo>
                  <a:lnTo>
                    <a:pt x="673" y="672"/>
                  </a:lnTo>
                  <a:lnTo>
                    <a:pt x="1" y="672"/>
                  </a:lnTo>
                  <a:lnTo>
                    <a:pt x="1" y="1036"/>
                  </a:lnTo>
                  <a:lnTo>
                    <a:pt x="673" y="1036"/>
                  </a:lnTo>
                  <a:lnTo>
                    <a:pt x="673" y="1709"/>
                  </a:lnTo>
                  <a:lnTo>
                    <a:pt x="1065" y="1709"/>
                  </a:lnTo>
                  <a:lnTo>
                    <a:pt x="1065" y="1036"/>
                  </a:lnTo>
                  <a:lnTo>
                    <a:pt x="1737" y="1036"/>
                  </a:lnTo>
                  <a:lnTo>
                    <a:pt x="1737" y="672"/>
                  </a:lnTo>
                  <a:lnTo>
                    <a:pt x="1065" y="672"/>
                  </a:lnTo>
                  <a:lnTo>
                    <a:pt x="106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1462;p57">
              <a:extLst>
                <a:ext uri="{FF2B5EF4-FFF2-40B4-BE49-F238E27FC236}">
                  <a16:creationId xmlns:a16="http://schemas.microsoft.com/office/drawing/2014/main" id="{9434E33E-C49F-B95B-51ED-4DDB8897EC65}"/>
                </a:ext>
              </a:extLst>
            </p:cNvPr>
            <p:cNvSpPr/>
            <p:nvPr/>
          </p:nvSpPr>
          <p:spPr>
            <a:xfrm>
              <a:off x="2751086" y="2977588"/>
              <a:ext cx="33237" cy="55409"/>
            </a:xfrm>
            <a:custGeom>
              <a:avLst/>
              <a:gdLst/>
              <a:ahLst/>
              <a:cxnLst/>
              <a:rect l="l" t="t" r="r" b="b"/>
              <a:pathLst>
                <a:path w="2102" h="3503" extrusionOk="0">
                  <a:moveTo>
                    <a:pt x="925" y="813"/>
                  </a:moveTo>
                  <a:lnTo>
                    <a:pt x="925" y="1485"/>
                  </a:lnTo>
                  <a:lnTo>
                    <a:pt x="757" y="1429"/>
                  </a:lnTo>
                  <a:lnTo>
                    <a:pt x="645" y="1373"/>
                  </a:lnTo>
                  <a:lnTo>
                    <a:pt x="561" y="1289"/>
                  </a:lnTo>
                  <a:lnTo>
                    <a:pt x="533" y="1177"/>
                  </a:lnTo>
                  <a:lnTo>
                    <a:pt x="561" y="1037"/>
                  </a:lnTo>
                  <a:lnTo>
                    <a:pt x="617" y="953"/>
                  </a:lnTo>
                  <a:lnTo>
                    <a:pt x="757" y="869"/>
                  </a:lnTo>
                  <a:lnTo>
                    <a:pt x="925" y="813"/>
                  </a:lnTo>
                  <a:close/>
                  <a:moveTo>
                    <a:pt x="1233" y="2018"/>
                  </a:moveTo>
                  <a:lnTo>
                    <a:pt x="1373" y="2074"/>
                  </a:lnTo>
                  <a:lnTo>
                    <a:pt x="1513" y="2158"/>
                  </a:lnTo>
                  <a:lnTo>
                    <a:pt x="1569" y="2242"/>
                  </a:lnTo>
                  <a:lnTo>
                    <a:pt x="1625" y="2354"/>
                  </a:lnTo>
                  <a:lnTo>
                    <a:pt x="1597" y="2466"/>
                  </a:lnTo>
                  <a:lnTo>
                    <a:pt x="1513" y="2578"/>
                  </a:lnTo>
                  <a:lnTo>
                    <a:pt x="1401" y="2634"/>
                  </a:lnTo>
                  <a:lnTo>
                    <a:pt x="1233" y="2690"/>
                  </a:lnTo>
                  <a:lnTo>
                    <a:pt x="1233" y="2018"/>
                  </a:lnTo>
                  <a:close/>
                  <a:moveTo>
                    <a:pt x="925" y="1"/>
                  </a:moveTo>
                  <a:lnTo>
                    <a:pt x="925" y="421"/>
                  </a:lnTo>
                  <a:lnTo>
                    <a:pt x="729" y="449"/>
                  </a:lnTo>
                  <a:lnTo>
                    <a:pt x="533" y="505"/>
                  </a:lnTo>
                  <a:lnTo>
                    <a:pt x="393" y="589"/>
                  </a:lnTo>
                  <a:lnTo>
                    <a:pt x="281" y="673"/>
                  </a:lnTo>
                  <a:lnTo>
                    <a:pt x="169" y="785"/>
                  </a:lnTo>
                  <a:lnTo>
                    <a:pt x="113" y="925"/>
                  </a:lnTo>
                  <a:lnTo>
                    <a:pt x="85" y="1065"/>
                  </a:lnTo>
                  <a:lnTo>
                    <a:pt x="57" y="1205"/>
                  </a:lnTo>
                  <a:lnTo>
                    <a:pt x="85" y="1373"/>
                  </a:lnTo>
                  <a:lnTo>
                    <a:pt x="141" y="1513"/>
                  </a:lnTo>
                  <a:lnTo>
                    <a:pt x="225" y="1625"/>
                  </a:lnTo>
                  <a:lnTo>
                    <a:pt x="337" y="1737"/>
                  </a:lnTo>
                  <a:lnTo>
                    <a:pt x="477" y="1793"/>
                  </a:lnTo>
                  <a:lnTo>
                    <a:pt x="617" y="1849"/>
                  </a:lnTo>
                  <a:lnTo>
                    <a:pt x="925" y="1933"/>
                  </a:lnTo>
                  <a:lnTo>
                    <a:pt x="925" y="2690"/>
                  </a:lnTo>
                  <a:lnTo>
                    <a:pt x="729" y="2662"/>
                  </a:lnTo>
                  <a:lnTo>
                    <a:pt x="533" y="2606"/>
                  </a:lnTo>
                  <a:lnTo>
                    <a:pt x="337" y="2522"/>
                  </a:lnTo>
                  <a:lnTo>
                    <a:pt x="169" y="2410"/>
                  </a:lnTo>
                  <a:lnTo>
                    <a:pt x="1" y="2802"/>
                  </a:lnTo>
                  <a:lnTo>
                    <a:pt x="225" y="2914"/>
                  </a:lnTo>
                  <a:lnTo>
                    <a:pt x="449" y="3026"/>
                  </a:lnTo>
                  <a:lnTo>
                    <a:pt x="673" y="3082"/>
                  </a:lnTo>
                  <a:lnTo>
                    <a:pt x="925" y="3110"/>
                  </a:lnTo>
                  <a:lnTo>
                    <a:pt x="925" y="3502"/>
                  </a:lnTo>
                  <a:lnTo>
                    <a:pt x="1233" y="3502"/>
                  </a:lnTo>
                  <a:lnTo>
                    <a:pt x="1233" y="3082"/>
                  </a:lnTo>
                  <a:lnTo>
                    <a:pt x="1429" y="3054"/>
                  </a:lnTo>
                  <a:lnTo>
                    <a:pt x="1597" y="2998"/>
                  </a:lnTo>
                  <a:lnTo>
                    <a:pt x="1765" y="2942"/>
                  </a:lnTo>
                  <a:lnTo>
                    <a:pt x="1877" y="2830"/>
                  </a:lnTo>
                  <a:lnTo>
                    <a:pt x="1962" y="2746"/>
                  </a:lnTo>
                  <a:lnTo>
                    <a:pt x="2046" y="2606"/>
                  </a:lnTo>
                  <a:lnTo>
                    <a:pt x="2074" y="2466"/>
                  </a:lnTo>
                  <a:lnTo>
                    <a:pt x="2102" y="2326"/>
                  </a:lnTo>
                  <a:lnTo>
                    <a:pt x="2074" y="2158"/>
                  </a:lnTo>
                  <a:lnTo>
                    <a:pt x="2018" y="1990"/>
                  </a:lnTo>
                  <a:lnTo>
                    <a:pt x="1934" y="1877"/>
                  </a:lnTo>
                  <a:lnTo>
                    <a:pt x="1821" y="1793"/>
                  </a:lnTo>
                  <a:lnTo>
                    <a:pt x="1681" y="1709"/>
                  </a:lnTo>
                  <a:lnTo>
                    <a:pt x="1541" y="1653"/>
                  </a:lnTo>
                  <a:lnTo>
                    <a:pt x="1233" y="1569"/>
                  </a:lnTo>
                  <a:lnTo>
                    <a:pt x="1233" y="813"/>
                  </a:lnTo>
                  <a:lnTo>
                    <a:pt x="1373" y="841"/>
                  </a:lnTo>
                  <a:lnTo>
                    <a:pt x="1541" y="897"/>
                  </a:lnTo>
                  <a:lnTo>
                    <a:pt x="1681" y="953"/>
                  </a:lnTo>
                  <a:lnTo>
                    <a:pt x="1821" y="1009"/>
                  </a:lnTo>
                  <a:lnTo>
                    <a:pt x="1990" y="645"/>
                  </a:lnTo>
                  <a:lnTo>
                    <a:pt x="1793" y="561"/>
                  </a:lnTo>
                  <a:lnTo>
                    <a:pt x="1625" y="477"/>
                  </a:lnTo>
                  <a:lnTo>
                    <a:pt x="1429" y="421"/>
                  </a:lnTo>
                  <a:lnTo>
                    <a:pt x="1233" y="421"/>
                  </a:lnTo>
                  <a:lnTo>
                    <a:pt x="1233" y="1"/>
                  </a:lnTo>
                  <a:close/>
                </a:path>
              </a:pathLst>
            </a:custGeom>
            <a:solidFill>
              <a:srgbClr val="FBE6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1463;p57">
              <a:extLst>
                <a:ext uri="{FF2B5EF4-FFF2-40B4-BE49-F238E27FC236}">
                  <a16:creationId xmlns:a16="http://schemas.microsoft.com/office/drawing/2014/main" id="{1CD9647E-5A74-A5C3-93A7-4407205A90C4}"/>
                </a:ext>
              </a:extLst>
            </p:cNvPr>
            <p:cNvSpPr/>
            <p:nvPr/>
          </p:nvSpPr>
          <p:spPr>
            <a:xfrm>
              <a:off x="2770583" y="3009491"/>
              <a:ext cx="6214" cy="10645"/>
            </a:xfrm>
            <a:custGeom>
              <a:avLst/>
              <a:gdLst/>
              <a:ahLst/>
              <a:cxnLst/>
              <a:rect l="l" t="t" r="r" b="b"/>
              <a:pathLst>
                <a:path w="393" h="673" fill="none" extrusionOk="0">
                  <a:moveTo>
                    <a:pt x="0" y="673"/>
                  </a:moveTo>
                  <a:lnTo>
                    <a:pt x="0" y="1"/>
                  </a:lnTo>
                  <a:lnTo>
                    <a:pt x="0" y="1"/>
                  </a:lnTo>
                  <a:lnTo>
                    <a:pt x="140" y="57"/>
                  </a:lnTo>
                  <a:lnTo>
                    <a:pt x="280" y="141"/>
                  </a:lnTo>
                  <a:lnTo>
                    <a:pt x="336" y="225"/>
                  </a:lnTo>
                  <a:lnTo>
                    <a:pt x="392" y="337"/>
                  </a:lnTo>
                  <a:lnTo>
                    <a:pt x="392" y="337"/>
                  </a:lnTo>
                  <a:lnTo>
                    <a:pt x="364" y="449"/>
                  </a:lnTo>
                  <a:lnTo>
                    <a:pt x="280" y="561"/>
                  </a:lnTo>
                  <a:lnTo>
                    <a:pt x="168" y="617"/>
                  </a:lnTo>
                  <a:lnTo>
                    <a:pt x="0" y="673"/>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1464;p57">
              <a:extLst>
                <a:ext uri="{FF2B5EF4-FFF2-40B4-BE49-F238E27FC236}">
                  <a16:creationId xmlns:a16="http://schemas.microsoft.com/office/drawing/2014/main" id="{2455889D-2D43-B4A2-7BCF-8D243AA98C01}"/>
                </a:ext>
              </a:extLst>
            </p:cNvPr>
            <p:cNvSpPr/>
            <p:nvPr/>
          </p:nvSpPr>
          <p:spPr>
            <a:xfrm>
              <a:off x="2759498" y="2990447"/>
              <a:ext cx="6230" cy="10645"/>
            </a:xfrm>
            <a:custGeom>
              <a:avLst/>
              <a:gdLst/>
              <a:ahLst/>
              <a:cxnLst/>
              <a:rect l="l" t="t" r="r" b="b"/>
              <a:pathLst>
                <a:path w="394" h="673" fill="none" extrusionOk="0">
                  <a:moveTo>
                    <a:pt x="393" y="672"/>
                  </a:moveTo>
                  <a:lnTo>
                    <a:pt x="393" y="672"/>
                  </a:lnTo>
                  <a:lnTo>
                    <a:pt x="225" y="616"/>
                  </a:lnTo>
                  <a:lnTo>
                    <a:pt x="113" y="560"/>
                  </a:lnTo>
                  <a:lnTo>
                    <a:pt x="29" y="476"/>
                  </a:lnTo>
                  <a:lnTo>
                    <a:pt x="1" y="364"/>
                  </a:lnTo>
                  <a:lnTo>
                    <a:pt x="1" y="364"/>
                  </a:lnTo>
                  <a:lnTo>
                    <a:pt x="29" y="224"/>
                  </a:lnTo>
                  <a:lnTo>
                    <a:pt x="85" y="140"/>
                  </a:lnTo>
                  <a:lnTo>
                    <a:pt x="225" y="56"/>
                  </a:lnTo>
                  <a:lnTo>
                    <a:pt x="393" y="0"/>
                  </a:lnTo>
                  <a:lnTo>
                    <a:pt x="393" y="67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1465;p57">
              <a:extLst>
                <a:ext uri="{FF2B5EF4-FFF2-40B4-BE49-F238E27FC236}">
                  <a16:creationId xmlns:a16="http://schemas.microsoft.com/office/drawing/2014/main" id="{1329721D-DDBA-E2F5-52AB-03F080193D96}"/>
                </a:ext>
              </a:extLst>
            </p:cNvPr>
            <p:cNvSpPr/>
            <p:nvPr/>
          </p:nvSpPr>
          <p:spPr>
            <a:xfrm>
              <a:off x="2751086" y="2977588"/>
              <a:ext cx="33237" cy="55409"/>
            </a:xfrm>
            <a:custGeom>
              <a:avLst/>
              <a:gdLst/>
              <a:ahLst/>
              <a:cxnLst/>
              <a:rect l="l" t="t" r="r" b="b"/>
              <a:pathLst>
                <a:path w="2102" h="3503" fill="none" extrusionOk="0">
                  <a:moveTo>
                    <a:pt x="1233" y="1"/>
                  </a:moveTo>
                  <a:lnTo>
                    <a:pt x="925" y="1"/>
                  </a:lnTo>
                  <a:lnTo>
                    <a:pt x="925" y="421"/>
                  </a:lnTo>
                  <a:lnTo>
                    <a:pt x="925" y="421"/>
                  </a:lnTo>
                  <a:lnTo>
                    <a:pt x="729" y="449"/>
                  </a:lnTo>
                  <a:lnTo>
                    <a:pt x="533" y="505"/>
                  </a:lnTo>
                  <a:lnTo>
                    <a:pt x="393" y="589"/>
                  </a:lnTo>
                  <a:lnTo>
                    <a:pt x="281" y="673"/>
                  </a:lnTo>
                  <a:lnTo>
                    <a:pt x="169" y="785"/>
                  </a:lnTo>
                  <a:lnTo>
                    <a:pt x="113" y="925"/>
                  </a:lnTo>
                  <a:lnTo>
                    <a:pt x="85" y="1065"/>
                  </a:lnTo>
                  <a:lnTo>
                    <a:pt x="57" y="1205"/>
                  </a:lnTo>
                  <a:lnTo>
                    <a:pt x="57" y="1205"/>
                  </a:lnTo>
                  <a:lnTo>
                    <a:pt x="85" y="1373"/>
                  </a:lnTo>
                  <a:lnTo>
                    <a:pt x="141" y="1513"/>
                  </a:lnTo>
                  <a:lnTo>
                    <a:pt x="225" y="1625"/>
                  </a:lnTo>
                  <a:lnTo>
                    <a:pt x="337" y="1737"/>
                  </a:lnTo>
                  <a:lnTo>
                    <a:pt x="477" y="1793"/>
                  </a:lnTo>
                  <a:lnTo>
                    <a:pt x="617" y="1849"/>
                  </a:lnTo>
                  <a:lnTo>
                    <a:pt x="925" y="1933"/>
                  </a:lnTo>
                  <a:lnTo>
                    <a:pt x="925" y="2690"/>
                  </a:lnTo>
                  <a:lnTo>
                    <a:pt x="925" y="2690"/>
                  </a:lnTo>
                  <a:lnTo>
                    <a:pt x="729" y="2662"/>
                  </a:lnTo>
                  <a:lnTo>
                    <a:pt x="533" y="2606"/>
                  </a:lnTo>
                  <a:lnTo>
                    <a:pt x="337" y="2522"/>
                  </a:lnTo>
                  <a:lnTo>
                    <a:pt x="169" y="2410"/>
                  </a:lnTo>
                  <a:lnTo>
                    <a:pt x="1" y="2802"/>
                  </a:lnTo>
                  <a:lnTo>
                    <a:pt x="1" y="2802"/>
                  </a:lnTo>
                  <a:lnTo>
                    <a:pt x="225" y="2914"/>
                  </a:lnTo>
                  <a:lnTo>
                    <a:pt x="449" y="3026"/>
                  </a:lnTo>
                  <a:lnTo>
                    <a:pt x="673" y="3082"/>
                  </a:lnTo>
                  <a:lnTo>
                    <a:pt x="925" y="3110"/>
                  </a:lnTo>
                  <a:lnTo>
                    <a:pt x="925" y="3502"/>
                  </a:lnTo>
                  <a:lnTo>
                    <a:pt x="1233" y="3502"/>
                  </a:lnTo>
                  <a:lnTo>
                    <a:pt x="1233" y="3082"/>
                  </a:lnTo>
                  <a:lnTo>
                    <a:pt x="1233" y="3082"/>
                  </a:lnTo>
                  <a:lnTo>
                    <a:pt x="1429" y="3054"/>
                  </a:lnTo>
                  <a:lnTo>
                    <a:pt x="1597" y="2998"/>
                  </a:lnTo>
                  <a:lnTo>
                    <a:pt x="1765" y="2942"/>
                  </a:lnTo>
                  <a:lnTo>
                    <a:pt x="1877" y="2830"/>
                  </a:lnTo>
                  <a:lnTo>
                    <a:pt x="1962" y="2746"/>
                  </a:lnTo>
                  <a:lnTo>
                    <a:pt x="2046" y="2606"/>
                  </a:lnTo>
                  <a:lnTo>
                    <a:pt x="2074" y="2466"/>
                  </a:lnTo>
                  <a:lnTo>
                    <a:pt x="2102" y="2326"/>
                  </a:lnTo>
                  <a:lnTo>
                    <a:pt x="2102" y="2326"/>
                  </a:lnTo>
                  <a:lnTo>
                    <a:pt x="2074" y="2158"/>
                  </a:lnTo>
                  <a:lnTo>
                    <a:pt x="2018" y="1990"/>
                  </a:lnTo>
                  <a:lnTo>
                    <a:pt x="1934" y="1877"/>
                  </a:lnTo>
                  <a:lnTo>
                    <a:pt x="1821" y="1793"/>
                  </a:lnTo>
                  <a:lnTo>
                    <a:pt x="1681" y="1709"/>
                  </a:lnTo>
                  <a:lnTo>
                    <a:pt x="1541" y="1653"/>
                  </a:lnTo>
                  <a:lnTo>
                    <a:pt x="1233" y="1569"/>
                  </a:lnTo>
                  <a:lnTo>
                    <a:pt x="1233" y="813"/>
                  </a:lnTo>
                  <a:lnTo>
                    <a:pt x="1233" y="813"/>
                  </a:lnTo>
                  <a:lnTo>
                    <a:pt x="1373" y="841"/>
                  </a:lnTo>
                  <a:lnTo>
                    <a:pt x="1541" y="897"/>
                  </a:lnTo>
                  <a:lnTo>
                    <a:pt x="1681" y="953"/>
                  </a:lnTo>
                  <a:lnTo>
                    <a:pt x="1821" y="1009"/>
                  </a:lnTo>
                  <a:lnTo>
                    <a:pt x="1990" y="645"/>
                  </a:lnTo>
                  <a:lnTo>
                    <a:pt x="1990" y="645"/>
                  </a:lnTo>
                  <a:lnTo>
                    <a:pt x="1793" y="561"/>
                  </a:lnTo>
                  <a:lnTo>
                    <a:pt x="1625" y="477"/>
                  </a:lnTo>
                  <a:lnTo>
                    <a:pt x="1429" y="421"/>
                  </a:lnTo>
                  <a:lnTo>
                    <a:pt x="1233" y="421"/>
                  </a:lnTo>
                  <a:lnTo>
                    <a:pt x="1233"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1466;p57">
              <a:extLst>
                <a:ext uri="{FF2B5EF4-FFF2-40B4-BE49-F238E27FC236}">
                  <a16:creationId xmlns:a16="http://schemas.microsoft.com/office/drawing/2014/main" id="{AB1FA8F4-DA39-411F-0DC5-7D3E32EE4580}"/>
                </a:ext>
              </a:extLst>
            </p:cNvPr>
            <p:cNvSpPr/>
            <p:nvPr/>
          </p:nvSpPr>
          <p:spPr>
            <a:xfrm>
              <a:off x="2804247" y="2984674"/>
              <a:ext cx="32336" cy="41220"/>
            </a:xfrm>
            <a:custGeom>
              <a:avLst/>
              <a:gdLst/>
              <a:ahLst/>
              <a:cxnLst/>
              <a:rect l="l" t="t" r="r" b="b"/>
              <a:pathLst>
                <a:path w="2045" h="2606" extrusionOk="0">
                  <a:moveTo>
                    <a:pt x="0" y="1"/>
                  </a:moveTo>
                  <a:lnTo>
                    <a:pt x="0" y="869"/>
                  </a:lnTo>
                  <a:lnTo>
                    <a:pt x="448" y="869"/>
                  </a:lnTo>
                  <a:lnTo>
                    <a:pt x="448" y="393"/>
                  </a:lnTo>
                  <a:lnTo>
                    <a:pt x="1485" y="393"/>
                  </a:lnTo>
                  <a:lnTo>
                    <a:pt x="476" y="2606"/>
                  </a:lnTo>
                  <a:lnTo>
                    <a:pt x="1008" y="2606"/>
                  </a:lnTo>
                  <a:lnTo>
                    <a:pt x="2045" y="309"/>
                  </a:lnTo>
                  <a:lnTo>
                    <a:pt x="2045" y="1"/>
                  </a:lnTo>
                  <a:close/>
                </a:path>
              </a:pathLst>
            </a:custGeom>
            <a:solidFill>
              <a:srgbClr val="FBE6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1467;p57">
              <a:extLst>
                <a:ext uri="{FF2B5EF4-FFF2-40B4-BE49-F238E27FC236}">
                  <a16:creationId xmlns:a16="http://schemas.microsoft.com/office/drawing/2014/main" id="{BB16AB17-3F88-D898-EE7C-B8826D7180C9}"/>
                </a:ext>
              </a:extLst>
            </p:cNvPr>
            <p:cNvSpPr/>
            <p:nvPr/>
          </p:nvSpPr>
          <p:spPr>
            <a:xfrm>
              <a:off x="2804247" y="2984674"/>
              <a:ext cx="32336" cy="41220"/>
            </a:xfrm>
            <a:custGeom>
              <a:avLst/>
              <a:gdLst/>
              <a:ahLst/>
              <a:cxnLst/>
              <a:rect l="l" t="t" r="r" b="b"/>
              <a:pathLst>
                <a:path w="2045" h="2606" fill="none" extrusionOk="0">
                  <a:moveTo>
                    <a:pt x="2045" y="1"/>
                  </a:moveTo>
                  <a:lnTo>
                    <a:pt x="0" y="1"/>
                  </a:lnTo>
                  <a:lnTo>
                    <a:pt x="0" y="869"/>
                  </a:lnTo>
                  <a:lnTo>
                    <a:pt x="448" y="869"/>
                  </a:lnTo>
                  <a:lnTo>
                    <a:pt x="448" y="393"/>
                  </a:lnTo>
                  <a:lnTo>
                    <a:pt x="1485" y="393"/>
                  </a:lnTo>
                  <a:lnTo>
                    <a:pt x="476" y="2606"/>
                  </a:lnTo>
                  <a:lnTo>
                    <a:pt x="1008" y="2606"/>
                  </a:lnTo>
                  <a:lnTo>
                    <a:pt x="2045" y="309"/>
                  </a:lnTo>
                  <a:lnTo>
                    <a:pt x="204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1468;p57">
              <a:extLst>
                <a:ext uri="{FF2B5EF4-FFF2-40B4-BE49-F238E27FC236}">
                  <a16:creationId xmlns:a16="http://schemas.microsoft.com/office/drawing/2014/main" id="{DDB3EA1E-7C54-B32D-CAAC-D8313481E1A7}"/>
                </a:ext>
              </a:extLst>
            </p:cNvPr>
            <p:cNvSpPr/>
            <p:nvPr/>
          </p:nvSpPr>
          <p:spPr>
            <a:xfrm>
              <a:off x="2838338" y="2984674"/>
              <a:ext cx="31909" cy="42106"/>
            </a:xfrm>
            <a:custGeom>
              <a:avLst/>
              <a:gdLst/>
              <a:ahLst/>
              <a:cxnLst/>
              <a:rect l="l" t="t" r="r" b="b"/>
              <a:pathLst>
                <a:path w="2018" h="2662" extrusionOk="0">
                  <a:moveTo>
                    <a:pt x="337" y="1"/>
                  </a:moveTo>
                  <a:lnTo>
                    <a:pt x="197" y="1429"/>
                  </a:lnTo>
                  <a:lnTo>
                    <a:pt x="1009" y="1429"/>
                  </a:lnTo>
                  <a:lnTo>
                    <a:pt x="1177" y="1457"/>
                  </a:lnTo>
                  <a:lnTo>
                    <a:pt x="1289" y="1485"/>
                  </a:lnTo>
                  <a:lnTo>
                    <a:pt x="1373" y="1542"/>
                  </a:lnTo>
                  <a:lnTo>
                    <a:pt x="1457" y="1598"/>
                  </a:lnTo>
                  <a:lnTo>
                    <a:pt x="1514" y="1654"/>
                  </a:lnTo>
                  <a:lnTo>
                    <a:pt x="1514" y="1738"/>
                  </a:lnTo>
                  <a:lnTo>
                    <a:pt x="1542" y="1822"/>
                  </a:lnTo>
                  <a:lnTo>
                    <a:pt x="1514" y="1906"/>
                  </a:lnTo>
                  <a:lnTo>
                    <a:pt x="1485" y="1990"/>
                  </a:lnTo>
                  <a:lnTo>
                    <a:pt x="1457" y="2074"/>
                  </a:lnTo>
                  <a:lnTo>
                    <a:pt x="1373" y="2130"/>
                  </a:lnTo>
                  <a:lnTo>
                    <a:pt x="1289" y="2158"/>
                  </a:lnTo>
                  <a:lnTo>
                    <a:pt x="1205" y="2214"/>
                  </a:lnTo>
                  <a:lnTo>
                    <a:pt x="981" y="2242"/>
                  </a:lnTo>
                  <a:lnTo>
                    <a:pt x="953" y="2242"/>
                  </a:lnTo>
                  <a:lnTo>
                    <a:pt x="757" y="2214"/>
                  </a:lnTo>
                  <a:lnTo>
                    <a:pt x="561" y="2158"/>
                  </a:lnTo>
                  <a:lnTo>
                    <a:pt x="365" y="2074"/>
                  </a:lnTo>
                  <a:lnTo>
                    <a:pt x="197" y="1990"/>
                  </a:lnTo>
                  <a:lnTo>
                    <a:pt x="1" y="2354"/>
                  </a:lnTo>
                  <a:lnTo>
                    <a:pt x="197" y="2494"/>
                  </a:lnTo>
                  <a:lnTo>
                    <a:pt x="449" y="2578"/>
                  </a:lnTo>
                  <a:lnTo>
                    <a:pt x="701" y="2634"/>
                  </a:lnTo>
                  <a:lnTo>
                    <a:pt x="953" y="2662"/>
                  </a:lnTo>
                  <a:lnTo>
                    <a:pt x="981" y="2662"/>
                  </a:lnTo>
                  <a:lnTo>
                    <a:pt x="1233" y="2634"/>
                  </a:lnTo>
                  <a:lnTo>
                    <a:pt x="1429" y="2578"/>
                  </a:lnTo>
                  <a:lnTo>
                    <a:pt x="1626" y="2522"/>
                  </a:lnTo>
                  <a:lnTo>
                    <a:pt x="1766" y="2410"/>
                  </a:lnTo>
                  <a:lnTo>
                    <a:pt x="1878" y="2270"/>
                  </a:lnTo>
                  <a:lnTo>
                    <a:pt x="1962" y="2130"/>
                  </a:lnTo>
                  <a:lnTo>
                    <a:pt x="1990" y="1990"/>
                  </a:lnTo>
                  <a:lnTo>
                    <a:pt x="2018" y="1822"/>
                  </a:lnTo>
                  <a:lnTo>
                    <a:pt x="1990" y="1654"/>
                  </a:lnTo>
                  <a:lnTo>
                    <a:pt x="1962" y="1485"/>
                  </a:lnTo>
                  <a:lnTo>
                    <a:pt x="1878" y="1345"/>
                  </a:lnTo>
                  <a:lnTo>
                    <a:pt x="1766" y="1233"/>
                  </a:lnTo>
                  <a:lnTo>
                    <a:pt x="1626" y="1149"/>
                  </a:lnTo>
                  <a:lnTo>
                    <a:pt x="1429" y="1065"/>
                  </a:lnTo>
                  <a:lnTo>
                    <a:pt x="1205" y="1037"/>
                  </a:lnTo>
                  <a:lnTo>
                    <a:pt x="925" y="1009"/>
                  </a:lnTo>
                  <a:lnTo>
                    <a:pt x="701" y="1009"/>
                  </a:lnTo>
                  <a:lnTo>
                    <a:pt x="757" y="393"/>
                  </a:lnTo>
                  <a:lnTo>
                    <a:pt x="1878" y="393"/>
                  </a:lnTo>
                  <a:lnTo>
                    <a:pt x="1878" y="1"/>
                  </a:lnTo>
                  <a:close/>
                </a:path>
              </a:pathLst>
            </a:custGeom>
            <a:solidFill>
              <a:srgbClr val="FBE6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9" name="Google Shape;1469;p57">
              <a:extLst>
                <a:ext uri="{FF2B5EF4-FFF2-40B4-BE49-F238E27FC236}">
                  <a16:creationId xmlns:a16="http://schemas.microsoft.com/office/drawing/2014/main" id="{9C8DAD32-10F7-23D4-522C-33F6D20AAC3C}"/>
                </a:ext>
              </a:extLst>
            </p:cNvPr>
            <p:cNvSpPr/>
            <p:nvPr/>
          </p:nvSpPr>
          <p:spPr>
            <a:xfrm>
              <a:off x="2838338" y="2984674"/>
              <a:ext cx="31909" cy="42106"/>
            </a:xfrm>
            <a:custGeom>
              <a:avLst/>
              <a:gdLst/>
              <a:ahLst/>
              <a:cxnLst/>
              <a:rect l="l" t="t" r="r" b="b"/>
              <a:pathLst>
                <a:path w="2018" h="2662" fill="none" extrusionOk="0">
                  <a:moveTo>
                    <a:pt x="1878" y="1"/>
                  </a:moveTo>
                  <a:lnTo>
                    <a:pt x="337" y="1"/>
                  </a:lnTo>
                  <a:lnTo>
                    <a:pt x="197" y="1429"/>
                  </a:lnTo>
                  <a:lnTo>
                    <a:pt x="841" y="1429"/>
                  </a:lnTo>
                  <a:lnTo>
                    <a:pt x="841" y="1429"/>
                  </a:lnTo>
                  <a:lnTo>
                    <a:pt x="1009" y="1429"/>
                  </a:lnTo>
                  <a:lnTo>
                    <a:pt x="1177" y="1457"/>
                  </a:lnTo>
                  <a:lnTo>
                    <a:pt x="1289" y="1485"/>
                  </a:lnTo>
                  <a:lnTo>
                    <a:pt x="1373" y="1542"/>
                  </a:lnTo>
                  <a:lnTo>
                    <a:pt x="1457" y="1598"/>
                  </a:lnTo>
                  <a:lnTo>
                    <a:pt x="1514" y="1654"/>
                  </a:lnTo>
                  <a:lnTo>
                    <a:pt x="1514" y="1738"/>
                  </a:lnTo>
                  <a:lnTo>
                    <a:pt x="1542" y="1822"/>
                  </a:lnTo>
                  <a:lnTo>
                    <a:pt x="1542" y="1822"/>
                  </a:lnTo>
                  <a:lnTo>
                    <a:pt x="1514" y="1906"/>
                  </a:lnTo>
                  <a:lnTo>
                    <a:pt x="1485" y="1990"/>
                  </a:lnTo>
                  <a:lnTo>
                    <a:pt x="1457" y="2074"/>
                  </a:lnTo>
                  <a:lnTo>
                    <a:pt x="1373" y="2130"/>
                  </a:lnTo>
                  <a:lnTo>
                    <a:pt x="1289" y="2158"/>
                  </a:lnTo>
                  <a:lnTo>
                    <a:pt x="1205" y="2214"/>
                  </a:lnTo>
                  <a:lnTo>
                    <a:pt x="981" y="2242"/>
                  </a:lnTo>
                  <a:lnTo>
                    <a:pt x="981" y="2242"/>
                  </a:lnTo>
                  <a:lnTo>
                    <a:pt x="953" y="2242"/>
                  </a:lnTo>
                  <a:lnTo>
                    <a:pt x="953" y="2242"/>
                  </a:lnTo>
                  <a:lnTo>
                    <a:pt x="757" y="2214"/>
                  </a:lnTo>
                  <a:lnTo>
                    <a:pt x="561" y="2158"/>
                  </a:lnTo>
                  <a:lnTo>
                    <a:pt x="365" y="2074"/>
                  </a:lnTo>
                  <a:lnTo>
                    <a:pt x="197" y="1990"/>
                  </a:lnTo>
                  <a:lnTo>
                    <a:pt x="1" y="2354"/>
                  </a:lnTo>
                  <a:lnTo>
                    <a:pt x="1" y="2354"/>
                  </a:lnTo>
                  <a:lnTo>
                    <a:pt x="197" y="2494"/>
                  </a:lnTo>
                  <a:lnTo>
                    <a:pt x="449" y="2578"/>
                  </a:lnTo>
                  <a:lnTo>
                    <a:pt x="701" y="2634"/>
                  </a:lnTo>
                  <a:lnTo>
                    <a:pt x="953" y="2662"/>
                  </a:lnTo>
                  <a:lnTo>
                    <a:pt x="953" y="2662"/>
                  </a:lnTo>
                  <a:lnTo>
                    <a:pt x="981" y="2662"/>
                  </a:lnTo>
                  <a:lnTo>
                    <a:pt x="981" y="2662"/>
                  </a:lnTo>
                  <a:lnTo>
                    <a:pt x="1233" y="2634"/>
                  </a:lnTo>
                  <a:lnTo>
                    <a:pt x="1429" y="2578"/>
                  </a:lnTo>
                  <a:lnTo>
                    <a:pt x="1626" y="2522"/>
                  </a:lnTo>
                  <a:lnTo>
                    <a:pt x="1766" y="2410"/>
                  </a:lnTo>
                  <a:lnTo>
                    <a:pt x="1878" y="2270"/>
                  </a:lnTo>
                  <a:lnTo>
                    <a:pt x="1962" y="2130"/>
                  </a:lnTo>
                  <a:lnTo>
                    <a:pt x="1990" y="1990"/>
                  </a:lnTo>
                  <a:lnTo>
                    <a:pt x="2018" y="1822"/>
                  </a:lnTo>
                  <a:lnTo>
                    <a:pt x="2018" y="1822"/>
                  </a:lnTo>
                  <a:lnTo>
                    <a:pt x="1990" y="1654"/>
                  </a:lnTo>
                  <a:lnTo>
                    <a:pt x="1962" y="1485"/>
                  </a:lnTo>
                  <a:lnTo>
                    <a:pt x="1878" y="1345"/>
                  </a:lnTo>
                  <a:lnTo>
                    <a:pt x="1766" y="1233"/>
                  </a:lnTo>
                  <a:lnTo>
                    <a:pt x="1626" y="1149"/>
                  </a:lnTo>
                  <a:lnTo>
                    <a:pt x="1429" y="1065"/>
                  </a:lnTo>
                  <a:lnTo>
                    <a:pt x="1205" y="1037"/>
                  </a:lnTo>
                  <a:lnTo>
                    <a:pt x="925" y="1009"/>
                  </a:lnTo>
                  <a:lnTo>
                    <a:pt x="701" y="1009"/>
                  </a:lnTo>
                  <a:lnTo>
                    <a:pt x="757" y="393"/>
                  </a:lnTo>
                  <a:lnTo>
                    <a:pt x="1878" y="393"/>
                  </a:lnTo>
                  <a:lnTo>
                    <a:pt x="1878"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470;p57">
              <a:extLst>
                <a:ext uri="{FF2B5EF4-FFF2-40B4-BE49-F238E27FC236}">
                  <a16:creationId xmlns:a16="http://schemas.microsoft.com/office/drawing/2014/main" id="{FABC64CC-1D4F-91C3-AD3B-06D9963EE717}"/>
                </a:ext>
              </a:extLst>
            </p:cNvPr>
            <p:cNvSpPr/>
            <p:nvPr/>
          </p:nvSpPr>
          <p:spPr>
            <a:xfrm>
              <a:off x="2874659" y="3016135"/>
              <a:ext cx="9329" cy="18633"/>
            </a:xfrm>
            <a:custGeom>
              <a:avLst/>
              <a:gdLst/>
              <a:ahLst/>
              <a:cxnLst/>
              <a:rect l="l" t="t" r="r" b="b"/>
              <a:pathLst>
                <a:path w="590" h="1178" extrusionOk="0">
                  <a:moveTo>
                    <a:pt x="253" y="1"/>
                  </a:moveTo>
                  <a:lnTo>
                    <a:pt x="141" y="57"/>
                  </a:lnTo>
                  <a:lnTo>
                    <a:pt x="57" y="113"/>
                  </a:lnTo>
                  <a:lnTo>
                    <a:pt x="1" y="225"/>
                  </a:lnTo>
                  <a:lnTo>
                    <a:pt x="1" y="337"/>
                  </a:lnTo>
                  <a:lnTo>
                    <a:pt x="1" y="449"/>
                  </a:lnTo>
                  <a:lnTo>
                    <a:pt x="29" y="505"/>
                  </a:lnTo>
                  <a:lnTo>
                    <a:pt x="85" y="589"/>
                  </a:lnTo>
                  <a:lnTo>
                    <a:pt x="169" y="617"/>
                  </a:lnTo>
                  <a:lnTo>
                    <a:pt x="1" y="1177"/>
                  </a:lnTo>
                  <a:lnTo>
                    <a:pt x="309" y="1177"/>
                  </a:lnTo>
                  <a:lnTo>
                    <a:pt x="505" y="673"/>
                  </a:lnTo>
                  <a:lnTo>
                    <a:pt x="561" y="505"/>
                  </a:lnTo>
                  <a:lnTo>
                    <a:pt x="589" y="337"/>
                  </a:lnTo>
                  <a:lnTo>
                    <a:pt x="589" y="253"/>
                  </a:lnTo>
                  <a:lnTo>
                    <a:pt x="561" y="169"/>
                  </a:lnTo>
                  <a:lnTo>
                    <a:pt x="477" y="85"/>
                  </a:lnTo>
                  <a:lnTo>
                    <a:pt x="393" y="29"/>
                  </a:lnTo>
                  <a:lnTo>
                    <a:pt x="281" y="1"/>
                  </a:lnTo>
                  <a:close/>
                </a:path>
              </a:pathLst>
            </a:custGeom>
            <a:solidFill>
              <a:srgbClr val="FBE6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1" name="Google Shape;1471;p57">
              <a:extLst>
                <a:ext uri="{FF2B5EF4-FFF2-40B4-BE49-F238E27FC236}">
                  <a16:creationId xmlns:a16="http://schemas.microsoft.com/office/drawing/2014/main" id="{206FE2DC-6F3E-5100-83CF-63C0E59A5462}"/>
                </a:ext>
              </a:extLst>
            </p:cNvPr>
            <p:cNvSpPr/>
            <p:nvPr/>
          </p:nvSpPr>
          <p:spPr>
            <a:xfrm>
              <a:off x="2874659" y="3016135"/>
              <a:ext cx="9329" cy="18633"/>
            </a:xfrm>
            <a:custGeom>
              <a:avLst/>
              <a:gdLst/>
              <a:ahLst/>
              <a:cxnLst/>
              <a:rect l="l" t="t" r="r" b="b"/>
              <a:pathLst>
                <a:path w="590" h="1178" fill="none" extrusionOk="0">
                  <a:moveTo>
                    <a:pt x="281" y="1"/>
                  </a:moveTo>
                  <a:lnTo>
                    <a:pt x="281" y="1"/>
                  </a:lnTo>
                  <a:lnTo>
                    <a:pt x="253" y="1"/>
                  </a:lnTo>
                  <a:lnTo>
                    <a:pt x="253" y="1"/>
                  </a:lnTo>
                  <a:lnTo>
                    <a:pt x="141" y="57"/>
                  </a:lnTo>
                  <a:lnTo>
                    <a:pt x="57" y="113"/>
                  </a:lnTo>
                  <a:lnTo>
                    <a:pt x="1" y="225"/>
                  </a:lnTo>
                  <a:lnTo>
                    <a:pt x="1" y="337"/>
                  </a:lnTo>
                  <a:lnTo>
                    <a:pt x="1" y="337"/>
                  </a:lnTo>
                  <a:lnTo>
                    <a:pt x="1" y="449"/>
                  </a:lnTo>
                  <a:lnTo>
                    <a:pt x="29" y="505"/>
                  </a:lnTo>
                  <a:lnTo>
                    <a:pt x="85" y="589"/>
                  </a:lnTo>
                  <a:lnTo>
                    <a:pt x="169" y="617"/>
                  </a:lnTo>
                  <a:lnTo>
                    <a:pt x="1" y="1177"/>
                  </a:lnTo>
                  <a:lnTo>
                    <a:pt x="309" y="1177"/>
                  </a:lnTo>
                  <a:lnTo>
                    <a:pt x="505" y="673"/>
                  </a:lnTo>
                  <a:lnTo>
                    <a:pt x="505" y="673"/>
                  </a:lnTo>
                  <a:lnTo>
                    <a:pt x="561" y="505"/>
                  </a:lnTo>
                  <a:lnTo>
                    <a:pt x="589" y="337"/>
                  </a:lnTo>
                  <a:lnTo>
                    <a:pt x="589" y="337"/>
                  </a:lnTo>
                  <a:lnTo>
                    <a:pt x="589" y="337"/>
                  </a:lnTo>
                  <a:lnTo>
                    <a:pt x="589" y="253"/>
                  </a:lnTo>
                  <a:lnTo>
                    <a:pt x="589" y="253"/>
                  </a:lnTo>
                  <a:lnTo>
                    <a:pt x="561" y="169"/>
                  </a:lnTo>
                  <a:lnTo>
                    <a:pt x="477" y="85"/>
                  </a:lnTo>
                  <a:lnTo>
                    <a:pt x="393" y="29"/>
                  </a:lnTo>
                  <a:lnTo>
                    <a:pt x="28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472;p57">
              <a:extLst>
                <a:ext uri="{FF2B5EF4-FFF2-40B4-BE49-F238E27FC236}">
                  <a16:creationId xmlns:a16="http://schemas.microsoft.com/office/drawing/2014/main" id="{54B1AD01-8DD3-1881-3E1F-AE3ECFF278C7}"/>
                </a:ext>
              </a:extLst>
            </p:cNvPr>
            <p:cNvSpPr/>
            <p:nvPr/>
          </p:nvSpPr>
          <p:spPr>
            <a:xfrm>
              <a:off x="2888400" y="2984231"/>
              <a:ext cx="35008" cy="42549"/>
            </a:xfrm>
            <a:custGeom>
              <a:avLst/>
              <a:gdLst/>
              <a:ahLst/>
              <a:cxnLst/>
              <a:rect l="l" t="t" r="r" b="b"/>
              <a:pathLst>
                <a:path w="2214" h="2690" extrusionOk="0">
                  <a:moveTo>
                    <a:pt x="1205" y="421"/>
                  </a:moveTo>
                  <a:lnTo>
                    <a:pt x="1317" y="477"/>
                  </a:lnTo>
                  <a:lnTo>
                    <a:pt x="1429" y="533"/>
                  </a:lnTo>
                  <a:lnTo>
                    <a:pt x="1513" y="645"/>
                  </a:lnTo>
                  <a:lnTo>
                    <a:pt x="1597" y="757"/>
                  </a:lnTo>
                  <a:lnTo>
                    <a:pt x="1625" y="925"/>
                  </a:lnTo>
                  <a:lnTo>
                    <a:pt x="1681" y="1121"/>
                  </a:lnTo>
                  <a:lnTo>
                    <a:pt x="1681" y="1345"/>
                  </a:lnTo>
                  <a:lnTo>
                    <a:pt x="1681" y="1570"/>
                  </a:lnTo>
                  <a:lnTo>
                    <a:pt x="1653" y="1738"/>
                  </a:lnTo>
                  <a:lnTo>
                    <a:pt x="1597" y="1906"/>
                  </a:lnTo>
                  <a:lnTo>
                    <a:pt x="1513" y="2046"/>
                  </a:lnTo>
                  <a:lnTo>
                    <a:pt x="1429" y="2130"/>
                  </a:lnTo>
                  <a:lnTo>
                    <a:pt x="1317" y="2214"/>
                  </a:lnTo>
                  <a:lnTo>
                    <a:pt x="1205" y="2242"/>
                  </a:lnTo>
                  <a:lnTo>
                    <a:pt x="1065" y="2270"/>
                  </a:lnTo>
                  <a:lnTo>
                    <a:pt x="953" y="2242"/>
                  </a:lnTo>
                  <a:lnTo>
                    <a:pt x="840" y="2214"/>
                  </a:lnTo>
                  <a:lnTo>
                    <a:pt x="728" y="2130"/>
                  </a:lnTo>
                  <a:lnTo>
                    <a:pt x="644" y="2046"/>
                  </a:lnTo>
                  <a:lnTo>
                    <a:pt x="560" y="1906"/>
                  </a:lnTo>
                  <a:lnTo>
                    <a:pt x="504" y="1738"/>
                  </a:lnTo>
                  <a:lnTo>
                    <a:pt x="476" y="1541"/>
                  </a:lnTo>
                  <a:lnTo>
                    <a:pt x="476" y="1345"/>
                  </a:lnTo>
                  <a:lnTo>
                    <a:pt x="476" y="1121"/>
                  </a:lnTo>
                  <a:lnTo>
                    <a:pt x="504" y="925"/>
                  </a:lnTo>
                  <a:lnTo>
                    <a:pt x="560" y="757"/>
                  </a:lnTo>
                  <a:lnTo>
                    <a:pt x="644" y="645"/>
                  </a:lnTo>
                  <a:lnTo>
                    <a:pt x="728" y="533"/>
                  </a:lnTo>
                  <a:lnTo>
                    <a:pt x="840" y="477"/>
                  </a:lnTo>
                  <a:lnTo>
                    <a:pt x="953" y="421"/>
                  </a:lnTo>
                  <a:close/>
                  <a:moveTo>
                    <a:pt x="868" y="1"/>
                  </a:moveTo>
                  <a:lnTo>
                    <a:pt x="644" y="85"/>
                  </a:lnTo>
                  <a:lnTo>
                    <a:pt x="476" y="197"/>
                  </a:lnTo>
                  <a:lnTo>
                    <a:pt x="308" y="337"/>
                  </a:lnTo>
                  <a:lnTo>
                    <a:pt x="168" y="533"/>
                  </a:lnTo>
                  <a:lnTo>
                    <a:pt x="84" y="757"/>
                  </a:lnTo>
                  <a:lnTo>
                    <a:pt x="28" y="1037"/>
                  </a:lnTo>
                  <a:lnTo>
                    <a:pt x="0" y="1345"/>
                  </a:lnTo>
                  <a:lnTo>
                    <a:pt x="0" y="1626"/>
                  </a:lnTo>
                  <a:lnTo>
                    <a:pt x="84" y="1906"/>
                  </a:lnTo>
                  <a:lnTo>
                    <a:pt x="168" y="2130"/>
                  </a:lnTo>
                  <a:lnTo>
                    <a:pt x="280" y="2326"/>
                  </a:lnTo>
                  <a:lnTo>
                    <a:pt x="448" y="2494"/>
                  </a:lnTo>
                  <a:lnTo>
                    <a:pt x="644" y="2606"/>
                  </a:lnTo>
                  <a:lnTo>
                    <a:pt x="840" y="2662"/>
                  </a:lnTo>
                  <a:lnTo>
                    <a:pt x="1093" y="2690"/>
                  </a:lnTo>
                  <a:lnTo>
                    <a:pt x="1317" y="2662"/>
                  </a:lnTo>
                  <a:lnTo>
                    <a:pt x="1541" y="2606"/>
                  </a:lnTo>
                  <a:lnTo>
                    <a:pt x="1737" y="2494"/>
                  </a:lnTo>
                  <a:lnTo>
                    <a:pt x="1905" y="2326"/>
                  </a:lnTo>
                  <a:lnTo>
                    <a:pt x="2017" y="2130"/>
                  </a:lnTo>
                  <a:lnTo>
                    <a:pt x="2129" y="1906"/>
                  </a:lnTo>
                  <a:lnTo>
                    <a:pt x="2185" y="1626"/>
                  </a:lnTo>
                  <a:lnTo>
                    <a:pt x="2213" y="1345"/>
                  </a:lnTo>
                  <a:lnTo>
                    <a:pt x="2185" y="1037"/>
                  </a:lnTo>
                  <a:lnTo>
                    <a:pt x="2129" y="757"/>
                  </a:lnTo>
                  <a:lnTo>
                    <a:pt x="2017" y="533"/>
                  </a:lnTo>
                  <a:lnTo>
                    <a:pt x="1877" y="337"/>
                  </a:lnTo>
                  <a:lnTo>
                    <a:pt x="1709" y="197"/>
                  </a:lnTo>
                  <a:lnTo>
                    <a:pt x="1513" y="85"/>
                  </a:lnTo>
                  <a:lnTo>
                    <a:pt x="1317" y="1"/>
                  </a:lnTo>
                  <a:close/>
                </a:path>
              </a:pathLst>
            </a:custGeom>
            <a:solidFill>
              <a:srgbClr val="FBE6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473;p57">
              <a:extLst>
                <a:ext uri="{FF2B5EF4-FFF2-40B4-BE49-F238E27FC236}">
                  <a16:creationId xmlns:a16="http://schemas.microsoft.com/office/drawing/2014/main" id="{5D76382C-A6EA-C0A6-7022-8E1B4CAD43FF}"/>
                </a:ext>
              </a:extLst>
            </p:cNvPr>
            <p:cNvSpPr/>
            <p:nvPr/>
          </p:nvSpPr>
          <p:spPr>
            <a:xfrm>
              <a:off x="2895926" y="2990890"/>
              <a:ext cx="19054" cy="29247"/>
            </a:xfrm>
            <a:custGeom>
              <a:avLst/>
              <a:gdLst/>
              <a:ahLst/>
              <a:cxnLst/>
              <a:rect l="l" t="t" r="r" b="b"/>
              <a:pathLst>
                <a:path w="1205" h="1849" fill="none" extrusionOk="0">
                  <a:moveTo>
                    <a:pt x="589" y="1849"/>
                  </a:moveTo>
                  <a:lnTo>
                    <a:pt x="589" y="1849"/>
                  </a:lnTo>
                  <a:lnTo>
                    <a:pt x="477" y="1821"/>
                  </a:lnTo>
                  <a:lnTo>
                    <a:pt x="364" y="1793"/>
                  </a:lnTo>
                  <a:lnTo>
                    <a:pt x="252" y="1709"/>
                  </a:lnTo>
                  <a:lnTo>
                    <a:pt x="168" y="1625"/>
                  </a:lnTo>
                  <a:lnTo>
                    <a:pt x="84" y="1485"/>
                  </a:lnTo>
                  <a:lnTo>
                    <a:pt x="28" y="1317"/>
                  </a:lnTo>
                  <a:lnTo>
                    <a:pt x="0" y="1120"/>
                  </a:lnTo>
                  <a:lnTo>
                    <a:pt x="0" y="924"/>
                  </a:lnTo>
                  <a:lnTo>
                    <a:pt x="0" y="924"/>
                  </a:lnTo>
                  <a:lnTo>
                    <a:pt x="0" y="700"/>
                  </a:lnTo>
                  <a:lnTo>
                    <a:pt x="28" y="504"/>
                  </a:lnTo>
                  <a:lnTo>
                    <a:pt x="84" y="336"/>
                  </a:lnTo>
                  <a:lnTo>
                    <a:pt x="168" y="224"/>
                  </a:lnTo>
                  <a:lnTo>
                    <a:pt x="252" y="112"/>
                  </a:lnTo>
                  <a:lnTo>
                    <a:pt x="364" y="56"/>
                  </a:lnTo>
                  <a:lnTo>
                    <a:pt x="477" y="0"/>
                  </a:lnTo>
                  <a:lnTo>
                    <a:pt x="589" y="0"/>
                  </a:lnTo>
                  <a:lnTo>
                    <a:pt x="589" y="0"/>
                  </a:lnTo>
                  <a:lnTo>
                    <a:pt x="729" y="0"/>
                  </a:lnTo>
                  <a:lnTo>
                    <a:pt x="841" y="56"/>
                  </a:lnTo>
                  <a:lnTo>
                    <a:pt x="953" y="112"/>
                  </a:lnTo>
                  <a:lnTo>
                    <a:pt x="1037" y="224"/>
                  </a:lnTo>
                  <a:lnTo>
                    <a:pt x="1121" y="336"/>
                  </a:lnTo>
                  <a:lnTo>
                    <a:pt x="1149" y="504"/>
                  </a:lnTo>
                  <a:lnTo>
                    <a:pt x="1205" y="700"/>
                  </a:lnTo>
                  <a:lnTo>
                    <a:pt x="1205" y="924"/>
                  </a:lnTo>
                  <a:lnTo>
                    <a:pt x="1205" y="924"/>
                  </a:lnTo>
                  <a:lnTo>
                    <a:pt x="1205" y="924"/>
                  </a:lnTo>
                  <a:lnTo>
                    <a:pt x="1205" y="1149"/>
                  </a:lnTo>
                  <a:lnTo>
                    <a:pt x="1177" y="1317"/>
                  </a:lnTo>
                  <a:lnTo>
                    <a:pt x="1121" y="1485"/>
                  </a:lnTo>
                  <a:lnTo>
                    <a:pt x="1037" y="1625"/>
                  </a:lnTo>
                  <a:lnTo>
                    <a:pt x="953" y="1709"/>
                  </a:lnTo>
                  <a:lnTo>
                    <a:pt x="841" y="1793"/>
                  </a:lnTo>
                  <a:lnTo>
                    <a:pt x="729" y="1821"/>
                  </a:lnTo>
                  <a:lnTo>
                    <a:pt x="589" y="184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4" name="Google Shape;1474;p57">
              <a:extLst>
                <a:ext uri="{FF2B5EF4-FFF2-40B4-BE49-F238E27FC236}">
                  <a16:creationId xmlns:a16="http://schemas.microsoft.com/office/drawing/2014/main" id="{313F4D85-7AE9-060D-11B5-3471C6A68779}"/>
                </a:ext>
              </a:extLst>
            </p:cNvPr>
            <p:cNvSpPr/>
            <p:nvPr/>
          </p:nvSpPr>
          <p:spPr>
            <a:xfrm>
              <a:off x="2888400" y="2984231"/>
              <a:ext cx="35008" cy="42549"/>
            </a:xfrm>
            <a:custGeom>
              <a:avLst/>
              <a:gdLst/>
              <a:ahLst/>
              <a:cxnLst/>
              <a:rect l="l" t="t" r="r" b="b"/>
              <a:pathLst>
                <a:path w="2214" h="2690" fill="none" extrusionOk="0">
                  <a:moveTo>
                    <a:pt x="1093" y="1"/>
                  </a:moveTo>
                  <a:lnTo>
                    <a:pt x="1093" y="1"/>
                  </a:lnTo>
                  <a:lnTo>
                    <a:pt x="868" y="1"/>
                  </a:lnTo>
                  <a:lnTo>
                    <a:pt x="644" y="85"/>
                  </a:lnTo>
                  <a:lnTo>
                    <a:pt x="476" y="197"/>
                  </a:lnTo>
                  <a:lnTo>
                    <a:pt x="308" y="337"/>
                  </a:lnTo>
                  <a:lnTo>
                    <a:pt x="168" y="533"/>
                  </a:lnTo>
                  <a:lnTo>
                    <a:pt x="84" y="757"/>
                  </a:lnTo>
                  <a:lnTo>
                    <a:pt x="28" y="1037"/>
                  </a:lnTo>
                  <a:lnTo>
                    <a:pt x="0" y="1345"/>
                  </a:lnTo>
                  <a:lnTo>
                    <a:pt x="0" y="1345"/>
                  </a:lnTo>
                  <a:lnTo>
                    <a:pt x="0" y="1626"/>
                  </a:lnTo>
                  <a:lnTo>
                    <a:pt x="84" y="1906"/>
                  </a:lnTo>
                  <a:lnTo>
                    <a:pt x="168" y="2130"/>
                  </a:lnTo>
                  <a:lnTo>
                    <a:pt x="280" y="2326"/>
                  </a:lnTo>
                  <a:lnTo>
                    <a:pt x="448" y="2494"/>
                  </a:lnTo>
                  <a:lnTo>
                    <a:pt x="644" y="2606"/>
                  </a:lnTo>
                  <a:lnTo>
                    <a:pt x="840" y="2662"/>
                  </a:lnTo>
                  <a:lnTo>
                    <a:pt x="1093" y="2690"/>
                  </a:lnTo>
                  <a:lnTo>
                    <a:pt x="1093" y="2690"/>
                  </a:lnTo>
                  <a:lnTo>
                    <a:pt x="1317" y="2662"/>
                  </a:lnTo>
                  <a:lnTo>
                    <a:pt x="1541" y="2606"/>
                  </a:lnTo>
                  <a:lnTo>
                    <a:pt x="1737" y="2494"/>
                  </a:lnTo>
                  <a:lnTo>
                    <a:pt x="1905" y="2326"/>
                  </a:lnTo>
                  <a:lnTo>
                    <a:pt x="2017" y="2130"/>
                  </a:lnTo>
                  <a:lnTo>
                    <a:pt x="2129" y="1906"/>
                  </a:lnTo>
                  <a:lnTo>
                    <a:pt x="2185" y="1626"/>
                  </a:lnTo>
                  <a:lnTo>
                    <a:pt x="2213" y="1345"/>
                  </a:lnTo>
                  <a:lnTo>
                    <a:pt x="2213" y="1345"/>
                  </a:lnTo>
                  <a:lnTo>
                    <a:pt x="2185" y="1037"/>
                  </a:lnTo>
                  <a:lnTo>
                    <a:pt x="2129" y="757"/>
                  </a:lnTo>
                  <a:lnTo>
                    <a:pt x="2017" y="533"/>
                  </a:lnTo>
                  <a:lnTo>
                    <a:pt x="1877" y="337"/>
                  </a:lnTo>
                  <a:lnTo>
                    <a:pt x="1709" y="197"/>
                  </a:lnTo>
                  <a:lnTo>
                    <a:pt x="1513" y="85"/>
                  </a:lnTo>
                  <a:lnTo>
                    <a:pt x="1317" y="1"/>
                  </a:lnTo>
                  <a:lnTo>
                    <a:pt x="1093"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5" name="Google Shape;1475;p57">
              <a:extLst>
                <a:ext uri="{FF2B5EF4-FFF2-40B4-BE49-F238E27FC236}">
                  <a16:creationId xmlns:a16="http://schemas.microsoft.com/office/drawing/2014/main" id="{ABDD1617-7454-1484-E987-BD16B770DFEB}"/>
                </a:ext>
              </a:extLst>
            </p:cNvPr>
            <p:cNvSpPr/>
            <p:nvPr/>
          </p:nvSpPr>
          <p:spPr>
            <a:xfrm>
              <a:off x="2926048" y="2984674"/>
              <a:ext cx="32336" cy="42106"/>
            </a:xfrm>
            <a:custGeom>
              <a:avLst/>
              <a:gdLst/>
              <a:ahLst/>
              <a:cxnLst/>
              <a:rect l="l" t="t" r="r" b="b"/>
              <a:pathLst>
                <a:path w="2045" h="2662" extrusionOk="0">
                  <a:moveTo>
                    <a:pt x="364" y="1"/>
                  </a:moveTo>
                  <a:lnTo>
                    <a:pt x="224" y="1429"/>
                  </a:lnTo>
                  <a:lnTo>
                    <a:pt x="1036" y="1429"/>
                  </a:lnTo>
                  <a:lnTo>
                    <a:pt x="1205" y="1457"/>
                  </a:lnTo>
                  <a:lnTo>
                    <a:pt x="1317" y="1485"/>
                  </a:lnTo>
                  <a:lnTo>
                    <a:pt x="1401" y="1542"/>
                  </a:lnTo>
                  <a:lnTo>
                    <a:pt x="1485" y="1598"/>
                  </a:lnTo>
                  <a:lnTo>
                    <a:pt x="1513" y="1654"/>
                  </a:lnTo>
                  <a:lnTo>
                    <a:pt x="1541" y="1738"/>
                  </a:lnTo>
                  <a:lnTo>
                    <a:pt x="1569" y="1822"/>
                  </a:lnTo>
                  <a:lnTo>
                    <a:pt x="1541" y="1906"/>
                  </a:lnTo>
                  <a:lnTo>
                    <a:pt x="1513" y="1990"/>
                  </a:lnTo>
                  <a:lnTo>
                    <a:pt x="1457" y="2074"/>
                  </a:lnTo>
                  <a:lnTo>
                    <a:pt x="1401" y="2130"/>
                  </a:lnTo>
                  <a:lnTo>
                    <a:pt x="1317" y="2158"/>
                  </a:lnTo>
                  <a:lnTo>
                    <a:pt x="1233" y="2214"/>
                  </a:lnTo>
                  <a:lnTo>
                    <a:pt x="980" y="2242"/>
                  </a:lnTo>
                  <a:lnTo>
                    <a:pt x="784" y="2214"/>
                  </a:lnTo>
                  <a:lnTo>
                    <a:pt x="588" y="2158"/>
                  </a:lnTo>
                  <a:lnTo>
                    <a:pt x="392" y="2074"/>
                  </a:lnTo>
                  <a:lnTo>
                    <a:pt x="224" y="1990"/>
                  </a:lnTo>
                  <a:lnTo>
                    <a:pt x="0" y="2354"/>
                  </a:lnTo>
                  <a:lnTo>
                    <a:pt x="224" y="2494"/>
                  </a:lnTo>
                  <a:lnTo>
                    <a:pt x="476" y="2578"/>
                  </a:lnTo>
                  <a:lnTo>
                    <a:pt x="700" y="2634"/>
                  </a:lnTo>
                  <a:lnTo>
                    <a:pt x="952" y="2662"/>
                  </a:lnTo>
                  <a:lnTo>
                    <a:pt x="1008" y="2662"/>
                  </a:lnTo>
                  <a:lnTo>
                    <a:pt x="1233" y="2634"/>
                  </a:lnTo>
                  <a:lnTo>
                    <a:pt x="1457" y="2578"/>
                  </a:lnTo>
                  <a:lnTo>
                    <a:pt x="1625" y="2522"/>
                  </a:lnTo>
                  <a:lnTo>
                    <a:pt x="1793" y="2410"/>
                  </a:lnTo>
                  <a:lnTo>
                    <a:pt x="1877" y="2270"/>
                  </a:lnTo>
                  <a:lnTo>
                    <a:pt x="1961" y="2130"/>
                  </a:lnTo>
                  <a:lnTo>
                    <a:pt x="2017" y="1990"/>
                  </a:lnTo>
                  <a:lnTo>
                    <a:pt x="2045" y="1822"/>
                  </a:lnTo>
                  <a:lnTo>
                    <a:pt x="2017" y="1654"/>
                  </a:lnTo>
                  <a:lnTo>
                    <a:pt x="1989" y="1485"/>
                  </a:lnTo>
                  <a:lnTo>
                    <a:pt x="1905" y="1345"/>
                  </a:lnTo>
                  <a:lnTo>
                    <a:pt x="1793" y="1233"/>
                  </a:lnTo>
                  <a:lnTo>
                    <a:pt x="1653" y="1149"/>
                  </a:lnTo>
                  <a:lnTo>
                    <a:pt x="1457" y="1065"/>
                  </a:lnTo>
                  <a:lnTo>
                    <a:pt x="1233" y="1037"/>
                  </a:lnTo>
                  <a:lnTo>
                    <a:pt x="952" y="1009"/>
                  </a:lnTo>
                  <a:lnTo>
                    <a:pt x="700" y="1009"/>
                  </a:lnTo>
                  <a:lnTo>
                    <a:pt x="756" y="393"/>
                  </a:lnTo>
                  <a:lnTo>
                    <a:pt x="1905" y="393"/>
                  </a:lnTo>
                  <a:lnTo>
                    <a:pt x="1905" y="1"/>
                  </a:lnTo>
                  <a:close/>
                </a:path>
              </a:pathLst>
            </a:custGeom>
            <a:solidFill>
              <a:srgbClr val="FBE6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476;p57">
              <a:extLst>
                <a:ext uri="{FF2B5EF4-FFF2-40B4-BE49-F238E27FC236}">
                  <a16:creationId xmlns:a16="http://schemas.microsoft.com/office/drawing/2014/main" id="{24061A00-BF9A-AE24-3101-668A00B66B94}"/>
                </a:ext>
              </a:extLst>
            </p:cNvPr>
            <p:cNvSpPr/>
            <p:nvPr/>
          </p:nvSpPr>
          <p:spPr>
            <a:xfrm>
              <a:off x="2926048" y="2984674"/>
              <a:ext cx="32336" cy="42106"/>
            </a:xfrm>
            <a:custGeom>
              <a:avLst/>
              <a:gdLst/>
              <a:ahLst/>
              <a:cxnLst/>
              <a:rect l="l" t="t" r="r" b="b"/>
              <a:pathLst>
                <a:path w="2045" h="2662" fill="none" extrusionOk="0">
                  <a:moveTo>
                    <a:pt x="1905" y="1"/>
                  </a:moveTo>
                  <a:lnTo>
                    <a:pt x="364" y="1"/>
                  </a:lnTo>
                  <a:lnTo>
                    <a:pt x="224" y="1429"/>
                  </a:lnTo>
                  <a:lnTo>
                    <a:pt x="840" y="1429"/>
                  </a:lnTo>
                  <a:lnTo>
                    <a:pt x="840" y="1429"/>
                  </a:lnTo>
                  <a:lnTo>
                    <a:pt x="1036" y="1429"/>
                  </a:lnTo>
                  <a:lnTo>
                    <a:pt x="1205" y="1457"/>
                  </a:lnTo>
                  <a:lnTo>
                    <a:pt x="1317" y="1485"/>
                  </a:lnTo>
                  <a:lnTo>
                    <a:pt x="1401" y="1542"/>
                  </a:lnTo>
                  <a:lnTo>
                    <a:pt x="1485" y="1598"/>
                  </a:lnTo>
                  <a:lnTo>
                    <a:pt x="1513" y="1654"/>
                  </a:lnTo>
                  <a:lnTo>
                    <a:pt x="1541" y="1738"/>
                  </a:lnTo>
                  <a:lnTo>
                    <a:pt x="1569" y="1822"/>
                  </a:lnTo>
                  <a:lnTo>
                    <a:pt x="1569" y="1822"/>
                  </a:lnTo>
                  <a:lnTo>
                    <a:pt x="1541" y="1906"/>
                  </a:lnTo>
                  <a:lnTo>
                    <a:pt x="1513" y="1990"/>
                  </a:lnTo>
                  <a:lnTo>
                    <a:pt x="1457" y="2074"/>
                  </a:lnTo>
                  <a:lnTo>
                    <a:pt x="1401" y="2130"/>
                  </a:lnTo>
                  <a:lnTo>
                    <a:pt x="1317" y="2158"/>
                  </a:lnTo>
                  <a:lnTo>
                    <a:pt x="1233" y="2214"/>
                  </a:lnTo>
                  <a:lnTo>
                    <a:pt x="980" y="2242"/>
                  </a:lnTo>
                  <a:lnTo>
                    <a:pt x="980" y="2242"/>
                  </a:lnTo>
                  <a:lnTo>
                    <a:pt x="980" y="2242"/>
                  </a:lnTo>
                  <a:lnTo>
                    <a:pt x="980" y="2242"/>
                  </a:lnTo>
                  <a:lnTo>
                    <a:pt x="784" y="2214"/>
                  </a:lnTo>
                  <a:lnTo>
                    <a:pt x="588" y="2158"/>
                  </a:lnTo>
                  <a:lnTo>
                    <a:pt x="392" y="2074"/>
                  </a:lnTo>
                  <a:lnTo>
                    <a:pt x="224" y="1990"/>
                  </a:lnTo>
                  <a:lnTo>
                    <a:pt x="0" y="2354"/>
                  </a:lnTo>
                  <a:lnTo>
                    <a:pt x="0" y="2354"/>
                  </a:lnTo>
                  <a:lnTo>
                    <a:pt x="224" y="2494"/>
                  </a:lnTo>
                  <a:lnTo>
                    <a:pt x="476" y="2578"/>
                  </a:lnTo>
                  <a:lnTo>
                    <a:pt x="700" y="2634"/>
                  </a:lnTo>
                  <a:lnTo>
                    <a:pt x="952" y="2662"/>
                  </a:lnTo>
                  <a:lnTo>
                    <a:pt x="952" y="2662"/>
                  </a:lnTo>
                  <a:lnTo>
                    <a:pt x="1008" y="2662"/>
                  </a:lnTo>
                  <a:lnTo>
                    <a:pt x="1008" y="2662"/>
                  </a:lnTo>
                  <a:lnTo>
                    <a:pt x="1233" y="2634"/>
                  </a:lnTo>
                  <a:lnTo>
                    <a:pt x="1457" y="2578"/>
                  </a:lnTo>
                  <a:lnTo>
                    <a:pt x="1625" y="2522"/>
                  </a:lnTo>
                  <a:lnTo>
                    <a:pt x="1793" y="2410"/>
                  </a:lnTo>
                  <a:lnTo>
                    <a:pt x="1877" y="2270"/>
                  </a:lnTo>
                  <a:lnTo>
                    <a:pt x="1961" y="2130"/>
                  </a:lnTo>
                  <a:lnTo>
                    <a:pt x="2017" y="1990"/>
                  </a:lnTo>
                  <a:lnTo>
                    <a:pt x="2045" y="1822"/>
                  </a:lnTo>
                  <a:lnTo>
                    <a:pt x="2045" y="1822"/>
                  </a:lnTo>
                  <a:lnTo>
                    <a:pt x="2017" y="1654"/>
                  </a:lnTo>
                  <a:lnTo>
                    <a:pt x="1989" y="1485"/>
                  </a:lnTo>
                  <a:lnTo>
                    <a:pt x="1905" y="1345"/>
                  </a:lnTo>
                  <a:lnTo>
                    <a:pt x="1793" y="1233"/>
                  </a:lnTo>
                  <a:lnTo>
                    <a:pt x="1653" y="1149"/>
                  </a:lnTo>
                  <a:lnTo>
                    <a:pt x="1457" y="1065"/>
                  </a:lnTo>
                  <a:lnTo>
                    <a:pt x="1233" y="1037"/>
                  </a:lnTo>
                  <a:lnTo>
                    <a:pt x="952" y="1009"/>
                  </a:lnTo>
                  <a:lnTo>
                    <a:pt x="700" y="1009"/>
                  </a:lnTo>
                  <a:lnTo>
                    <a:pt x="756" y="393"/>
                  </a:lnTo>
                  <a:lnTo>
                    <a:pt x="1905" y="393"/>
                  </a:lnTo>
                  <a:lnTo>
                    <a:pt x="190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7" name="Google Shape;1477;p57">
              <a:extLst>
                <a:ext uri="{FF2B5EF4-FFF2-40B4-BE49-F238E27FC236}">
                  <a16:creationId xmlns:a16="http://schemas.microsoft.com/office/drawing/2014/main" id="{9B131ED9-7803-B284-CB82-03EE087CF1A8}"/>
                </a:ext>
              </a:extLst>
            </p:cNvPr>
            <p:cNvSpPr/>
            <p:nvPr/>
          </p:nvSpPr>
          <p:spPr>
            <a:xfrm>
              <a:off x="1906444" y="2972716"/>
              <a:ext cx="299879" cy="21290"/>
            </a:xfrm>
            <a:custGeom>
              <a:avLst/>
              <a:gdLst/>
              <a:ahLst/>
              <a:cxnLst/>
              <a:rect l="l" t="t" r="r" b="b"/>
              <a:pathLst>
                <a:path w="18965" h="1346" extrusionOk="0">
                  <a:moveTo>
                    <a:pt x="673" y="1"/>
                  </a:moveTo>
                  <a:lnTo>
                    <a:pt x="533" y="29"/>
                  </a:lnTo>
                  <a:lnTo>
                    <a:pt x="393" y="57"/>
                  </a:lnTo>
                  <a:lnTo>
                    <a:pt x="281" y="141"/>
                  </a:lnTo>
                  <a:lnTo>
                    <a:pt x="197" y="197"/>
                  </a:lnTo>
                  <a:lnTo>
                    <a:pt x="113" y="309"/>
                  </a:lnTo>
                  <a:lnTo>
                    <a:pt x="57" y="421"/>
                  </a:lnTo>
                  <a:lnTo>
                    <a:pt x="1" y="561"/>
                  </a:lnTo>
                  <a:lnTo>
                    <a:pt x="1" y="673"/>
                  </a:lnTo>
                  <a:lnTo>
                    <a:pt x="1" y="813"/>
                  </a:lnTo>
                  <a:lnTo>
                    <a:pt x="57" y="953"/>
                  </a:lnTo>
                  <a:lnTo>
                    <a:pt x="113" y="1065"/>
                  </a:lnTo>
                  <a:lnTo>
                    <a:pt x="197" y="1149"/>
                  </a:lnTo>
                  <a:lnTo>
                    <a:pt x="281" y="1233"/>
                  </a:lnTo>
                  <a:lnTo>
                    <a:pt x="393" y="1289"/>
                  </a:lnTo>
                  <a:lnTo>
                    <a:pt x="533" y="1345"/>
                  </a:lnTo>
                  <a:lnTo>
                    <a:pt x="18404" y="1345"/>
                  </a:lnTo>
                  <a:lnTo>
                    <a:pt x="18544" y="1289"/>
                  </a:lnTo>
                  <a:lnTo>
                    <a:pt x="18656" y="1233"/>
                  </a:lnTo>
                  <a:lnTo>
                    <a:pt x="18768" y="1149"/>
                  </a:lnTo>
                  <a:lnTo>
                    <a:pt x="18824" y="1065"/>
                  </a:lnTo>
                  <a:lnTo>
                    <a:pt x="18908" y="953"/>
                  </a:lnTo>
                  <a:lnTo>
                    <a:pt x="18936" y="813"/>
                  </a:lnTo>
                  <a:lnTo>
                    <a:pt x="18964" y="673"/>
                  </a:lnTo>
                  <a:lnTo>
                    <a:pt x="18936" y="561"/>
                  </a:lnTo>
                  <a:lnTo>
                    <a:pt x="18908" y="421"/>
                  </a:lnTo>
                  <a:lnTo>
                    <a:pt x="18852" y="309"/>
                  </a:lnTo>
                  <a:lnTo>
                    <a:pt x="18768" y="197"/>
                  </a:lnTo>
                  <a:lnTo>
                    <a:pt x="18656" y="113"/>
                  </a:lnTo>
                  <a:lnTo>
                    <a:pt x="18544" y="57"/>
                  </a:lnTo>
                  <a:lnTo>
                    <a:pt x="18432" y="29"/>
                  </a:lnTo>
                  <a:lnTo>
                    <a:pt x="1829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8" name="Google Shape;1478;p57">
              <a:extLst>
                <a:ext uri="{FF2B5EF4-FFF2-40B4-BE49-F238E27FC236}">
                  <a16:creationId xmlns:a16="http://schemas.microsoft.com/office/drawing/2014/main" id="{978CE034-3F55-70E6-57F9-67325587CC31}"/>
                </a:ext>
              </a:extLst>
            </p:cNvPr>
            <p:cNvSpPr/>
            <p:nvPr/>
          </p:nvSpPr>
          <p:spPr>
            <a:xfrm>
              <a:off x="1906444" y="2972716"/>
              <a:ext cx="299879" cy="21290"/>
            </a:xfrm>
            <a:custGeom>
              <a:avLst/>
              <a:gdLst/>
              <a:ahLst/>
              <a:cxnLst/>
              <a:rect l="l" t="t" r="r" b="b"/>
              <a:pathLst>
                <a:path w="18965" h="1346" fill="none" extrusionOk="0">
                  <a:moveTo>
                    <a:pt x="18292" y="1"/>
                  </a:moveTo>
                  <a:lnTo>
                    <a:pt x="673" y="1"/>
                  </a:lnTo>
                  <a:lnTo>
                    <a:pt x="673" y="1"/>
                  </a:lnTo>
                  <a:lnTo>
                    <a:pt x="673" y="1"/>
                  </a:lnTo>
                  <a:lnTo>
                    <a:pt x="533" y="29"/>
                  </a:lnTo>
                  <a:lnTo>
                    <a:pt x="393" y="57"/>
                  </a:lnTo>
                  <a:lnTo>
                    <a:pt x="281" y="141"/>
                  </a:lnTo>
                  <a:lnTo>
                    <a:pt x="197" y="197"/>
                  </a:lnTo>
                  <a:lnTo>
                    <a:pt x="113" y="309"/>
                  </a:lnTo>
                  <a:lnTo>
                    <a:pt x="57" y="421"/>
                  </a:lnTo>
                  <a:lnTo>
                    <a:pt x="1" y="561"/>
                  </a:lnTo>
                  <a:lnTo>
                    <a:pt x="1" y="673"/>
                  </a:lnTo>
                  <a:lnTo>
                    <a:pt x="1" y="673"/>
                  </a:lnTo>
                  <a:lnTo>
                    <a:pt x="1" y="813"/>
                  </a:lnTo>
                  <a:lnTo>
                    <a:pt x="57" y="953"/>
                  </a:lnTo>
                  <a:lnTo>
                    <a:pt x="113" y="1065"/>
                  </a:lnTo>
                  <a:lnTo>
                    <a:pt x="197" y="1149"/>
                  </a:lnTo>
                  <a:lnTo>
                    <a:pt x="281" y="1233"/>
                  </a:lnTo>
                  <a:lnTo>
                    <a:pt x="393" y="1289"/>
                  </a:lnTo>
                  <a:lnTo>
                    <a:pt x="533" y="1345"/>
                  </a:lnTo>
                  <a:lnTo>
                    <a:pt x="673" y="1345"/>
                  </a:lnTo>
                  <a:lnTo>
                    <a:pt x="18292" y="1345"/>
                  </a:lnTo>
                  <a:lnTo>
                    <a:pt x="18292" y="1345"/>
                  </a:lnTo>
                  <a:lnTo>
                    <a:pt x="18404" y="1345"/>
                  </a:lnTo>
                  <a:lnTo>
                    <a:pt x="18544" y="1289"/>
                  </a:lnTo>
                  <a:lnTo>
                    <a:pt x="18656" y="1233"/>
                  </a:lnTo>
                  <a:lnTo>
                    <a:pt x="18768" y="1149"/>
                  </a:lnTo>
                  <a:lnTo>
                    <a:pt x="18824" y="1065"/>
                  </a:lnTo>
                  <a:lnTo>
                    <a:pt x="18908" y="953"/>
                  </a:lnTo>
                  <a:lnTo>
                    <a:pt x="18936" y="813"/>
                  </a:lnTo>
                  <a:lnTo>
                    <a:pt x="18964" y="673"/>
                  </a:lnTo>
                  <a:lnTo>
                    <a:pt x="18964" y="673"/>
                  </a:lnTo>
                  <a:lnTo>
                    <a:pt x="18936" y="561"/>
                  </a:lnTo>
                  <a:lnTo>
                    <a:pt x="18908" y="421"/>
                  </a:lnTo>
                  <a:lnTo>
                    <a:pt x="18852" y="309"/>
                  </a:lnTo>
                  <a:lnTo>
                    <a:pt x="18768" y="197"/>
                  </a:lnTo>
                  <a:lnTo>
                    <a:pt x="18656" y="113"/>
                  </a:lnTo>
                  <a:lnTo>
                    <a:pt x="18544" y="57"/>
                  </a:lnTo>
                  <a:lnTo>
                    <a:pt x="18432" y="29"/>
                  </a:lnTo>
                  <a:lnTo>
                    <a:pt x="1829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479;p57">
              <a:extLst>
                <a:ext uri="{FF2B5EF4-FFF2-40B4-BE49-F238E27FC236}">
                  <a16:creationId xmlns:a16="http://schemas.microsoft.com/office/drawing/2014/main" id="{4DFACE6D-1DC5-FE59-3AB7-C90E9E7478D2}"/>
                </a:ext>
              </a:extLst>
            </p:cNvPr>
            <p:cNvSpPr/>
            <p:nvPr/>
          </p:nvSpPr>
          <p:spPr>
            <a:xfrm>
              <a:off x="1906444" y="3023221"/>
              <a:ext cx="174978" cy="21290"/>
            </a:xfrm>
            <a:custGeom>
              <a:avLst/>
              <a:gdLst/>
              <a:ahLst/>
              <a:cxnLst/>
              <a:rect l="l" t="t" r="r" b="b"/>
              <a:pathLst>
                <a:path w="11066" h="1346" extrusionOk="0">
                  <a:moveTo>
                    <a:pt x="533" y="1"/>
                  </a:moveTo>
                  <a:lnTo>
                    <a:pt x="393" y="57"/>
                  </a:lnTo>
                  <a:lnTo>
                    <a:pt x="281" y="113"/>
                  </a:lnTo>
                  <a:lnTo>
                    <a:pt x="197" y="197"/>
                  </a:lnTo>
                  <a:lnTo>
                    <a:pt x="113" y="281"/>
                  </a:lnTo>
                  <a:lnTo>
                    <a:pt x="57" y="393"/>
                  </a:lnTo>
                  <a:lnTo>
                    <a:pt x="1" y="533"/>
                  </a:lnTo>
                  <a:lnTo>
                    <a:pt x="1" y="673"/>
                  </a:lnTo>
                  <a:lnTo>
                    <a:pt x="1" y="813"/>
                  </a:lnTo>
                  <a:lnTo>
                    <a:pt x="57" y="925"/>
                  </a:lnTo>
                  <a:lnTo>
                    <a:pt x="113" y="1037"/>
                  </a:lnTo>
                  <a:lnTo>
                    <a:pt x="197" y="1149"/>
                  </a:lnTo>
                  <a:lnTo>
                    <a:pt x="281" y="1233"/>
                  </a:lnTo>
                  <a:lnTo>
                    <a:pt x="393" y="1289"/>
                  </a:lnTo>
                  <a:lnTo>
                    <a:pt x="533" y="1317"/>
                  </a:lnTo>
                  <a:lnTo>
                    <a:pt x="673" y="1345"/>
                  </a:lnTo>
                  <a:lnTo>
                    <a:pt x="10421" y="1345"/>
                  </a:lnTo>
                  <a:lnTo>
                    <a:pt x="10533" y="1317"/>
                  </a:lnTo>
                  <a:lnTo>
                    <a:pt x="10673" y="1289"/>
                  </a:lnTo>
                  <a:lnTo>
                    <a:pt x="10785" y="1233"/>
                  </a:lnTo>
                  <a:lnTo>
                    <a:pt x="10869" y="1149"/>
                  </a:lnTo>
                  <a:lnTo>
                    <a:pt x="10953" y="1037"/>
                  </a:lnTo>
                  <a:lnTo>
                    <a:pt x="11037" y="925"/>
                  </a:lnTo>
                  <a:lnTo>
                    <a:pt x="11065" y="785"/>
                  </a:lnTo>
                  <a:lnTo>
                    <a:pt x="11065" y="673"/>
                  </a:lnTo>
                  <a:lnTo>
                    <a:pt x="11065" y="533"/>
                  </a:lnTo>
                  <a:lnTo>
                    <a:pt x="11037" y="393"/>
                  </a:lnTo>
                  <a:lnTo>
                    <a:pt x="10953" y="281"/>
                  </a:lnTo>
                  <a:lnTo>
                    <a:pt x="10869" y="197"/>
                  </a:lnTo>
                  <a:lnTo>
                    <a:pt x="10785" y="113"/>
                  </a:lnTo>
                  <a:lnTo>
                    <a:pt x="10673" y="57"/>
                  </a:lnTo>
                  <a:lnTo>
                    <a:pt x="1053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480;p57">
              <a:extLst>
                <a:ext uri="{FF2B5EF4-FFF2-40B4-BE49-F238E27FC236}">
                  <a16:creationId xmlns:a16="http://schemas.microsoft.com/office/drawing/2014/main" id="{79EA3AA0-6F35-93FB-63B9-9132EB9690A2}"/>
                </a:ext>
              </a:extLst>
            </p:cNvPr>
            <p:cNvSpPr/>
            <p:nvPr/>
          </p:nvSpPr>
          <p:spPr>
            <a:xfrm>
              <a:off x="1906444" y="3023221"/>
              <a:ext cx="174978" cy="21290"/>
            </a:xfrm>
            <a:custGeom>
              <a:avLst/>
              <a:gdLst/>
              <a:ahLst/>
              <a:cxnLst/>
              <a:rect l="l" t="t" r="r" b="b"/>
              <a:pathLst>
                <a:path w="11066" h="1346" fill="none" extrusionOk="0">
                  <a:moveTo>
                    <a:pt x="10421" y="1"/>
                  </a:moveTo>
                  <a:lnTo>
                    <a:pt x="673" y="1"/>
                  </a:lnTo>
                  <a:lnTo>
                    <a:pt x="673" y="1"/>
                  </a:lnTo>
                  <a:lnTo>
                    <a:pt x="533" y="1"/>
                  </a:lnTo>
                  <a:lnTo>
                    <a:pt x="393" y="57"/>
                  </a:lnTo>
                  <a:lnTo>
                    <a:pt x="281" y="113"/>
                  </a:lnTo>
                  <a:lnTo>
                    <a:pt x="197" y="197"/>
                  </a:lnTo>
                  <a:lnTo>
                    <a:pt x="113" y="281"/>
                  </a:lnTo>
                  <a:lnTo>
                    <a:pt x="57" y="393"/>
                  </a:lnTo>
                  <a:lnTo>
                    <a:pt x="1" y="533"/>
                  </a:lnTo>
                  <a:lnTo>
                    <a:pt x="1" y="673"/>
                  </a:lnTo>
                  <a:lnTo>
                    <a:pt x="1" y="673"/>
                  </a:lnTo>
                  <a:lnTo>
                    <a:pt x="1" y="673"/>
                  </a:lnTo>
                  <a:lnTo>
                    <a:pt x="1" y="813"/>
                  </a:lnTo>
                  <a:lnTo>
                    <a:pt x="57" y="925"/>
                  </a:lnTo>
                  <a:lnTo>
                    <a:pt x="113" y="1037"/>
                  </a:lnTo>
                  <a:lnTo>
                    <a:pt x="197" y="1149"/>
                  </a:lnTo>
                  <a:lnTo>
                    <a:pt x="281" y="1233"/>
                  </a:lnTo>
                  <a:lnTo>
                    <a:pt x="393" y="1289"/>
                  </a:lnTo>
                  <a:lnTo>
                    <a:pt x="533" y="1317"/>
                  </a:lnTo>
                  <a:lnTo>
                    <a:pt x="673" y="1345"/>
                  </a:lnTo>
                  <a:lnTo>
                    <a:pt x="10421" y="1345"/>
                  </a:lnTo>
                  <a:lnTo>
                    <a:pt x="10421" y="1345"/>
                  </a:lnTo>
                  <a:lnTo>
                    <a:pt x="10533" y="1317"/>
                  </a:lnTo>
                  <a:lnTo>
                    <a:pt x="10673" y="1289"/>
                  </a:lnTo>
                  <a:lnTo>
                    <a:pt x="10785" y="1233"/>
                  </a:lnTo>
                  <a:lnTo>
                    <a:pt x="10869" y="1149"/>
                  </a:lnTo>
                  <a:lnTo>
                    <a:pt x="10953" y="1037"/>
                  </a:lnTo>
                  <a:lnTo>
                    <a:pt x="11037" y="925"/>
                  </a:lnTo>
                  <a:lnTo>
                    <a:pt x="11065" y="785"/>
                  </a:lnTo>
                  <a:lnTo>
                    <a:pt x="11065" y="673"/>
                  </a:lnTo>
                  <a:lnTo>
                    <a:pt x="11065" y="673"/>
                  </a:lnTo>
                  <a:lnTo>
                    <a:pt x="11065" y="533"/>
                  </a:lnTo>
                  <a:lnTo>
                    <a:pt x="11037" y="393"/>
                  </a:lnTo>
                  <a:lnTo>
                    <a:pt x="10953" y="281"/>
                  </a:lnTo>
                  <a:lnTo>
                    <a:pt x="10869" y="197"/>
                  </a:lnTo>
                  <a:lnTo>
                    <a:pt x="10785" y="113"/>
                  </a:lnTo>
                  <a:lnTo>
                    <a:pt x="10673" y="57"/>
                  </a:lnTo>
                  <a:lnTo>
                    <a:pt x="10533" y="1"/>
                  </a:lnTo>
                  <a:lnTo>
                    <a:pt x="10421" y="1"/>
                  </a:lnTo>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481;p57">
              <a:extLst>
                <a:ext uri="{FF2B5EF4-FFF2-40B4-BE49-F238E27FC236}">
                  <a16:creationId xmlns:a16="http://schemas.microsoft.com/office/drawing/2014/main" id="{75E00D14-5E04-292F-043D-28D9248A5A42}"/>
                </a:ext>
              </a:extLst>
            </p:cNvPr>
            <p:cNvSpPr/>
            <p:nvPr/>
          </p:nvSpPr>
          <p:spPr>
            <a:xfrm>
              <a:off x="1830704" y="3172095"/>
              <a:ext cx="1196337" cy="189209"/>
            </a:xfrm>
            <a:custGeom>
              <a:avLst/>
              <a:gdLst/>
              <a:ahLst/>
              <a:cxnLst/>
              <a:rect l="l" t="t" r="r" b="b"/>
              <a:pathLst>
                <a:path w="75659" h="11962" extrusionOk="0">
                  <a:moveTo>
                    <a:pt x="1486" y="1"/>
                  </a:moveTo>
                  <a:lnTo>
                    <a:pt x="1317" y="29"/>
                  </a:lnTo>
                  <a:lnTo>
                    <a:pt x="1009" y="141"/>
                  </a:lnTo>
                  <a:lnTo>
                    <a:pt x="729" y="281"/>
                  </a:lnTo>
                  <a:lnTo>
                    <a:pt x="477" y="477"/>
                  </a:lnTo>
                  <a:lnTo>
                    <a:pt x="281" y="729"/>
                  </a:lnTo>
                  <a:lnTo>
                    <a:pt x="113" y="1009"/>
                  </a:lnTo>
                  <a:lnTo>
                    <a:pt x="29" y="1345"/>
                  </a:lnTo>
                  <a:lnTo>
                    <a:pt x="1" y="1513"/>
                  </a:lnTo>
                  <a:lnTo>
                    <a:pt x="1" y="1681"/>
                  </a:lnTo>
                  <a:lnTo>
                    <a:pt x="1" y="10309"/>
                  </a:lnTo>
                  <a:lnTo>
                    <a:pt x="1" y="10477"/>
                  </a:lnTo>
                  <a:lnTo>
                    <a:pt x="29" y="10645"/>
                  </a:lnTo>
                  <a:lnTo>
                    <a:pt x="113" y="10953"/>
                  </a:lnTo>
                  <a:lnTo>
                    <a:pt x="281" y="11233"/>
                  </a:lnTo>
                  <a:lnTo>
                    <a:pt x="477" y="11485"/>
                  </a:lnTo>
                  <a:lnTo>
                    <a:pt x="729" y="11681"/>
                  </a:lnTo>
                  <a:lnTo>
                    <a:pt x="1009" y="11849"/>
                  </a:lnTo>
                  <a:lnTo>
                    <a:pt x="1317" y="11933"/>
                  </a:lnTo>
                  <a:lnTo>
                    <a:pt x="1486" y="11961"/>
                  </a:lnTo>
                  <a:lnTo>
                    <a:pt x="74146" y="11961"/>
                  </a:lnTo>
                  <a:lnTo>
                    <a:pt x="74314" y="11933"/>
                  </a:lnTo>
                  <a:lnTo>
                    <a:pt x="74622" y="11849"/>
                  </a:lnTo>
                  <a:lnTo>
                    <a:pt x="74902" y="11681"/>
                  </a:lnTo>
                  <a:lnTo>
                    <a:pt x="75154" y="11485"/>
                  </a:lnTo>
                  <a:lnTo>
                    <a:pt x="75350" y="11233"/>
                  </a:lnTo>
                  <a:lnTo>
                    <a:pt x="75519" y="10953"/>
                  </a:lnTo>
                  <a:lnTo>
                    <a:pt x="75603" y="10645"/>
                  </a:lnTo>
                  <a:lnTo>
                    <a:pt x="75631" y="10477"/>
                  </a:lnTo>
                  <a:lnTo>
                    <a:pt x="75659" y="10309"/>
                  </a:lnTo>
                  <a:lnTo>
                    <a:pt x="75659" y="1681"/>
                  </a:lnTo>
                  <a:lnTo>
                    <a:pt x="75631" y="1513"/>
                  </a:lnTo>
                  <a:lnTo>
                    <a:pt x="75603" y="1345"/>
                  </a:lnTo>
                  <a:lnTo>
                    <a:pt x="75519" y="1009"/>
                  </a:lnTo>
                  <a:lnTo>
                    <a:pt x="75350" y="729"/>
                  </a:lnTo>
                  <a:lnTo>
                    <a:pt x="75154" y="477"/>
                  </a:lnTo>
                  <a:lnTo>
                    <a:pt x="74902" y="281"/>
                  </a:lnTo>
                  <a:lnTo>
                    <a:pt x="74622" y="141"/>
                  </a:lnTo>
                  <a:lnTo>
                    <a:pt x="74314" y="29"/>
                  </a:lnTo>
                  <a:lnTo>
                    <a:pt x="7414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482;p57">
              <a:extLst>
                <a:ext uri="{FF2B5EF4-FFF2-40B4-BE49-F238E27FC236}">
                  <a16:creationId xmlns:a16="http://schemas.microsoft.com/office/drawing/2014/main" id="{1A4DF0C3-A666-35AD-7B9D-39F171C0B84E}"/>
                </a:ext>
              </a:extLst>
            </p:cNvPr>
            <p:cNvSpPr/>
            <p:nvPr/>
          </p:nvSpPr>
          <p:spPr>
            <a:xfrm>
              <a:off x="1830704" y="3172095"/>
              <a:ext cx="1196337" cy="189209"/>
            </a:xfrm>
            <a:custGeom>
              <a:avLst/>
              <a:gdLst/>
              <a:ahLst/>
              <a:cxnLst/>
              <a:rect l="l" t="t" r="r" b="b"/>
              <a:pathLst>
                <a:path w="75659" h="11962" fill="none" extrusionOk="0">
                  <a:moveTo>
                    <a:pt x="1654" y="1"/>
                  </a:moveTo>
                  <a:lnTo>
                    <a:pt x="73978" y="1"/>
                  </a:lnTo>
                  <a:lnTo>
                    <a:pt x="73978" y="1"/>
                  </a:lnTo>
                  <a:lnTo>
                    <a:pt x="74146" y="1"/>
                  </a:lnTo>
                  <a:lnTo>
                    <a:pt x="74314" y="29"/>
                  </a:lnTo>
                  <a:lnTo>
                    <a:pt x="74622" y="141"/>
                  </a:lnTo>
                  <a:lnTo>
                    <a:pt x="74902" y="281"/>
                  </a:lnTo>
                  <a:lnTo>
                    <a:pt x="75154" y="477"/>
                  </a:lnTo>
                  <a:lnTo>
                    <a:pt x="75350" y="729"/>
                  </a:lnTo>
                  <a:lnTo>
                    <a:pt x="75519" y="1009"/>
                  </a:lnTo>
                  <a:lnTo>
                    <a:pt x="75603" y="1345"/>
                  </a:lnTo>
                  <a:lnTo>
                    <a:pt x="75631" y="1513"/>
                  </a:lnTo>
                  <a:lnTo>
                    <a:pt x="75659" y="1681"/>
                  </a:lnTo>
                  <a:lnTo>
                    <a:pt x="75659" y="10309"/>
                  </a:lnTo>
                  <a:lnTo>
                    <a:pt x="75659" y="10309"/>
                  </a:lnTo>
                  <a:lnTo>
                    <a:pt x="75631" y="10477"/>
                  </a:lnTo>
                  <a:lnTo>
                    <a:pt x="75603" y="10645"/>
                  </a:lnTo>
                  <a:lnTo>
                    <a:pt x="75519" y="10953"/>
                  </a:lnTo>
                  <a:lnTo>
                    <a:pt x="75350" y="11233"/>
                  </a:lnTo>
                  <a:lnTo>
                    <a:pt x="75154" y="11485"/>
                  </a:lnTo>
                  <a:lnTo>
                    <a:pt x="74902" y="11681"/>
                  </a:lnTo>
                  <a:lnTo>
                    <a:pt x="74622" y="11849"/>
                  </a:lnTo>
                  <a:lnTo>
                    <a:pt x="74314" y="11933"/>
                  </a:lnTo>
                  <a:lnTo>
                    <a:pt x="74146" y="11961"/>
                  </a:lnTo>
                  <a:lnTo>
                    <a:pt x="73978" y="11961"/>
                  </a:lnTo>
                  <a:lnTo>
                    <a:pt x="1654" y="11961"/>
                  </a:lnTo>
                  <a:lnTo>
                    <a:pt x="1654" y="11961"/>
                  </a:lnTo>
                  <a:lnTo>
                    <a:pt x="1486" y="11961"/>
                  </a:lnTo>
                  <a:lnTo>
                    <a:pt x="1317" y="11933"/>
                  </a:lnTo>
                  <a:lnTo>
                    <a:pt x="1009" y="11849"/>
                  </a:lnTo>
                  <a:lnTo>
                    <a:pt x="729" y="11681"/>
                  </a:lnTo>
                  <a:lnTo>
                    <a:pt x="477" y="11485"/>
                  </a:lnTo>
                  <a:lnTo>
                    <a:pt x="281" y="11233"/>
                  </a:lnTo>
                  <a:lnTo>
                    <a:pt x="113" y="10953"/>
                  </a:lnTo>
                  <a:lnTo>
                    <a:pt x="29" y="10645"/>
                  </a:lnTo>
                  <a:lnTo>
                    <a:pt x="1" y="10477"/>
                  </a:lnTo>
                  <a:lnTo>
                    <a:pt x="1" y="10309"/>
                  </a:lnTo>
                  <a:lnTo>
                    <a:pt x="1" y="1681"/>
                  </a:lnTo>
                  <a:lnTo>
                    <a:pt x="1" y="1681"/>
                  </a:lnTo>
                  <a:lnTo>
                    <a:pt x="1" y="1513"/>
                  </a:lnTo>
                  <a:lnTo>
                    <a:pt x="29" y="1345"/>
                  </a:lnTo>
                  <a:lnTo>
                    <a:pt x="113" y="1009"/>
                  </a:lnTo>
                  <a:lnTo>
                    <a:pt x="281" y="729"/>
                  </a:lnTo>
                  <a:lnTo>
                    <a:pt x="477" y="477"/>
                  </a:lnTo>
                  <a:lnTo>
                    <a:pt x="729" y="281"/>
                  </a:lnTo>
                  <a:lnTo>
                    <a:pt x="1009" y="141"/>
                  </a:lnTo>
                  <a:lnTo>
                    <a:pt x="1317" y="29"/>
                  </a:lnTo>
                  <a:lnTo>
                    <a:pt x="1486" y="1"/>
                  </a:lnTo>
                  <a:lnTo>
                    <a:pt x="1654"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483;p57">
              <a:extLst>
                <a:ext uri="{FF2B5EF4-FFF2-40B4-BE49-F238E27FC236}">
                  <a16:creationId xmlns:a16="http://schemas.microsoft.com/office/drawing/2014/main" id="{D1E9C2C8-3092-FA0E-0353-260338FF4034}"/>
                </a:ext>
              </a:extLst>
            </p:cNvPr>
            <p:cNvSpPr/>
            <p:nvPr/>
          </p:nvSpPr>
          <p:spPr>
            <a:xfrm>
              <a:off x="2708567" y="3264691"/>
              <a:ext cx="15970" cy="6216"/>
            </a:xfrm>
            <a:custGeom>
              <a:avLst/>
              <a:gdLst/>
              <a:ahLst/>
              <a:cxnLst/>
              <a:rect l="l" t="t" r="r" b="b"/>
              <a:pathLst>
                <a:path w="1010" h="393" extrusionOk="0">
                  <a:moveTo>
                    <a:pt x="1" y="1"/>
                  </a:moveTo>
                  <a:lnTo>
                    <a:pt x="1" y="393"/>
                  </a:lnTo>
                  <a:lnTo>
                    <a:pt x="1009" y="393"/>
                  </a:lnTo>
                  <a:lnTo>
                    <a:pt x="1009" y="1"/>
                  </a:lnTo>
                  <a:close/>
                </a:path>
              </a:pathLst>
            </a:custGeom>
            <a:solidFill>
              <a:srgbClr val="FBE6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484;p57">
              <a:extLst>
                <a:ext uri="{FF2B5EF4-FFF2-40B4-BE49-F238E27FC236}">
                  <a16:creationId xmlns:a16="http://schemas.microsoft.com/office/drawing/2014/main" id="{15BE5F54-C758-95CF-CE09-1A5819E01CD0}"/>
                </a:ext>
              </a:extLst>
            </p:cNvPr>
            <p:cNvSpPr/>
            <p:nvPr/>
          </p:nvSpPr>
          <p:spPr>
            <a:xfrm>
              <a:off x="2708567" y="3264691"/>
              <a:ext cx="15970" cy="6216"/>
            </a:xfrm>
            <a:custGeom>
              <a:avLst/>
              <a:gdLst/>
              <a:ahLst/>
              <a:cxnLst/>
              <a:rect l="l" t="t" r="r" b="b"/>
              <a:pathLst>
                <a:path w="1010" h="393" fill="none" extrusionOk="0">
                  <a:moveTo>
                    <a:pt x="1009" y="1"/>
                  </a:moveTo>
                  <a:lnTo>
                    <a:pt x="1" y="1"/>
                  </a:lnTo>
                  <a:lnTo>
                    <a:pt x="1" y="393"/>
                  </a:lnTo>
                  <a:lnTo>
                    <a:pt x="1009" y="393"/>
                  </a:lnTo>
                  <a:lnTo>
                    <a:pt x="1009"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485;p57">
              <a:extLst>
                <a:ext uri="{FF2B5EF4-FFF2-40B4-BE49-F238E27FC236}">
                  <a16:creationId xmlns:a16="http://schemas.microsoft.com/office/drawing/2014/main" id="{10E59F10-CD94-5860-E4E3-0D480666F87B}"/>
                </a:ext>
              </a:extLst>
            </p:cNvPr>
            <p:cNvSpPr/>
            <p:nvPr/>
          </p:nvSpPr>
          <p:spPr>
            <a:xfrm>
              <a:off x="2746216" y="3235460"/>
              <a:ext cx="33680" cy="55836"/>
            </a:xfrm>
            <a:custGeom>
              <a:avLst/>
              <a:gdLst/>
              <a:ahLst/>
              <a:cxnLst/>
              <a:rect l="l" t="t" r="r" b="b"/>
              <a:pathLst>
                <a:path w="2130" h="3530" extrusionOk="0">
                  <a:moveTo>
                    <a:pt x="925" y="840"/>
                  </a:moveTo>
                  <a:lnTo>
                    <a:pt x="925" y="1485"/>
                  </a:lnTo>
                  <a:lnTo>
                    <a:pt x="785" y="1457"/>
                  </a:lnTo>
                  <a:lnTo>
                    <a:pt x="645" y="1373"/>
                  </a:lnTo>
                  <a:lnTo>
                    <a:pt x="589" y="1289"/>
                  </a:lnTo>
                  <a:lnTo>
                    <a:pt x="561" y="1177"/>
                  </a:lnTo>
                  <a:lnTo>
                    <a:pt x="561" y="1065"/>
                  </a:lnTo>
                  <a:lnTo>
                    <a:pt x="645" y="952"/>
                  </a:lnTo>
                  <a:lnTo>
                    <a:pt x="757" y="868"/>
                  </a:lnTo>
                  <a:lnTo>
                    <a:pt x="925" y="840"/>
                  </a:lnTo>
                  <a:close/>
                  <a:moveTo>
                    <a:pt x="1233" y="2045"/>
                  </a:moveTo>
                  <a:lnTo>
                    <a:pt x="1401" y="2073"/>
                  </a:lnTo>
                  <a:lnTo>
                    <a:pt x="1513" y="2157"/>
                  </a:lnTo>
                  <a:lnTo>
                    <a:pt x="1597" y="2241"/>
                  </a:lnTo>
                  <a:lnTo>
                    <a:pt x="1625" y="2353"/>
                  </a:lnTo>
                  <a:lnTo>
                    <a:pt x="1597" y="2465"/>
                  </a:lnTo>
                  <a:lnTo>
                    <a:pt x="1541" y="2577"/>
                  </a:lnTo>
                  <a:lnTo>
                    <a:pt x="1401" y="2661"/>
                  </a:lnTo>
                  <a:lnTo>
                    <a:pt x="1233" y="2689"/>
                  </a:lnTo>
                  <a:lnTo>
                    <a:pt x="1233" y="2045"/>
                  </a:lnTo>
                  <a:close/>
                  <a:moveTo>
                    <a:pt x="925" y="0"/>
                  </a:moveTo>
                  <a:lnTo>
                    <a:pt x="925" y="420"/>
                  </a:lnTo>
                  <a:lnTo>
                    <a:pt x="729" y="476"/>
                  </a:lnTo>
                  <a:lnTo>
                    <a:pt x="533" y="532"/>
                  </a:lnTo>
                  <a:lnTo>
                    <a:pt x="393" y="588"/>
                  </a:lnTo>
                  <a:lnTo>
                    <a:pt x="281" y="700"/>
                  </a:lnTo>
                  <a:lnTo>
                    <a:pt x="197" y="812"/>
                  </a:lnTo>
                  <a:lnTo>
                    <a:pt x="113" y="924"/>
                  </a:lnTo>
                  <a:lnTo>
                    <a:pt x="85" y="1065"/>
                  </a:lnTo>
                  <a:lnTo>
                    <a:pt x="57" y="1205"/>
                  </a:lnTo>
                  <a:lnTo>
                    <a:pt x="85" y="1373"/>
                  </a:lnTo>
                  <a:lnTo>
                    <a:pt x="141" y="1513"/>
                  </a:lnTo>
                  <a:lnTo>
                    <a:pt x="225" y="1653"/>
                  </a:lnTo>
                  <a:lnTo>
                    <a:pt x="337" y="1737"/>
                  </a:lnTo>
                  <a:lnTo>
                    <a:pt x="477" y="1821"/>
                  </a:lnTo>
                  <a:lnTo>
                    <a:pt x="617" y="1877"/>
                  </a:lnTo>
                  <a:lnTo>
                    <a:pt x="925" y="1961"/>
                  </a:lnTo>
                  <a:lnTo>
                    <a:pt x="925" y="2689"/>
                  </a:lnTo>
                  <a:lnTo>
                    <a:pt x="729" y="2661"/>
                  </a:lnTo>
                  <a:lnTo>
                    <a:pt x="533" y="2605"/>
                  </a:lnTo>
                  <a:lnTo>
                    <a:pt x="337" y="2521"/>
                  </a:lnTo>
                  <a:lnTo>
                    <a:pt x="169" y="2409"/>
                  </a:lnTo>
                  <a:lnTo>
                    <a:pt x="1" y="2801"/>
                  </a:lnTo>
                  <a:lnTo>
                    <a:pt x="225" y="2913"/>
                  </a:lnTo>
                  <a:lnTo>
                    <a:pt x="449" y="3025"/>
                  </a:lnTo>
                  <a:lnTo>
                    <a:pt x="673" y="3081"/>
                  </a:lnTo>
                  <a:lnTo>
                    <a:pt x="925" y="3109"/>
                  </a:lnTo>
                  <a:lnTo>
                    <a:pt x="925" y="3529"/>
                  </a:lnTo>
                  <a:lnTo>
                    <a:pt x="1233" y="3529"/>
                  </a:lnTo>
                  <a:lnTo>
                    <a:pt x="1233" y="3109"/>
                  </a:lnTo>
                  <a:lnTo>
                    <a:pt x="1429" y="3081"/>
                  </a:lnTo>
                  <a:lnTo>
                    <a:pt x="1625" y="3025"/>
                  </a:lnTo>
                  <a:lnTo>
                    <a:pt x="1765" y="2941"/>
                  </a:lnTo>
                  <a:lnTo>
                    <a:pt x="1877" y="2857"/>
                  </a:lnTo>
                  <a:lnTo>
                    <a:pt x="1989" y="2745"/>
                  </a:lnTo>
                  <a:lnTo>
                    <a:pt x="2045" y="2633"/>
                  </a:lnTo>
                  <a:lnTo>
                    <a:pt x="2101" y="2493"/>
                  </a:lnTo>
                  <a:lnTo>
                    <a:pt x="2129" y="2353"/>
                  </a:lnTo>
                  <a:lnTo>
                    <a:pt x="2101" y="2185"/>
                  </a:lnTo>
                  <a:lnTo>
                    <a:pt x="2045" y="2045"/>
                  </a:lnTo>
                  <a:lnTo>
                    <a:pt x="1961" y="1933"/>
                  </a:lnTo>
                  <a:lnTo>
                    <a:pt x="1849" y="1821"/>
                  </a:lnTo>
                  <a:lnTo>
                    <a:pt x="1709" y="1765"/>
                  </a:lnTo>
                  <a:lnTo>
                    <a:pt x="1569" y="1709"/>
                  </a:lnTo>
                  <a:lnTo>
                    <a:pt x="1261" y="1625"/>
                  </a:lnTo>
                  <a:lnTo>
                    <a:pt x="1261" y="840"/>
                  </a:lnTo>
                  <a:lnTo>
                    <a:pt x="1569" y="924"/>
                  </a:lnTo>
                  <a:lnTo>
                    <a:pt x="1877" y="1065"/>
                  </a:lnTo>
                  <a:lnTo>
                    <a:pt x="1989" y="644"/>
                  </a:lnTo>
                  <a:lnTo>
                    <a:pt x="1821" y="560"/>
                  </a:lnTo>
                  <a:lnTo>
                    <a:pt x="1625" y="476"/>
                  </a:lnTo>
                  <a:lnTo>
                    <a:pt x="1429" y="448"/>
                  </a:lnTo>
                  <a:lnTo>
                    <a:pt x="1233" y="420"/>
                  </a:lnTo>
                  <a:lnTo>
                    <a:pt x="1233" y="0"/>
                  </a:lnTo>
                  <a:close/>
                </a:path>
              </a:pathLst>
            </a:custGeom>
            <a:solidFill>
              <a:srgbClr val="FBE6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6" name="Google Shape;1486;p57">
              <a:extLst>
                <a:ext uri="{FF2B5EF4-FFF2-40B4-BE49-F238E27FC236}">
                  <a16:creationId xmlns:a16="http://schemas.microsoft.com/office/drawing/2014/main" id="{7893375F-C034-94F9-2148-ED7A8B5B76A7}"/>
                </a:ext>
              </a:extLst>
            </p:cNvPr>
            <p:cNvSpPr/>
            <p:nvPr/>
          </p:nvSpPr>
          <p:spPr>
            <a:xfrm>
              <a:off x="2765712" y="3267791"/>
              <a:ext cx="6214" cy="10218"/>
            </a:xfrm>
            <a:custGeom>
              <a:avLst/>
              <a:gdLst/>
              <a:ahLst/>
              <a:cxnLst/>
              <a:rect l="l" t="t" r="r" b="b"/>
              <a:pathLst>
                <a:path w="393" h="646" fill="none" extrusionOk="0">
                  <a:moveTo>
                    <a:pt x="0" y="645"/>
                  </a:moveTo>
                  <a:lnTo>
                    <a:pt x="0" y="1"/>
                  </a:lnTo>
                  <a:lnTo>
                    <a:pt x="0" y="1"/>
                  </a:lnTo>
                  <a:lnTo>
                    <a:pt x="168" y="29"/>
                  </a:lnTo>
                  <a:lnTo>
                    <a:pt x="280" y="113"/>
                  </a:lnTo>
                  <a:lnTo>
                    <a:pt x="364" y="197"/>
                  </a:lnTo>
                  <a:lnTo>
                    <a:pt x="392" y="309"/>
                  </a:lnTo>
                  <a:lnTo>
                    <a:pt x="392" y="309"/>
                  </a:lnTo>
                  <a:lnTo>
                    <a:pt x="364" y="421"/>
                  </a:lnTo>
                  <a:lnTo>
                    <a:pt x="308" y="533"/>
                  </a:lnTo>
                  <a:lnTo>
                    <a:pt x="168" y="617"/>
                  </a:lnTo>
                  <a:lnTo>
                    <a:pt x="0" y="64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7" name="Google Shape;1487;p57">
              <a:extLst>
                <a:ext uri="{FF2B5EF4-FFF2-40B4-BE49-F238E27FC236}">
                  <a16:creationId xmlns:a16="http://schemas.microsoft.com/office/drawing/2014/main" id="{E692EEB0-CCB3-1778-EA5B-ACD95EACB0CE}"/>
                </a:ext>
              </a:extLst>
            </p:cNvPr>
            <p:cNvSpPr/>
            <p:nvPr/>
          </p:nvSpPr>
          <p:spPr>
            <a:xfrm>
              <a:off x="2755071" y="3248747"/>
              <a:ext cx="5771" cy="10202"/>
            </a:xfrm>
            <a:custGeom>
              <a:avLst/>
              <a:gdLst/>
              <a:ahLst/>
              <a:cxnLst/>
              <a:rect l="l" t="t" r="r" b="b"/>
              <a:pathLst>
                <a:path w="365" h="645" fill="none" extrusionOk="0">
                  <a:moveTo>
                    <a:pt x="365" y="645"/>
                  </a:moveTo>
                  <a:lnTo>
                    <a:pt x="365" y="645"/>
                  </a:lnTo>
                  <a:lnTo>
                    <a:pt x="225" y="617"/>
                  </a:lnTo>
                  <a:lnTo>
                    <a:pt x="85" y="533"/>
                  </a:lnTo>
                  <a:lnTo>
                    <a:pt x="29" y="449"/>
                  </a:lnTo>
                  <a:lnTo>
                    <a:pt x="1" y="337"/>
                  </a:lnTo>
                  <a:lnTo>
                    <a:pt x="1" y="337"/>
                  </a:lnTo>
                  <a:lnTo>
                    <a:pt x="1" y="225"/>
                  </a:lnTo>
                  <a:lnTo>
                    <a:pt x="85" y="112"/>
                  </a:lnTo>
                  <a:lnTo>
                    <a:pt x="197" y="28"/>
                  </a:lnTo>
                  <a:lnTo>
                    <a:pt x="365" y="0"/>
                  </a:lnTo>
                  <a:lnTo>
                    <a:pt x="365" y="64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488;p57">
              <a:extLst>
                <a:ext uri="{FF2B5EF4-FFF2-40B4-BE49-F238E27FC236}">
                  <a16:creationId xmlns:a16="http://schemas.microsoft.com/office/drawing/2014/main" id="{20FAAE38-17CD-F16E-7F06-B889A15811C2}"/>
                </a:ext>
              </a:extLst>
            </p:cNvPr>
            <p:cNvSpPr/>
            <p:nvPr/>
          </p:nvSpPr>
          <p:spPr>
            <a:xfrm>
              <a:off x="2746216" y="3235460"/>
              <a:ext cx="33680" cy="55836"/>
            </a:xfrm>
            <a:custGeom>
              <a:avLst/>
              <a:gdLst/>
              <a:ahLst/>
              <a:cxnLst/>
              <a:rect l="l" t="t" r="r" b="b"/>
              <a:pathLst>
                <a:path w="2130" h="3530" fill="none" extrusionOk="0">
                  <a:moveTo>
                    <a:pt x="1233" y="0"/>
                  </a:moveTo>
                  <a:lnTo>
                    <a:pt x="925" y="0"/>
                  </a:lnTo>
                  <a:lnTo>
                    <a:pt x="925" y="420"/>
                  </a:lnTo>
                  <a:lnTo>
                    <a:pt x="925" y="420"/>
                  </a:lnTo>
                  <a:lnTo>
                    <a:pt x="729" y="476"/>
                  </a:lnTo>
                  <a:lnTo>
                    <a:pt x="533" y="532"/>
                  </a:lnTo>
                  <a:lnTo>
                    <a:pt x="393" y="588"/>
                  </a:lnTo>
                  <a:lnTo>
                    <a:pt x="281" y="700"/>
                  </a:lnTo>
                  <a:lnTo>
                    <a:pt x="197" y="812"/>
                  </a:lnTo>
                  <a:lnTo>
                    <a:pt x="113" y="924"/>
                  </a:lnTo>
                  <a:lnTo>
                    <a:pt x="85" y="1065"/>
                  </a:lnTo>
                  <a:lnTo>
                    <a:pt x="57" y="1205"/>
                  </a:lnTo>
                  <a:lnTo>
                    <a:pt x="57" y="1205"/>
                  </a:lnTo>
                  <a:lnTo>
                    <a:pt x="85" y="1373"/>
                  </a:lnTo>
                  <a:lnTo>
                    <a:pt x="141" y="1513"/>
                  </a:lnTo>
                  <a:lnTo>
                    <a:pt x="225" y="1653"/>
                  </a:lnTo>
                  <a:lnTo>
                    <a:pt x="337" y="1737"/>
                  </a:lnTo>
                  <a:lnTo>
                    <a:pt x="477" y="1821"/>
                  </a:lnTo>
                  <a:lnTo>
                    <a:pt x="617" y="1877"/>
                  </a:lnTo>
                  <a:lnTo>
                    <a:pt x="925" y="1961"/>
                  </a:lnTo>
                  <a:lnTo>
                    <a:pt x="925" y="2689"/>
                  </a:lnTo>
                  <a:lnTo>
                    <a:pt x="925" y="2689"/>
                  </a:lnTo>
                  <a:lnTo>
                    <a:pt x="729" y="2661"/>
                  </a:lnTo>
                  <a:lnTo>
                    <a:pt x="533" y="2605"/>
                  </a:lnTo>
                  <a:lnTo>
                    <a:pt x="337" y="2521"/>
                  </a:lnTo>
                  <a:lnTo>
                    <a:pt x="169" y="2409"/>
                  </a:lnTo>
                  <a:lnTo>
                    <a:pt x="1" y="2801"/>
                  </a:lnTo>
                  <a:lnTo>
                    <a:pt x="1" y="2801"/>
                  </a:lnTo>
                  <a:lnTo>
                    <a:pt x="225" y="2913"/>
                  </a:lnTo>
                  <a:lnTo>
                    <a:pt x="449" y="3025"/>
                  </a:lnTo>
                  <a:lnTo>
                    <a:pt x="673" y="3081"/>
                  </a:lnTo>
                  <a:lnTo>
                    <a:pt x="925" y="3109"/>
                  </a:lnTo>
                  <a:lnTo>
                    <a:pt x="925" y="3529"/>
                  </a:lnTo>
                  <a:lnTo>
                    <a:pt x="1233" y="3529"/>
                  </a:lnTo>
                  <a:lnTo>
                    <a:pt x="1233" y="3109"/>
                  </a:lnTo>
                  <a:lnTo>
                    <a:pt x="1233" y="3109"/>
                  </a:lnTo>
                  <a:lnTo>
                    <a:pt x="1429" y="3081"/>
                  </a:lnTo>
                  <a:lnTo>
                    <a:pt x="1625" y="3025"/>
                  </a:lnTo>
                  <a:lnTo>
                    <a:pt x="1765" y="2941"/>
                  </a:lnTo>
                  <a:lnTo>
                    <a:pt x="1877" y="2857"/>
                  </a:lnTo>
                  <a:lnTo>
                    <a:pt x="1989" y="2745"/>
                  </a:lnTo>
                  <a:lnTo>
                    <a:pt x="2045" y="2633"/>
                  </a:lnTo>
                  <a:lnTo>
                    <a:pt x="2101" y="2493"/>
                  </a:lnTo>
                  <a:lnTo>
                    <a:pt x="2129" y="2353"/>
                  </a:lnTo>
                  <a:lnTo>
                    <a:pt x="2129" y="2353"/>
                  </a:lnTo>
                  <a:lnTo>
                    <a:pt x="2101" y="2185"/>
                  </a:lnTo>
                  <a:lnTo>
                    <a:pt x="2045" y="2045"/>
                  </a:lnTo>
                  <a:lnTo>
                    <a:pt x="1961" y="1933"/>
                  </a:lnTo>
                  <a:lnTo>
                    <a:pt x="1849" y="1821"/>
                  </a:lnTo>
                  <a:lnTo>
                    <a:pt x="1709" y="1765"/>
                  </a:lnTo>
                  <a:lnTo>
                    <a:pt x="1569" y="1709"/>
                  </a:lnTo>
                  <a:lnTo>
                    <a:pt x="1261" y="1625"/>
                  </a:lnTo>
                  <a:lnTo>
                    <a:pt x="1261" y="840"/>
                  </a:lnTo>
                  <a:lnTo>
                    <a:pt x="1261" y="840"/>
                  </a:lnTo>
                  <a:lnTo>
                    <a:pt x="1569" y="924"/>
                  </a:lnTo>
                  <a:lnTo>
                    <a:pt x="1877" y="1065"/>
                  </a:lnTo>
                  <a:lnTo>
                    <a:pt x="1989" y="644"/>
                  </a:lnTo>
                  <a:lnTo>
                    <a:pt x="1989" y="644"/>
                  </a:lnTo>
                  <a:lnTo>
                    <a:pt x="1821" y="560"/>
                  </a:lnTo>
                  <a:lnTo>
                    <a:pt x="1625" y="476"/>
                  </a:lnTo>
                  <a:lnTo>
                    <a:pt x="1429" y="448"/>
                  </a:lnTo>
                  <a:lnTo>
                    <a:pt x="1233" y="420"/>
                  </a:lnTo>
                  <a:lnTo>
                    <a:pt x="123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489;p57">
              <a:extLst>
                <a:ext uri="{FF2B5EF4-FFF2-40B4-BE49-F238E27FC236}">
                  <a16:creationId xmlns:a16="http://schemas.microsoft.com/office/drawing/2014/main" id="{BA5D17D6-0D2C-6BAD-7E59-487DDB0D2632}"/>
                </a:ext>
              </a:extLst>
            </p:cNvPr>
            <p:cNvSpPr/>
            <p:nvPr/>
          </p:nvSpPr>
          <p:spPr>
            <a:xfrm>
              <a:off x="2798475" y="3242546"/>
              <a:ext cx="31909" cy="42106"/>
            </a:xfrm>
            <a:custGeom>
              <a:avLst/>
              <a:gdLst/>
              <a:ahLst/>
              <a:cxnLst/>
              <a:rect l="l" t="t" r="r" b="b"/>
              <a:pathLst>
                <a:path w="2018" h="2662" extrusionOk="0">
                  <a:moveTo>
                    <a:pt x="337" y="0"/>
                  </a:moveTo>
                  <a:lnTo>
                    <a:pt x="197" y="1429"/>
                  </a:lnTo>
                  <a:lnTo>
                    <a:pt x="1037" y="1429"/>
                  </a:lnTo>
                  <a:lnTo>
                    <a:pt x="1177" y="1457"/>
                  </a:lnTo>
                  <a:lnTo>
                    <a:pt x="1289" y="1485"/>
                  </a:lnTo>
                  <a:lnTo>
                    <a:pt x="1401" y="1541"/>
                  </a:lnTo>
                  <a:lnTo>
                    <a:pt x="1457" y="1597"/>
                  </a:lnTo>
                  <a:lnTo>
                    <a:pt x="1514" y="1681"/>
                  </a:lnTo>
                  <a:lnTo>
                    <a:pt x="1542" y="1737"/>
                  </a:lnTo>
                  <a:lnTo>
                    <a:pt x="1542" y="1849"/>
                  </a:lnTo>
                  <a:lnTo>
                    <a:pt x="1542" y="1933"/>
                  </a:lnTo>
                  <a:lnTo>
                    <a:pt x="1514" y="2017"/>
                  </a:lnTo>
                  <a:lnTo>
                    <a:pt x="1457" y="2073"/>
                  </a:lnTo>
                  <a:lnTo>
                    <a:pt x="1401" y="2129"/>
                  </a:lnTo>
                  <a:lnTo>
                    <a:pt x="1317" y="2185"/>
                  </a:lnTo>
                  <a:lnTo>
                    <a:pt x="1205" y="2213"/>
                  </a:lnTo>
                  <a:lnTo>
                    <a:pt x="981" y="2241"/>
                  </a:lnTo>
                  <a:lnTo>
                    <a:pt x="785" y="2213"/>
                  </a:lnTo>
                  <a:lnTo>
                    <a:pt x="561" y="2185"/>
                  </a:lnTo>
                  <a:lnTo>
                    <a:pt x="393" y="2101"/>
                  </a:lnTo>
                  <a:lnTo>
                    <a:pt x="225" y="1989"/>
                  </a:lnTo>
                  <a:lnTo>
                    <a:pt x="1" y="2353"/>
                  </a:lnTo>
                  <a:lnTo>
                    <a:pt x="225" y="2493"/>
                  </a:lnTo>
                  <a:lnTo>
                    <a:pt x="449" y="2577"/>
                  </a:lnTo>
                  <a:lnTo>
                    <a:pt x="701" y="2633"/>
                  </a:lnTo>
                  <a:lnTo>
                    <a:pt x="953" y="2661"/>
                  </a:lnTo>
                  <a:lnTo>
                    <a:pt x="1233" y="2661"/>
                  </a:lnTo>
                  <a:lnTo>
                    <a:pt x="1457" y="2605"/>
                  </a:lnTo>
                  <a:lnTo>
                    <a:pt x="1626" y="2521"/>
                  </a:lnTo>
                  <a:lnTo>
                    <a:pt x="1766" y="2409"/>
                  </a:lnTo>
                  <a:lnTo>
                    <a:pt x="1878" y="2297"/>
                  </a:lnTo>
                  <a:lnTo>
                    <a:pt x="1962" y="2157"/>
                  </a:lnTo>
                  <a:lnTo>
                    <a:pt x="2018" y="1989"/>
                  </a:lnTo>
                  <a:lnTo>
                    <a:pt x="2018" y="1821"/>
                  </a:lnTo>
                  <a:lnTo>
                    <a:pt x="2018" y="1653"/>
                  </a:lnTo>
                  <a:lnTo>
                    <a:pt x="1962" y="1513"/>
                  </a:lnTo>
                  <a:lnTo>
                    <a:pt x="1878" y="1373"/>
                  </a:lnTo>
                  <a:lnTo>
                    <a:pt x="1766" y="1233"/>
                  </a:lnTo>
                  <a:lnTo>
                    <a:pt x="1626" y="1149"/>
                  </a:lnTo>
                  <a:lnTo>
                    <a:pt x="1429" y="1093"/>
                  </a:lnTo>
                  <a:lnTo>
                    <a:pt x="1205" y="1037"/>
                  </a:lnTo>
                  <a:lnTo>
                    <a:pt x="953" y="1009"/>
                  </a:lnTo>
                  <a:lnTo>
                    <a:pt x="701" y="1009"/>
                  </a:lnTo>
                  <a:lnTo>
                    <a:pt x="757" y="420"/>
                  </a:lnTo>
                  <a:lnTo>
                    <a:pt x="1878" y="420"/>
                  </a:lnTo>
                  <a:lnTo>
                    <a:pt x="1878" y="0"/>
                  </a:lnTo>
                  <a:close/>
                </a:path>
              </a:pathLst>
            </a:custGeom>
            <a:solidFill>
              <a:srgbClr val="FBE6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490;p57">
              <a:extLst>
                <a:ext uri="{FF2B5EF4-FFF2-40B4-BE49-F238E27FC236}">
                  <a16:creationId xmlns:a16="http://schemas.microsoft.com/office/drawing/2014/main" id="{7A337B62-9EF9-1C1C-737F-B01025183086}"/>
                </a:ext>
              </a:extLst>
            </p:cNvPr>
            <p:cNvSpPr/>
            <p:nvPr/>
          </p:nvSpPr>
          <p:spPr>
            <a:xfrm>
              <a:off x="2798475" y="3242546"/>
              <a:ext cx="31909" cy="42106"/>
            </a:xfrm>
            <a:custGeom>
              <a:avLst/>
              <a:gdLst/>
              <a:ahLst/>
              <a:cxnLst/>
              <a:rect l="l" t="t" r="r" b="b"/>
              <a:pathLst>
                <a:path w="2018" h="2662" fill="none" extrusionOk="0">
                  <a:moveTo>
                    <a:pt x="1878" y="0"/>
                  </a:moveTo>
                  <a:lnTo>
                    <a:pt x="337" y="0"/>
                  </a:lnTo>
                  <a:lnTo>
                    <a:pt x="197" y="1429"/>
                  </a:lnTo>
                  <a:lnTo>
                    <a:pt x="841" y="1429"/>
                  </a:lnTo>
                  <a:lnTo>
                    <a:pt x="841" y="1429"/>
                  </a:lnTo>
                  <a:lnTo>
                    <a:pt x="1037" y="1429"/>
                  </a:lnTo>
                  <a:lnTo>
                    <a:pt x="1177" y="1457"/>
                  </a:lnTo>
                  <a:lnTo>
                    <a:pt x="1289" y="1485"/>
                  </a:lnTo>
                  <a:lnTo>
                    <a:pt x="1401" y="1541"/>
                  </a:lnTo>
                  <a:lnTo>
                    <a:pt x="1457" y="1597"/>
                  </a:lnTo>
                  <a:lnTo>
                    <a:pt x="1514" y="1681"/>
                  </a:lnTo>
                  <a:lnTo>
                    <a:pt x="1542" y="1737"/>
                  </a:lnTo>
                  <a:lnTo>
                    <a:pt x="1542" y="1849"/>
                  </a:lnTo>
                  <a:lnTo>
                    <a:pt x="1542" y="1849"/>
                  </a:lnTo>
                  <a:lnTo>
                    <a:pt x="1542" y="1933"/>
                  </a:lnTo>
                  <a:lnTo>
                    <a:pt x="1514" y="2017"/>
                  </a:lnTo>
                  <a:lnTo>
                    <a:pt x="1457" y="2073"/>
                  </a:lnTo>
                  <a:lnTo>
                    <a:pt x="1401" y="2129"/>
                  </a:lnTo>
                  <a:lnTo>
                    <a:pt x="1317" y="2185"/>
                  </a:lnTo>
                  <a:lnTo>
                    <a:pt x="1205" y="2213"/>
                  </a:lnTo>
                  <a:lnTo>
                    <a:pt x="981" y="2241"/>
                  </a:lnTo>
                  <a:lnTo>
                    <a:pt x="981" y="2241"/>
                  </a:lnTo>
                  <a:lnTo>
                    <a:pt x="981" y="2241"/>
                  </a:lnTo>
                  <a:lnTo>
                    <a:pt x="981" y="2241"/>
                  </a:lnTo>
                  <a:lnTo>
                    <a:pt x="785" y="2213"/>
                  </a:lnTo>
                  <a:lnTo>
                    <a:pt x="561" y="2185"/>
                  </a:lnTo>
                  <a:lnTo>
                    <a:pt x="393" y="2101"/>
                  </a:lnTo>
                  <a:lnTo>
                    <a:pt x="225" y="1989"/>
                  </a:lnTo>
                  <a:lnTo>
                    <a:pt x="1" y="2353"/>
                  </a:lnTo>
                  <a:lnTo>
                    <a:pt x="1" y="2353"/>
                  </a:lnTo>
                  <a:lnTo>
                    <a:pt x="225" y="2493"/>
                  </a:lnTo>
                  <a:lnTo>
                    <a:pt x="449" y="2577"/>
                  </a:lnTo>
                  <a:lnTo>
                    <a:pt x="701" y="2633"/>
                  </a:lnTo>
                  <a:lnTo>
                    <a:pt x="953" y="2661"/>
                  </a:lnTo>
                  <a:lnTo>
                    <a:pt x="953" y="2661"/>
                  </a:lnTo>
                  <a:lnTo>
                    <a:pt x="981" y="2661"/>
                  </a:lnTo>
                  <a:lnTo>
                    <a:pt x="981" y="2661"/>
                  </a:lnTo>
                  <a:lnTo>
                    <a:pt x="1233" y="2661"/>
                  </a:lnTo>
                  <a:lnTo>
                    <a:pt x="1457" y="2605"/>
                  </a:lnTo>
                  <a:lnTo>
                    <a:pt x="1626" y="2521"/>
                  </a:lnTo>
                  <a:lnTo>
                    <a:pt x="1766" y="2409"/>
                  </a:lnTo>
                  <a:lnTo>
                    <a:pt x="1878" y="2297"/>
                  </a:lnTo>
                  <a:lnTo>
                    <a:pt x="1962" y="2157"/>
                  </a:lnTo>
                  <a:lnTo>
                    <a:pt x="2018" y="1989"/>
                  </a:lnTo>
                  <a:lnTo>
                    <a:pt x="2018" y="1821"/>
                  </a:lnTo>
                  <a:lnTo>
                    <a:pt x="2018" y="1821"/>
                  </a:lnTo>
                  <a:lnTo>
                    <a:pt x="2018" y="1653"/>
                  </a:lnTo>
                  <a:lnTo>
                    <a:pt x="1962" y="1513"/>
                  </a:lnTo>
                  <a:lnTo>
                    <a:pt x="1878" y="1373"/>
                  </a:lnTo>
                  <a:lnTo>
                    <a:pt x="1766" y="1233"/>
                  </a:lnTo>
                  <a:lnTo>
                    <a:pt x="1626" y="1149"/>
                  </a:lnTo>
                  <a:lnTo>
                    <a:pt x="1429" y="1093"/>
                  </a:lnTo>
                  <a:lnTo>
                    <a:pt x="1205" y="1037"/>
                  </a:lnTo>
                  <a:lnTo>
                    <a:pt x="953" y="1009"/>
                  </a:lnTo>
                  <a:lnTo>
                    <a:pt x="701" y="1009"/>
                  </a:lnTo>
                  <a:lnTo>
                    <a:pt x="757" y="420"/>
                  </a:lnTo>
                  <a:lnTo>
                    <a:pt x="1878" y="420"/>
                  </a:lnTo>
                  <a:lnTo>
                    <a:pt x="187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491;p57">
              <a:extLst>
                <a:ext uri="{FF2B5EF4-FFF2-40B4-BE49-F238E27FC236}">
                  <a16:creationId xmlns:a16="http://schemas.microsoft.com/office/drawing/2014/main" id="{E781D49C-834E-E812-2548-3C9B2D4170B1}"/>
                </a:ext>
              </a:extLst>
            </p:cNvPr>
            <p:cNvSpPr/>
            <p:nvPr/>
          </p:nvSpPr>
          <p:spPr>
            <a:xfrm>
              <a:off x="2832582" y="3242546"/>
              <a:ext cx="32352" cy="42106"/>
            </a:xfrm>
            <a:custGeom>
              <a:avLst/>
              <a:gdLst/>
              <a:ahLst/>
              <a:cxnLst/>
              <a:rect l="l" t="t" r="r" b="b"/>
              <a:pathLst>
                <a:path w="2046" h="2662" extrusionOk="0">
                  <a:moveTo>
                    <a:pt x="337" y="0"/>
                  </a:moveTo>
                  <a:lnTo>
                    <a:pt x="197" y="1429"/>
                  </a:lnTo>
                  <a:lnTo>
                    <a:pt x="1037" y="1429"/>
                  </a:lnTo>
                  <a:lnTo>
                    <a:pt x="1177" y="1457"/>
                  </a:lnTo>
                  <a:lnTo>
                    <a:pt x="1317" y="1485"/>
                  </a:lnTo>
                  <a:lnTo>
                    <a:pt x="1401" y="1541"/>
                  </a:lnTo>
                  <a:lnTo>
                    <a:pt x="1457" y="1597"/>
                  </a:lnTo>
                  <a:lnTo>
                    <a:pt x="1513" y="1681"/>
                  </a:lnTo>
                  <a:lnTo>
                    <a:pt x="1541" y="1737"/>
                  </a:lnTo>
                  <a:lnTo>
                    <a:pt x="1541" y="1849"/>
                  </a:lnTo>
                  <a:lnTo>
                    <a:pt x="1541" y="1933"/>
                  </a:lnTo>
                  <a:lnTo>
                    <a:pt x="1513" y="2017"/>
                  </a:lnTo>
                  <a:lnTo>
                    <a:pt x="1457" y="2073"/>
                  </a:lnTo>
                  <a:lnTo>
                    <a:pt x="1401" y="2129"/>
                  </a:lnTo>
                  <a:lnTo>
                    <a:pt x="1317" y="2185"/>
                  </a:lnTo>
                  <a:lnTo>
                    <a:pt x="1233" y="2213"/>
                  </a:lnTo>
                  <a:lnTo>
                    <a:pt x="981" y="2241"/>
                  </a:lnTo>
                  <a:lnTo>
                    <a:pt x="785" y="2213"/>
                  </a:lnTo>
                  <a:lnTo>
                    <a:pt x="589" y="2185"/>
                  </a:lnTo>
                  <a:lnTo>
                    <a:pt x="393" y="2101"/>
                  </a:lnTo>
                  <a:lnTo>
                    <a:pt x="225" y="1989"/>
                  </a:lnTo>
                  <a:lnTo>
                    <a:pt x="1" y="2353"/>
                  </a:lnTo>
                  <a:lnTo>
                    <a:pt x="225" y="2493"/>
                  </a:lnTo>
                  <a:lnTo>
                    <a:pt x="449" y="2577"/>
                  </a:lnTo>
                  <a:lnTo>
                    <a:pt x="701" y="2633"/>
                  </a:lnTo>
                  <a:lnTo>
                    <a:pt x="953" y="2661"/>
                  </a:lnTo>
                  <a:lnTo>
                    <a:pt x="1233" y="2661"/>
                  </a:lnTo>
                  <a:lnTo>
                    <a:pt x="1457" y="2605"/>
                  </a:lnTo>
                  <a:lnTo>
                    <a:pt x="1625" y="2521"/>
                  </a:lnTo>
                  <a:lnTo>
                    <a:pt x="1765" y="2409"/>
                  </a:lnTo>
                  <a:lnTo>
                    <a:pt x="1878" y="2297"/>
                  </a:lnTo>
                  <a:lnTo>
                    <a:pt x="1962" y="2157"/>
                  </a:lnTo>
                  <a:lnTo>
                    <a:pt x="2018" y="1989"/>
                  </a:lnTo>
                  <a:lnTo>
                    <a:pt x="2046" y="1821"/>
                  </a:lnTo>
                  <a:lnTo>
                    <a:pt x="2018" y="1653"/>
                  </a:lnTo>
                  <a:lnTo>
                    <a:pt x="1962" y="1513"/>
                  </a:lnTo>
                  <a:lnTo>
                    <a:pt x="1906" y="1373"/>
                  </a:lnTo>
                  <a:lnTo>
                    <a:pt x="1793" y="1233"/>
                  </a:lnTo>
                  <a:lnTo>
                    <a:pt x="1625" y="1149"/>
                  </a:lnTo>
                  <a:lnTo>
                    <a:pt x="1457" y="1093"/>
                  </a:lnTo>
                  <a:lnTo>
                    <a:pt x="1233" y="1037"/>
                  </a:lnTo>
                  <a:lnTo>
                    <a:pt x="953" y="1009"/>
                  </a:lnTo>
                  <a:lnTo>
                    <a:pt x="701" y="1009"/>
                  </a:lnTo>
                  <a:lnTo>
                    <a:pt x="757" y="420"/>
                  </a:lnTo>
                  <a:lnTo>
                    <a:pt x="1878" y="420"/>
                  </a:lnTo>
                  <a:lnTo>
                    <a:pt x="1878" y="0"/>
                  </a:lnTo>
                  <a:close/>
                </a:path>
              </a:pathLst>
            </a:custGeom>
            <a:solidFill>
              <a:srgbClr val="FBE6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492;p57">
              <a:extLst>
                <a:ext uri="{FF2B5EF4-FFF2-40B4-BE49-F238E27FC236}">
                  <a16:creationId xmlns:a16="http://schemas.microsoft.com/office/drawing/2014/main" id="{BF4C2A83-568A-5CCC-53D8-3B1454B400F0}"/>
                </a:ext>
              </a:extLst>
            </p:cNvPr>
            <p:cNvSpPr/>
            <p:nvPr/>
          </p:nvSpPr>
          <p:spPr>
            <a:xfrm>
              <a:off x="2832582" y="3242546"/>
              <a:ext cx="32352" cy="42106"/>
            </a:xfrm>
            <a:custGeom>
              <a:avLst/>
              <a:gdLst/>
              <a:ahLst/>
              <a:cxnLst/>
              <a:rect l="l" t="t" r="r" b="b"/>
              <a:pathLst>
                <a:path w="2046" h="2662" fill="none" extrusionOk="0">
                  <a:moveTo>
                    <a:pt x="1878" y="0"/>
                  </a:moveTo>
                  <a:lnTo>
                    <a:pt x="337" y="0"/>
                  </a:lnTo>
                  <a:lnTo>
                    <a:pt x="197" y="1429"/>
                  </a:lnTo>
                  <a:lnTo>
                    <a:pt x="841" y="1429"/>
                  </a:lnTo>
                  <a:lnTo>
                    <a:pt x="841" y="1429"/>
                  </a:lnTo>
                  <a:lnTo>
                    <a:pt x="1037" y="1429"/>
                  </a:lnTo>
                  <a:lnTo>
                    <a:pt x="1177" y="1457"/>
                  </a:lnTo>
                  <a:lnTo>
                    <a:pt x="1317" y="1485"/>
                  </a:lnTo>
                  <a:lnTo>
                    <a:pt x="1401" y="1541"/>
                  </a:lnTo>
                  <a:lnTo>
                    <a:pt x="1457" y="1597"/>
                  </a:lnTo>
                  <a:lnTo>
                    <a:pt x="1513" y="1681"/>
                  </a:lnTo>
                  <a:lnTo>
                    <a:pt x="1541" y="1737"/>
                  </a:lnTo>
                  <a:lnTo>
                    <a:pt x="1541" y="1849"/>
                  </a:lnTo>
                  <a:lnTo>
                    <a:pt x="1541" y="1849"/>
                  </a:lnTo>
                  <a:lnTo>
                    <a:pt x="1541" y="1933"/>
                  </a:lnTo>
                  <a:lnTo>
                    <a:pt x="1513" y="2017"/>
                  </a:lnTo>
                  <a:lnTo>
                    <a:pt x="1457" y="2073"/>
                  </a:lnTo>
                  <a:lnTo>
                    <a:pt x="1401" y="2129"/>
                  </a:lnTo>
                  <a:lnTo>
                    <a:pt x="1317" y="2185"/>
                  </a:lnTo>
                  <a:lnTo>
                    <a:pt x="1233" y="2213"/>
                  </a:lnTo>
                  <a:lnTo>
                    <a:pt x="981" y="2241"/>
                  </a:lnTo>
                  <a:lnTo>
                    <a:pt x="981" y="2241"/>
                  </a:lnTo>
                  <a:lnTo>
                    <a:pt x="981" y="2241"/>
                  </a:lnTo>
                  <a:lnTo>
                    <a:pt x="981" y="2241"/>
                  </a:lnTo>
                  <a:lnTo>
                    <a:pt x="785" y="2213"/>
                  </a:lnTo>
                  <a:lnTo>
                    <a:pt x="589" y="2185"/>
                  </a:lnTo>
                  <a:lnTo>
                    <a:pt x="393" y="2101"/>
                  </a:lnTo>
                  <a:lnTo>
                    <a:pt x="225" y="1989"/>
                  </a:lnTo>
                  <a:lnTo>
                    <a:pt x="1" y="2353"/>
                  </a:lnTo>
                  <a:lnTo>
                    <a:pt x="1" y="2353"/>
                  </a:lnTo>
                  <a:lnTo>
                    <a:pt x="225" y="2493"/>
                  </a:lnTo>
                  <a:lnTo>
                    <a:pt x="449" y="2577"/>
                  </a:lnTo>
                  <a:lnTo>
                    <a:pt x="701" y="2633"/>
                  </a:lnTo>
                  <a:lnTo>
                    <a:pt x="953" y="2661"/>
                  </a:lnTo>
                  <a:lnTo>
                    <a:pt x="953" y="2661"/>
                  </a:lnTo>
                  <a:lnTo>
                    <a:pt x="981" y="2661"/>
                  </a:lnTo>
                  <a:lnTo>
                    <a:pt x="981" y="2661"/>
                  </a:lnTo>
                  <a:lnTo>
                    <a:pt x="1233" y="2661"/>
                  </a:lnTo>
                  <a:lnTo>
                    <a:pt x="1457" y="2605"/>
                  </a:lnTo>
                  <a:lnTo>
                    <a:pt x="1625" y="2521"/>
                  </a:lnTo>
                  <a:lnTo>
                    <a:pt x="1765" y="2409"/>
                  </a:lnTo>
                  <a:lnTo>
                    <a:pt x="1878" y="2297"/>
                  </a:lnTo>
                  <a:lnTo>
                    <a:pt x="1962" y="2157"/>
                  </a:lnTo>
                  <a:lnTo>
                    <a:pt x="2018" y="1989"/>
                  </a:lnTo>
                  <a:lnTo>
                    <a:pt x="2046" y="1821"/>
                  </a:lnTo>
                  <a:lnTo>
                    <a:pt x="2046" y="1821"/>
                  </a:lnTo>
                  <a:lnTo>
                    <a:pt x="2018" y="1653"/>
                  </a:lnTo>
                  <a:lnTo>
                    <a:pt x="1962" y="1513"/>
                  </a:lnTo>
                  <a:lnTo>
                    <a:pt x="1906" y="1373"/>
                  </a:lnTo>
                  <a:lnTo>
                    <a:pt x="1793" y="1233"/>
                  </a:lnTo>
                  <a:lnTo>
                    <a:pt x="1625" y="1149"/>
                  </a:lnTo>
                  <a:lnTo>
                    <a:pt x="1457" y="1093"/>
                  </a:lnTo>
                  <a:lnTo>
                    <a:pt x="1233" y="1037"/>
                  </a:lnTo>
                  <a:lnTo>
                    <a:pt x="953" y="1009"/>
                  </a:lnTo>
                  <a:lnTo>
                    <a:pt x="701" y="1009"/>
                  </a:lnTo>
                  <a:lnTo>
                    <a:pt x="757" y="420"/>
                  </a:lnTo>
                  <a:lnTo>
                    <a:pt x="1878" y="420"/>
                  </a:lnTo>
                  <a:lnTo>
                    <a:pt x="187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493;p57">
              <a:extLst>
                <a:ext uri="{FF2B5EF4-FFF2-40B4-BE49-F238E27FC236}">
                  <a16:creationId xmlns:a16="http://schemas.microsoft.com/office/drawing/2014/main" id="{0BB72B78-17E2-B38A-9E11-461C72795B55}"/>
                </a:ext>
              </a:extLst>
            </p:cNvPr>
            <p:cNvSpPr/>
            <p:nvPr/>
          </p:nvSpPr>
          <p:spPr>
            <a:xfrm>
              <a:off x="2868903" y="3274893"/>
              <a:ext cx="9756" cy="18174"/>
            </a:xfrm>
            <a:custGeom>
              <a:avLst/>
              <a:gdLst/>
              <a:ahLst/>
              <a:cxnLst/>
              <a:rect l="l" t="t" r="r" b="b"/>
              <a:pathLst>
                <a:path w="617" h="1149" extrusionOk="0">
                  <a:moveTo>
                    <a:pt x="281" y="0"/>
                  </a:moveTo>
                  <a:lnTo>
                    <a:pt x="169" y="28"/>
                  </a:lnTo>
                  <a:lnTo>
                    <a:pt x="85" y="84"/>
                  </a:lnTo>
                  <a:lnTo>
                    <a:pt x="29" y="196"/>
                  </a:lnTo>
                  <a:lnTo>
                    <a:pt x="1" y="308"/>
                  </a:lnTo>
                  <a:lnTo>
                    <a:pt x="29" y="392"/>
                  </a:lnTo>
                  <a:lnTo>
                    <a:pt x="57" y="476"/>
                  </a:lnTo>
                  <a:lnTo>
                    <a:pt x="113" y="532"/>
                  </a:lnTo>
                  <a:lnTo>
                    <a:pt x="197" y="588"/>
                  </a:lnTo>
                  <a:lnTo>
                    <a:pt x="29" y="1149"/>
                  </a:lnTo>
                  <a:lnTo>
                    <a:pt x="337" y="1149"/>
                  </a:lnTo>
                  <a:lnTo>
                    <a:pt x="533" y="616"/>
                  </a:lnTo>
                  <a:lnTo>
                    <a:pt x="589" y="448"/>
                  </a:lnTo>
                  <a:lnTo>
                    <a:pt x="617" y="280"/>
                  </a:lnTo>
                  <a:lnTo>
                    <a:pt x="589" y="168"/>
                  </a:lnTo>
                  <a:lnTo>
                    <a:pt x="533" y="84"/>
                  </a:lnTo>
                  <a:lnTo>
                    <a:pt x="449" y="0"/>
                  </a:lnTo>
                  <a:close/>
                </a:path>
              </a:pathLst>
            </a:custGeom>
            <a:solidFill>
              <a:srgbClr val="FBE6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494;p57">
              <a:extLst>
                <a:ext uri="{FF2B5EF4-FFF2-40B4-BE49-F238E27FC236}">
                  <a16:creationId xmlns:a16="http://schemas.microsoft.com/office/drawing/2014/main" id="{CCB1EA8C-0CEA-7403-3D0D-3439E1733668}"/>
                </a:ext>
              </a:extLst>
            </p:cNvPr>
            <p:cNvSpPr/>
            <p:nvPr/>
          </p:nvSpPr>
          <p:spPr>
            <a:xfrm>
              <a:off x="2868903" y="3274893"/>
              <a:ext cx="9756" cy="18174"/>
            </a:xfrm>
            <a:custGeom>
              <a:avLst/>
              <a:gdLst/>
              <a:ahLst/>
              <a:cxnLst/>
              <a:rect l="l" t="t" r="r" b="b"/>
              <a:pathLst>
                <a:path w="617" h="1149" fill="none" extrusionOk="0">
                  <a:moveTo>
                    <a:pt x="309" y="0"/>
                  </a:moveTo>
                  <a:lnTo>
                    <a:pt x="309" y="0"/>
                  </a:lnTo>
                  <a:lnTo>
                    <a:pt x="309" y="0"/>
                  </a:lnTo>
                  <a:lnTo>
                    <a:pt x="281" y="0"/>
                  </a:lnTo>
                  <a:lnTo>
                    <a:pt x="281" y="0"/>
                  </a:lnTo>
                  <a:lnTo>
                    <a:pt x="169" y="28"/>
                  </a:lnTo>
                  <a:lnTo>
                    <a:pt x="85" y="84"/>
                  </a:lnTo>
                  <a:lnTo>
                    <a:pt x="29" y="196"/>
                  </a:lnTo>
                  <a:lnTo>
                    <a:pt x="1" y="308"/>
                  </a:lnTo>
                  <a:lnTo>
                    <a:pt x="1" y="308"/>
                  </a:lnTo>
                  <a:lnTo>
                    <a:pt x="29" y="392"/>
                  </a:lnTo>
                  <a:lnTo>
                    <a:pt x="57" y="476"/>
                  </a:lnTo>
                  <a:lnTo>
                    <a:pt x="113" y="532"/>
                  </a:lnTo>
                  <a:lnTo>
                    <a:pt x="197" y="588"/>
                  </a:lnTo>
                  <a:lnTo>
                    <a:pt x="29" y="1149"/>
                  </a:lnTo>
                  <a:lnTo>
                    <a:pt x="337" y="1149"/>
                  </a:lnTo>
                  <a:lnTo>
                    <a:pt x="533" y="616"/>
                  </a:lnTo>
                  <a:lnTo>
                    <a:pt x="533" y="616"/>
                  </a:lnTo>
                  <a:lnTo>
                    <a:pt x="589" y="448"/>
                  </a:lnTo>
                  <a:lnTo>
                    <a:pt x="617" y="280"/>
                  </a:lnTo>
                  <a:lnTo>
                    <a:pt x="617" y="280"/>
                  </a:lnTo>
                  <a:lnTo>
                    <a:pt x="617" y="280"/>
                  </a:lnTo>
                  <a:lnTo>
                    <a:pt x="589" y="168"/>
                  </a:lnTo>
                  <a:lnTo>
                    <a:pt x="533" y="84"/>
                  </a:lnTo>
                  <a:lnTo>
                    <a:pt x="449" y="0"/>
                  </a:lnTo>
                  <a:lnTo>
                    <a:pt x="30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495;p57">
              <a:extLst>
                <a:ext uri="{FF2B5EF4-FFF2-40B4-BE49-F238E27FC236}">
                  <a16:creationId xmlns:a16="http://schemas.microsoft.com/office/drawing/2014/main" id="{777E207B-1673-DB35-2DF2-EB3702FCA12D}"/>
                </a:ext>
              </a:extLst>
            </p:cNvPr>
            <p:cNvSpPr/>
            <p:nvPr/>
          </p:nvSpPr>
          <p:spPr>
            <a:xfrm>
              <a:off x="2882644" y="3242546"/>
              <a:ext cx="37649" cy="41663"/>
            </a:xfrm>
            <a:custGeom>
              <a:avLst/>
              <a:gdLst/>
              <a:ahLst/>
              <a:cxnLst/>
              <a:rect l="l" t="t" r="r" b="b"/>
              <a:pathLst>
                <a:path w="2381" h="2634" extrusionOk="0">
                  <a:moveTo>
                    <a:pt x="1289" y="0"/>
                  </a:moveTo>
                  <a:lnTo>
                    <a:pt x="0" y="1681"/>
                  </a:lnTo>
                  <a:lnTo>
                    <a:pt x="0" y="2017"/>
                  </a:lnTo>
                  <a:lnTo>
                    <a:pt x="1429" y="2017"/>
                  </a:lnTo>
                  <a:lnTo>
                    <a:pt x="1429" y="2633"/>
                  </a:lnTo>
                  <a:lnTo>
                    <a:pt x="1905" y="2633"/>
                  </a:lnTo>
                  <a:lnTo>
                    <a:pt x="1905" y="2017"/>
                  </a:lnTo>
                  <a:lnTo>
                    <a:pt x="2381" y="2017"/>
                  </a:lnTo>
                  <a:lnTo>
                    <a:pt x="2353" y="1625"/>
                  </a:lnTo>
                  <a:lnTo>
                    <a:pt x="1905" y="1625"/>
                  </a:lnTo>
                  <a:lnTo>
                    <a:pt x="1905" y="1093"/>
                  </a:lnTo>
                  <a:lnTo>
                    <a:pt x="1429" y="1093"/>
                  </a:lnTo>
                  <a:lnTo>
                    <a:pt x="1429" y="1625"/>
                  </a:lnTo>
                  <a:lnTo>
                    <a:pt x="588" y="1625"/>
                  </a:lnTo>
                  <a:lnTo>
                    <a:pt x="1793" y="0"/>
                  </a:lnTo>
                  <a:close/>
                </a:path>
              </a:pathLst>
            </a:custGeom>
            <a:solidFill>
              <a:srgbClr val="FBE6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 name="Google Shape;1496;p57">
              <a:extLst>
                <a:ext uri="{FF2B5EF4-FFF2-40B4-BE49-F238E27FC236}">
                  <a16:creationId xmlns:a16="http://schemas.microsoft.com/office/drawing/2014/main" id="{6EF1B371-E2EE-A5B8-22C0-1776EC711A80}"/>
                </a:ext>
              </a:extLst>
            </p:cNvPr>
            <p:cNvSpPr/>
            <p:nvPr/>
          </p:nvSpPr>
          <p:spPr>
            <a:xfrm>
              <a:off x="2882644" y="3242546"/>
              <a:ext cx="37649" cy="41663"/>
            </a:xfrm>
            <a:custGeom>
              <a:avLst/>
              <a:gdLst/>
              <a:ahLst/>
              <a:cxnLst/>
              <a:rect l="l" t="t" r="r" b="b"/>
              <a:pathLst>
                <a:path w="2381" h="2634" fill="none" extrusionOk="0">
                  <a:moveTo>
                    <a:pt x="1793" y="0"/>
                  </a:moveTo>
                  <a:lnTo>
                    <a:pt x="1289" y="0"/>
                  </a:lnTo>
                  <a:lnTo>
                    <a:pt x="0" y="1681"/>
                  </a:lnTo>
                  <a:lnTo>
                    <a:pt x="0" y="2017"/>
                  </a:lnTo>
                  <a:lnTo>
                    <a:pt x="1429" y="2017"/>
                  </a:lnTo>
                  <a:lnTo>
                    <a:pt x="1429" y="2633"/>
                  </a:lnTo>
                  <a:lnTo>
                    <a:pt x="1905" y="2633"/>
                  </a:lnTo>
                  <a:lnTo>
                    <a:pt x="1905" y="2017"/>
                  </a:lnTo>
                  <a:lnTo>
                    <a:pt x="2381" y="2017"/>
                  </a:lnTo>
                  <a:lnTo>
                    <a:pt x="2353" y="1625"/>
                  </a:lnTo>
                  <a:lnTo>
                    <a:pt x="1905" y="1625"/>
                  </a:lnTo>
                  <a:lnTo>
                    <a:pt x="1905" y="1093"/>
                  </a:lnTo>
                  <a:lnTo>
                    <a:pt x="1429" y="1093"/>
                  </a:lnTo>
                  <a:lnTo>
                    <a:pt x="1429" y="1625"/>
                  </a:lnTo>
                  <a:lnTo>
                    <a:pt x="588" y="1625"/>
                  </a:lnTo>
                  <a:lnTo>
                    <a:pt x="179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 name="Google Shape;1497;p57">
              <a:extLst>
                <a:ext uri="{FF2B5EF4-FFF2-40B4-BE49-F238E27FC236}">
                  <a16:creationId xmlns:a16="http://schemas.microsoft.com/office/drawing/2014/main" id="{41D0A3AB-2BBA-2FE2-0F34-49797FF9ED8A}"/>
                </a:ext>
              </a:extLst>
            </p:cNvPr>
            <p:cNvSpPr/>
            <p:nvPr/>
          </p:nvSpPr>
          <p:spPr>
            <a:xfrm>
              <a:off x="2923835" y="3242104"/>
              <a:ext cx="33664" cy="42549"/>
            </a:xfrm>
            <a:custGeom>
              <a:avLst/>
              <a:gdLst/>
              <a:ahLst/>
              <a:cxnLst/>
              <a:rect l="l" t="t" r="r" b="b"/>
              <a:pathLst>
                <a:path w="2129" h="2690" extrusionOk="0">
                  <a:moveTo>
                    <a:pt x="1064" y="392"/>
                  </a:moveTo>
                  <a:lnTo>
                    <a:pt x="1261" y="420"/>
                  </a:lnTo>
                  <a:lnTo>
                    <a:pt x="1429" y="504"/>
                  </a:lnTo>
                  <a:lnTo>
                    <a:pt x="1485" y="560"/>
                  </a:lnTo>
                  <a:lnTo>
                    <a:pt x="1541" y="617"/>
                  </a:lnTo>
                  <a:lnTo>
                    <a:pt x="1569" y="701"/>
                  </a:lnTo>
                  <a:lnTo>
                    <a:pt x="1569" y="785"/>
                  </a:lnTo>
                  <a:lnTo>
                    <a:pt x="1569" y="869"/>
                  </a:lnTo>
                  <a:lnTo>
                    <a:pt x="1541" y="925"/>
                  </a:lnTo>
                  <a:lnTo>
                    <a:pt x="1485" y="981"/>
                  </a:lnTo>
                  <a:lnTo>
                    <a:pt x="1429" y="1037"/>
                  </a:lnTo>
                  <a:lnTo>
                    <a:pt x="1261" y="1121"/>
                  </a:lnTo>
                  <a:lnTo>
                    <a:pt x="1064" y="1149"/>
                  </a:lnTo>
                  <a:lnTo>
                    <a:pt x="868" y="1121"/>
                  </a:lnTo>
                  <a:lnTo>
                    <a:pt x="700" y="1037"/>
                  </a:lnTo>
                  <a:lnTo>
                    <a:pt x="644" y="981"/>
                  </a:lnTo>
                  <a:lnTo>
                    <a:pt x="616" y="925"/>
                  </a:lnTo>
                  <a:lnTo>
                    <a:pt x="588" y="869"/>
                  </a:lnTo>
                  <a:lnTo>
                    <a:pt x="588" y="785"/>
                  </a:lnTo>
                  <a:lnTo>
                    <a:pt x="588" y="757"/>
                  </a:lnTo>
                  <a:lnTo>
                    <a:pt x="588" y="673"/>
                  </a:lnTo>
                  <a:lnTo>
                    <a:pt x="616" y="588"/>
                  </a:lnTo>
                  <a:lnTo>
                    <a:pt x="644" y="532"/>
                  </a:lnTo>
                  <a:lnTo>
                    <a:pt x="700" y="476"/>
                  </a:lnTo>
                  <a:lnTo>
                    <a:pt x="868" y="420"/>
                  </a:lnTo>
                  <a:lnTo>
                    <a:pt x="1064" y="392"/>
                  </a:lnTo>
                  <a:close/>
                  <a:moveTo>
                    <a:pt x="1092" y="1485"/>
                  </a:moveTo>
                  <a:lnTo>
                    <a:pt x="1317" y="1513"/>
                  </a:lnTo>
                  <a:lnTo>
                    <a:pt x="1401" y="1541"/>
                  </a:lnTo>
                  <a:lnTo>
                    <a:pt x="1485" y="1597"/>
                  </a:lnTo>
                  <a:lnTo>
                    <a:pt x="1569" y="1653"/>
                  </a:lnTo>
                  <a:lnTo>
                    <a:pt x="1597" y="1709"/>
                  </a:lnTo>
                  <a:lnTo>
                    <a:pt x="1625" y="1793"/>
                  </a:lnTo>
                  <a:lnTo>
                    <a:pt x="1653" y="1905"/>
                  </a:lnTo>
                  <a:lnTo>
                    <a:pt x="1625" y="1989"/>
                  </a:lnTo>
                  <a:lnTo>
                    <a:pt x="1597" y="2073"/>
                  </a:lnTo>
                  <a:lnTo>
                    <a:pt x="1569" y="2157"/>
                  </a:lnTo>
                  <a:lnTo>
                    <a:pt x="1485" y="2213"/>
                  </a:lnTo>
                  <a:lnTo>
                    <a:pt x="1401" y="2269"/>
                  </a:lnTo>
                  <a:lnTo>
                    <a:pt x="1317" y="2297"/>
                  </a:lnTo>
                  <a:lnTo>
                    <a:pt x="1092" y="2325"/>
                  </a:lnTo>
                  <a:lnTo>
                    <a:pt x="868" y="2297"/>
                  </a:lnTo>
                  <a:lnTo>
                    <a:pt x="756" y="2269"/>
                  </a:lnTo>
                  <a:lnTo>
                    <a:pt x="672" y="2213"/>
                  </a:lnTo>
                  <a:lnTo>
                    <a:pt x="616" y="2157"/>
                  </a:lnTo>
                  <a:lnTo>
                    <a:pt x="560" y="2073"/>
                  </a:lnTo>
                  <a:lnTo>
                    <a:pt x="532" y="1989"/>
                  </a:lnTo>
                  <a:lnTo>
                    <a:pt x="532" y="1905"/>
                  </a:lnTo>
                  <a:lnTo>
                    <a:pt x="532" y="1821"/>
                  </a:lnTo>
                  <a:lnTo>
                    <a:pt x="560" y="1737"/>
                  </a:lnTo>
                  <a:lnTo>
                    <a:pt x="616" y="1653"/>
                  </a:lnTo>
                  <a:lnTo>
                    <a:pt x="672" y="1597"/>
                  </a:lnTo>
                  <a:lnTo>
                    <a:pt x="756" y="1541"/>
                  </a:lnTo>
                  <a:lnTo>
                    <a:pt x="868" y="1513"/>
                  </a:lnTo>
                  <a:lnTo>
                    <a:pt x="1092" y="1485"/>
                  </a:lnTo>
                  <a:close/>
                  <a:moveTo>
                    <a:pt x="868" y="0"/>
                  </a:moveTo>
                  <a:lnTo>
                    <a:pt x="672" y="28"/>
                  </a:lnTo>
                  <a:lnTo>
                    <a:pt x="504" y="112"/>
                  </a:lnTo>
                  <a:lnTo>
                    <a:pt x="364" y="196"/>
                  </a:lnTo>
                  <a:lnTo>
                    <a:pt x="252" y="280"/>
                  </a:lnTo>
                  <a:lnTo>
                    <a:pt x="168" y="420"/>
                  </a:lnTo>
                  <a:lnTo>
                    <a:pt x="112" y="560"/>
                  </a:lnTo>
                  <a:lnTo>
                    <a:pt x="84" y="701"/>
                  </a:lnTo>
                  <a:lnTo>
                    <a:pt x="112" y="897"/>
                  </a:lnTo>
                  <a:lnTo>
                    <a:pt x="168" y="1037"/>
                  </a:lnTo>
                  <a:lnTo>
                    <a:pt x="280" y="1177"/>
                  </a:lnTo>
                  <a:lnTo>
                    <a:pt x="420" y="1289"/>
                  </a:lnTo>
                  <a:lnTo>
                    <a:pt x="252" y="1373"/>
                  </a:lnTo>
                  <a:lnTo>
                    <a:pt x="112" y="1513"/>
                  </a:lnTo>
                  <a:lnTo>
                    <a:pt x="28" y="1709"/>
                  </a:lnTo>
                  <a:lnTo>
                    <a:pt x="0" y="1905"/>
                  </a:lnTo>
                  <a:lnTo>
                    <a:pt x="28" y="2073"/>
                  </a:lnTo>
                  <a:lnTo>
                    <a:pt x="84" y="2241"/>
                  </a:lnTo>
                  <a:lnTo>
                    <a:pt x="168" y="2353"/>
                  </a:lnTo>
                  <a:lnTo>
                    <a:pt x="280" y="2493"/>
                  </a:lnTo>
                  <a:lnTo>
                    <a:pt x="448" y="2577"/>
                  </a:lnTo>
                  <a:lnTo>
                    <a:pt x="616" y="2633"/>
                  </a:lnTo>
                  <a:lnTo>
                    <a:pt x="840" y="2689"/>
                  </a:lnTo>
                  <a:lnTo>
                    <a:pt x="1289" y="2689"/>
                  </a:lnTo>
                  <a:lnTo>
                    <a:pt x="1513" y="2633"/>
                  </a:lnTo>
                  <a:lnTo>
                    <a:pt x="1681" y="2577"/>
                  </a:lnTo>
                  <a:lnTo>
                    <a:pt x="1849" y="2493"/>
                  </a:lnTo>
                  <a:lnTo>
                    <a:pt x="1961" y="2353"/>
                  </a:lnTo>
                  <a:lnTo>
                    <a:pt x="2073" y="2241"/>
                  </a:lnTo>
                  <a:lnTo>
                    <a:pt x="2129" y="2073"/>
                  </a:lnTo>
                  <a:lnTo>
                    <a:pt x="2129" y="1905"/>
                  </a:lnTo>
                  <a:lnTo>
                    <a:pt x="2101" y="1709"/>
                  </a:lnTo>
                  <a:lnTo>
                    <a:pt x="2017" y="1513"/>
                  </a:lnTo>
                  <a:lnTo>
                    <a:pt x="1877" y="1373"/>
                  </a:lnTo>
                  <a:lnTo>
                    <a:pt x="1709" y="1289"/>
                  </a:lnTo>
                  <a:lnTo>
                    <a:pt x="1849" y="1177"/>
                  </a:lnTo>
                  <a:lnTo>
                    <a:pt x="1961" y="1037"/>
                  </a:lnTo>
                  <a:lnTo>
                    <a:pt x="2017" y="897"/>
                  </a:lnTo>
                  <a:lnTo>
                    <a:pt x="2045" y="701"/>
                  </a:lnTo>
                  <a:lnTo>
                    <a:pt x="2017" y="560"/>
                  </a:lnTo>
                  <a:lnTo>
                    <a:pt x="1989" y="420"/>
                  </a:lnTo>
                  <a:lnTo>
                    <a:pt x="1877" y="280"/>
                  </a:lnTo>
                  <a:lnTo>
                    <a:pt x="1765" y="196"/>
                  </a:lnTo>
                  <a:lnTo>
                    <a:pt x="1625" y="112"/>
                  </a:lnTo>
                  <a:lnTo>
                    <a:pt x="1457" y="28"/>
                  </a:lnTo>
                  <a:lnTo>
                    <a:pt x="1261" y="0"/>
                  </a:lnTo>
                  <a:close/>
                </a:path>
              </a:pathLst>
            </a:custGeom>
            <a:solidFill>
              <a:srgbClr val="FBE6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498;p57">
              <a:extLst>
                <a:ext uri="{FF2B5EF4-FFF2-40B4-BE49-F238E27FC236}">
                  <a16:creationId xmlns:a16="http://schemas.microsoft.com/office/drawing/2014/main" id="{F6125076-C385-8095-6DED-9EFDEA6DAAEF}"/>
                </a:ext>
              </a:extLst>
            </p:cNvPr>
            <p:cNvSpPr/>
            <p:nvPr/>
          </p:nvSpPr>
          <p:spPr>
            <a:xfrm>
              <a:off x="2932247" y="3265577"/>
              <a:ext cx="17726" cy="13318"/>
            </a:xfrm>
            <a:custGeom>
              <a:avLst/>
              <a:gdLst/>
              <a:ahLst/>
              <a:cxnLst/>
              <a:rect l="l" t="t" r="r" b="b"/>
              <a:pathLst>
                <a:path w="1121" h="842" fill="none" extrusionOk="0">
                  <a:moveTo>
                    <a:pt x="560" y="841"/>
                  </a:moveTo>
                  <a:lnTo>
                    <a:pt x="560" y="841"/>
                  </a:lnTo>
                  <a:lnTo>
                    <a:pt x="336" y="813"/>
                  </a:lnTo>
                  <a:lnTo>
                    <a:pt x="224" y="785"/>
                  </a:lnTo>
                  <a:lnTo>
                    <a:pt x="140" y="729"/>
                  </a:lnTo>
                  <a:lnTo>
                    <a:pt x="84" y="673"/>
                  </a:lnTo>
                  <a:lnTo>
                    <a:pt x="28" y="589"/>
                  </a:lnTo>
                  <a:lnTo>
                    <a:pt x="0" y="505"/>
                  </a:lnTo>
                  <a:lnTo>
                    <a:pt x="0" y="421"/>
                  </a:lnTo>
                  <a:lnTo>
                    <a:pt x="0" y="421"/>
                  </a:lnTo>
                  <a:lnTo>
                    <a:pt x="0" y="337"/>
                  </a:lnTo>
                  <a:lnTo>
                    <a:pt x="28" y="253"/>
                  </a:lnTo>
                  <a:lnTo>
                    <a:pt x="84" y="169"/>
                  </a:lnTo>
                  <a:lnTo>
                    <a:pt x="140" y="113"/>
                  </a:lnTo>
                  <a:lnTo>
                    <a:pt x="224" y="57"/>
                  </a:lnTo>
                  <a:lnTo>
                    <a:pt x="336" y="29"/>
                  </a:lnTo>
                  <a:lnTo>
                    <a:pt x="560" y="1"/>
                  </a:lnTo>
                  <a:lnTo>
                    <a:pt x="560" y="1"/>
                  </a:lnTo>
                  <a:lnTo>
                    <a:pt x="785" y="29"/>
                  </a:lnTo>
                  <a:lnTo>
                    <a:pt x="869" y="57"/>
                  </a:lnTo>
                  <a:lnTo>
                    <a:pt x="953" y="113"/>
                  </a:lnTo>
                  <a:lnTo>
                    <a:pt x="1037" y="169"/>
                  </a:lnTo>
                  <a:lnTo>
                    <a:pt x="1065" y="225"/>
                  </a:lnTo>
                  <a:lnTo>
                    <a:pt x="1093" y="309"/>
                  </a:lnTo>
                  <a:lnTo>
                    <a:pt x="1121" y="421"/>
                  </a:lnTo>
                  <a:lnTo>
                    <a:pt x="1121" y="421"/>
                  </a:lnTo>
                  <a:lnTo>
                    <a:pt x="1093" y="505"/>
                  </a:lnTo>
                  <a:lnTo>
                    <a:pt x="1065" y="589"/>
                  </a:lnTo>
                  <a:lnTo>
                    <a:pt x="1037" y="673"/>
                  </a:lnTo>
                  <a:lnTo>
                    <a:pt x="953" y="729"/>
                  </a:lnTo>
                  <a:lnTo>
                    <a:pt x="869" y="785"/>
                  </a:lnTo>
                  <a:lnTo>
                    <a:pt x="785" y="813"/>
                  </a:lnTo>
                  <a:lnTo>
                    <a:pt x="560" y="84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499;p57">
              <a:extLst>
                <a:ext uri="{FF2B5EF4-FFF2-40B4-BE49-F238E27FC236}">
                  <a16:creationId xmlns:a16="http://schemas.microsoft.com/office/drawing/2014/main" id="{D7F6536B-D844-D122-B53B-9C405EE6198F}"/>
                </a:ext>
              </a:extLst>
            </p:cNvPr>
            <p:cNvSpPr/>
            <p:nvPr/>
          </p:nvSpPr>
          <p:spPr>
            <a:xfrm>
              <a:off x="2933132" y="3248304"/>
              <a:ext cx="15512" cy="11974"/>
            </a:xfrm>
            <a:custGeom>
              <a:avLst/>
              <a:gdLst/>
              <a:ahLst/>
              <a:cxnLst/>
              <a:rect l="l" t="t" r="r" b="b"/>
              <a:pathLst>
                <a:path w="981" h="757" fill="none" extrusionOk="0">
                  <a:moveTo>
                    <a:pt x="476" y="757"/>
                  </a:moveTo>
                  <a:lnTo>
                    <a:pt x="476" y="757"/>
                  </a:lnTo>
                  <a:lnTo>
                    <a:pt x="280" y="729"/>
                  </a:lnTo>
                  <a:lnTo>
                    <a:pt x="112" y="645"/>
                  </a:lnTo>
                  <a:lnTo>
                    <a:pt x="56" y="589"/>
                  </a:lnTo>
                  <a:lnTo>
                    <a:pt x="28" y="533"/>
                  </a:lnTo>
                  <a:lnTo>
                    <a:pt x="0" y="477"/>
                  </a:lnTo>
                  <a:lnTo>
                    <a:pt x="0" y="393"/>
                  </a:lnTo>
                  <a:lnTo>
                    <a:pt x="0" y="365"/>
                  </a:lnTo>
                  <a:lnTo>
                    <a:pt x="0" y="365"/>
                  </a:lnTo>
                  <a:lnTo>
                    <a:pt x="0" y="281"/>
                  </a:lnTo>
                  <a:lnTo>
                    <a:pt x="28" y="196"/>
                  </a:lnTo>
                  <a:lnTo>
                    <a:pt x="56" y="140"/>
                  </a:lnTo>
                  <a:lnTo>
                    <a:pt x="112" y="84"/>
                  </a:lnTo>
                  <a:lnTo>
                    <a:pt x="280" y="28"/>
                  </a:lnTo>
                  <a:lnTo>
                    <a:pt x="476" y="0"/>
                  </a:lnTo>
                  <a:lnTo>
                    <a:pt x="476" y="0"/>
                  </a:lnTo>
                  <a:lnTo>
                    <a:pt x="673" y="28"/>
                  </a:lnTo>
                  <a:lnTo>
                    <a:pt x="841" y="112"/>
                  </a:lnTo>
                  <a:lnTo>
                    <a:pt x="897" y="168"/>
                  </a:lnTo>
                  <a:lnTo>
                    <a:pt x="953" y="225"/>
                  </a:lnTo>
                  <a:lnTo>
                    <a:pt x="981" y="309"/>
                  </a:lnTo>
                  <a:lnTo>
                    <a:pt x="981" y="393"/>
                  </a:lnTo>
                  <a:lnTo>
                    <a:pt x="981" y="393"/>
                  </a:lnTo>
                  <a:lnTo>
                    <a:pt x="981" y="477"/>
                  </a:lnTo>
                  <a:lnTo>
                    <a:pt x="953" y="533"/>
                  </a:lnTo>
                  <a:lnTo>
                    <a:pt x="897" y="589"/>
                  </a:lnTo>
                  <a:lnTo>
                    <a:pt x="841" y="645"/>
                  </a:lnTo>
                  <a:lnTo>
                    <a:pt x="673" y="729"/>
                  </a:lnTo>
                  <a:lnTo>
                    <a:pt x="476" y="75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500;p57">
              <a:extLst>
                <a:ext uri="{FF2B5EF4-FFF2-40B4-BE49-F238E27FC236}">
                  <a16:creationId xmlns:a16="http://schemas.microsoft.com/office/drawing/2014/main" id="{654358FD-64BB-F369-1F2A-883661A45D81}"/>
                </a:ext>
              </a:extLst>
            </p:cNvPr>
            <p:cNvSpPr/>
            <p:nvPr/>
          </p:nvSpPr>
          <p:spPr>
            <a:xfrm>
              <a:off x="2923835" y="3242104"/>
              <a:ext cx="33664" cy="42549"/>
            </a:xfrm>
            <a:custGeom>
              <a:avLst/>
              <a:gdLst/>
              <a:ahLst/>
              <a:cxnLst/>
              <a:rect l="l" t="t" r="r" b="b"/>
              <a:pathLst>
                <a:path w="2129" h="2690" fill="none" extrusionOk="0">
                  <a:moveTo>
                    <a:pt x="1064" y="0"/>
                  </a:moveTo>
                  <a:lnTo>
                    <a:pt x="1064" y="0"/>
                  </a:lnTo>
                  <a:lnTo>
                    <a:pt x="868" y="0"/>
                  </a:lnTo>
                  <a:lnTo>
                    <a:pt x="672" y="28"/>
                  </a:lnTo>
                  <a:lnTo>
                    <a:pt x="504" y="112"/>
                  </a:lnTo>
                  <a:lnTo>
                    <a:pt x="364" y="196"/>
                  </a:lnTo>
                  <a:lnTo>
                    <a:pt x="252" y="280"/>
                  </a:lnTo>
                  <a:lnTo>
                    <a:pt x="168" y="420"/>
                  </a:lnTo>
                  <a:lnTo>
                    <a:pt x="112" y="560"/>
                  </a:lnTo>
                  <a:lnTo>
                    <a:pt x="84" y="701"/>
                  </a:lnTo>
                  <a:lnTo>
                    <a:pt x="84" y="701"/>
                  </a:lnTo>
                  <a:lnTo>
                    <a:pt x="112" y="897"/>
                  </a:lnTo>
                  <a:lnTo>
                    <a:pt x="168" y="1037"/>
                  </a:lnTo>
                  <a:lnTo>
                    <a:pt x="280" y="1177"/>
                  </a:lnTo>
                  <a:lnTo>
                    <a:pt x="420" y="1289"/>
                  </a:lnTo>
                  <a:lnTo>
                    <a:pt x="420" y="1289"/>
                  </a:lnTo>
                  <a:lnTo>
                    <a:pt x="252" y="1373"/>
                  </a:lnTo>
                  <a:lnTo>
                    <a:pt x="112" y="1513"/>
                  </a:lnTo>
                  <a:lnTo>
                    <a:pt x="28" y="1709"/>
                  </a:lnTo>
                  <a:lnTo>
                    <a:pt x="0" y="1905"/>
                  </a:lnTo>
                  <a:lnTo>
                    <a:pt x="0" y="1905"/>
                  </a:lnTo>
                  <a:lnTo>
                    <a:pt x="28" y="2073"/>
                  </a:lnTo>
                  <a:lnTo>
                    <a:pt x="84" y="2241"/>
                  </a:lnTo>
                  <a:lnTo>
                    <a:pt x="168" y="2353"/>
                  </a:lnTo>
                  <a:lnTo>
                    <a:pt x="280" y="2493"/>
                  </a:lnTo>
                  <a:lnTo>
                    <a:pt x="448" y="2577"/>
                  </a:lnTo>
                  <a:lnTo>
                    <a:pt x="616" y="2633"/>
                  </a:lnTo>
                  <a:lnTo>
                    <a:pt x="840" y="2689"/>
                  </a:lnTo>
                  <a:lnTo>
                    <a:pt x="1064" y="2689"/>
                  </a:lnTo>
                  <a:lnTo>
                    <a:pt x="1064" y="2689"/>
                  </a:lnTo>
                  <a:lnTo>
                    <a:pt x="1289" y="2689"/>
                  </a:lnTo>
                  <a:lnTo>
                    <a:pt x="1513" y="2633"/>
                  </a:lnTo>
                  <a:lnTo>
                    <a:pt x="1681" y="2577"/>
                  </a:lnTo>
                  <a:lnTo>
                    <a:pt x="1849" y="2493"/>
                  </a:lnTo>
                  <a:lnTo>
                    <a:pt x="1961" y="2353"/>
                  </a:lnTo>
                  <a:lnTo>
                    <a:pt x="2073" y="2241"/>
                  </a:lnTo>
                  <a:lnTo>
                    <a:pt x="2129" y="2073"/>
                  </a:lnTo>
                  <a:lnTo>
                    <a:pt x="2129" y="1905"/>
                  </a:lnTo>
                  <a:lnTo>
                    <a:pt x="2129" y="1905"/>
                  </a:lnTo>
                  <a:lnTo>
                    <a:pt x="2101" y="1709"/>
                  </a:lnTo>
                  <a:lnTo>
                    <a:pt x="2017" y="1513"/>
                  </a:lnTo>
                  <a:lnTo>
                    <a:pt x="1877" y="1373"/>
                  </a:lnTo>
                  <a:lnTo>
                    <a:pt x="1709" y="1289"/>
                  </a:lnTo>
                  <a:lnTo>
                    <a:pt x="1709" y="1289"/>
                  </a:lnTo>
                  <a:lnTo>
                    <a:pt x="1849" y="1177"/>
                  </a:lnTo>
                  <a:lnTo>
                    <a:pt x="1961" y="1037"/>
                  </a:lnTo>
                  <a:lnTo>
                    <a:pt x="2017" y="897"/>
                  </a:lnTo>
                  <a:lnTo>
                    <a:pt x="2045" y="701"/>
                  </a:lnTo>
                  <a:lnTo>
                    <a:pt x="2045" y="701"/>
                  </a:lnTo>
                  <a:lnTo>
                    <a:pt x="2017" y="560"/>
                  </a:lnTo>
                  <a:lnTo>
                    <a:pt x="1989" y="420"/>
                  </a:lnTo>
                  <a:lnTo>
                    <a:pt x="1877" y="280"/>
                  </a:lnTo>
                  <a:lnTo>
                    <a:pt x="1765" y="196"/>
                  </a:lnTo>
                  <a:lnTo>
                    <a:pt x="1625" y="112"/>
                  </a:lnTo>
                  <a:lnTo>
                    <a:pt x="1457" y="28"/>
                  </a:lnTo>
                  <a:lnTo>
                    <a:pt x="1261" y="0"/>
                  </a:lnTo>
                  <a:lnTo>
                    <a:pt x="1064"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501;p57">
              <a:extLst>
                <a:ext uri="{FF2B5EF4-FFF2-40B4-BE49-F238E27FC236}">
                  <a16:creationId xmlns:a16="http://schemas.microsoft.com/office/drawing/2014/main" id="{52A981EA-6B2E-BDE0-3704-CF64BFCA5E65}"/>
                </a:ext>
              </a:extLst>
            </p:cNvPr>
            <p:cNvSpPr/>
            <p:nvPr/>
          </p:nvSpPr>
          <p:spPr>
            <a:xfrm>
              <a:off x="1906444" y="3231015"/>
              <a:ext cx="299879" cy="21290"/>
            </a:xfrm>
            <a:custGeom>
              <a:avLst/>
              <a:gdLst/>
              <a:ahLst/>
              <a:cxnLst/>
              <a:rect l="l" t="t" r="r" b="b"/>
              <a:pathLst>
                <a:path w="18965" h="1346" extrusionOk="0">
                  <a:moveTo>
                    <a:pt x="533" y="1"/>
                  </a:moveTo>
                  <a:lnTo>
                    <a:pt x="393" y="57"/>
                  </a:lnTo>
                  <a:lnTo>
                    <a:pt x="281" y="113"/>
                  </a:lnTo>
                  <a:lnTo>
                    <a:pt x="197" y="197"/>
                  </a:lnTo>
                  <a:lnTo>
                    <a:pt x="113" y="281"/>
                  </a:lnTo>
                  <a:lnTo>
                    <a:pt x="57" y="393"/>
                  </a:lnTo>
                  <a:lnTo>
                    <a:pt x="1" y="533"/>
                  </a:lnTo>
                  <a:lnTo>
                    <a:pt x="1" y="673"/>
                  </a:lnTo>
                  <a:lnTo>
                    <a:pt x="1" y="813"/>
                  </a:lnTo>
                  <a:lnTo>
                    <a:pt x="57" y="925"/>
                  </a:lnTo>
                  <a:lnTo>
                    <a:pt x="113" y="1037"/>
                  </a:lnTo>
                  <a:lnTo>
                    <a:pt x="197" y="1149"/>
                  </a:lnTo>
                  <a:lnTo>
                    <a:pt x="281" y="1233"/>
                  </a:lnTo>
                  <a:lnTo>
                    <a:pt x="393" y="1289"/>
                  </a:lnTo>
                  <a:lnTo>
                    <a:pt x="533" y="1318"/>
                  </a:lnTo>
                  <a:lnTo>
                    <a:pt x="673" y="1346"/>
                  </a:lnTo>
                  <a:lnTo>
                    <a:pt x="18292" y="1346"/>
                  </a:lnTo>
                  <a:lnTo>
                    <a:pt x="18404" y="1318"/>
                  </a:lnTo>
                  <a:lnTo>
                    <a:pt x="18544" y="1289"/>
                  </a:lnTo>
                  <a:lnTo>
                    <a:pt x="18656" y="1205"/>
                  </a:lnTo>
                  <a:lnTo>
                    <a:pt x="18768" y="1149"/>
                  </a:lnTo>
                  <a:lnTo>
                    <a:pt x="18824" y="1037"/>
                  </a:lnTo>
                  <a:lnTo>
                    <a:pt x="18908" y="925"/>
                  </a:lnTo>
                  <a:lnTo>
                    <a:pt x="18936" y="813"/>
                  </a:lnTo>
                  <a:lnTo>
                    <a:pt x="18964" y="673"/>
                  </a:lnTo>
                  <a:lnTo>
                    <a:pt x="18936" y="533"/>
                  </a:lnTo>
                  <a:lnTo>
                    <a:pt x="18908" y="393"/>
                  </a:lnTo>
                  <a:lnTo>
                    <a:pt x="18852" y="281"/>
                  </a:lnTo>
                  <a:lnTo>
                    <a:pt x="18768" y="197"/>
                  </a:lnTo>
                  <a:lnTo>
                    <a:pt x="18656" y="113"/>
                  </a:lnTo>
                  <a:lnTo>
                    <a:pt x="18544" y="57"/>
                  </a:lnTo>
                  <a:lnTo>
                    <a:pt x="1843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502;p57">
              <a:extLst>
                <a:ext uri="{FF2B5EF4-FFF2-40B4-BE49-F238E27FC236}">
                  <a16:creationId xmlns:a16="http://schemas.microsoft.com/office/drawing/2014/main" id="{D932DB62-4B9C-EF49-ED17-44FECDC43340}"/>
                </a:ext>
              </a:extLst>
            </p:cNvPr>
            <p:cNvSpPr/>
            <p:nvPr/>
          </p:nvSpPr>
          <p:spPr>
            <a:xfrm>
              <a:off x="1906444" y="3231015"/>
              <a:ext cx="299879" cy="21290"/>
            </a:xfrm>
            <a:custGeom>
              <a:avLst/>
              <a:gdLst/>
              <a:ahLst/>
              <a:cxnLst/>
              <a:rect l="l" t="t" r="r" b="b"/>
              <a:pathLst>
                <a:path w="18965" h="1346" fill="none" extrusionOk="0">
                  <a:moveTo>
                    <a:pt x="18292" y="1"/>
                  </a:moveTo>
                  <a:lnTo>
                    <a:pt x="673" y="1"/>
                  </a:lnTo>
                  <a:lnTo>
                    <a:pt x="673" y="1"/>
                  </a:lnTo>
                  <a:lnTo>
                    <a:pt x="673" y="1"/>
                  </a:lnTo>
                  <a:lnTo>
                    <a:pt x="533" y="1"/>
                  </a:lnTo>
                  <a:lnTo>
                    <a:pt x="393" y="57"/>
                  </a:lnTo>
                  <a:lnTo>
                    <a:pt x="281" y="113"/>
                  </a:lnTo>
                  <a:lnTo>
                    <a:pt x="197" y="197"/>
                  </a:lnTo>
                  <a:lnTo>
                    <a:pt x="113" y="281"/>
                  </a:lnTo>
                  <a:lnTo>
                    <a:pt x="57" y="393"/>
                  </a:lnTo>
                  <a:lnTo>
                    <a:pt x="1" y="533"/>
                  </a:lnTo>
                  <a:lnTo>
                    <a:pt x="1" y="673"/>
                  </a:lnTo>
                  <a:lnTo>
                    <a:pt x="1" y="673"/>
                  </a:lnTo>
                  <a:lnTo>
                    <a:pt x="1" y="813"/>
                  </a:lnTo>
                  <a:lnTo>
                    <a:pt x="57" y="925"/>
                  </a:lnTo>
                  <a:lnTo>
                    <a:pt x="113" y="1037"/>
                  </a:lnTo>
                  <a:lnTo>
                    <a:pt x="197" y="1149"/>
                  </a:lnTo>
                  <a:lnTo>
                    <a:pt x="281" y="1233"/>
                  </a:lnTo>
                  <a:lnTo>
                    <a:pt x="393" y="1289"/>
                  </a:lnTo>
                  <a:lnTo>
                    <a:pt x="533" y="1318"/>
                  </a:lnTo>
                  <a:lnTo>
                    <a:pt x="673" y="1346"/>
                  </a:lnTo>
                  <a:lnTo>
                    <a:pt x="18292" y="1346"/>
                  </a:lnTo>
                  <a:lnTo>
                    <a:pt x="18292" y="1346"/>
                  </a:lnTo>
                  <a:lnTo>
                    <a:pt x="18404" y="1318"/>
                  </a:lnTo>
                  <a:lnTo>
                    <a:pt x="18544" y="1289"/>
                  </a:lnTo>
                  <a:lnTo>
                    <a:pt x="18656" y="1205"/>
                  </a:lnTo>
                  <a:lnTo>
                    <a:pt x="18768" y="1149"/>
                  </a:lnTo>
                  <a:lnTo>
                    <a:pt x="18824" y="1037"/>
                  </a:lnTo>
                  <a:lnTo>
                    <a:pt x="18908" y="925"/>
                  </a:lnTo>
                  <a:lnTo>
                    <a:pt x="18936" y="813"/>
                  </a:lnTo>
                  <a:lnTo>
                    <a:pt x="18964" y="673"/>
                  </a:lnTo>
                  <a:lnTo>
                    <a:pt x="18964" y="673"/>
                  </a:lnTo>
                  <a:lnTo>
                    <a:pt x="18936" y="533"/>
                  </a:lnTo>
                  <a:lnTo>
                    <a:pt x="18908" y="393"/>
                  </a:lnTo>
                  <a:lnTo>
                    <a:pt x="18852" y="281"/>
                  </a:lnTo>
                  <a:lnTo>
                    <a:pt x="18768" y="197"/>
                  </a:lnTo>
                  <a:lnTo>
                    <a:pt x="18656" y="113"/>
                  </a:lnTo>
                  <a:lnTo>
                    <a:pt x="18544" y="57"/>
                  </a:lnTo>
                  <a:lnTo>
                    <a:pt x="18432" y="1"/>
                  </a:lnTo>
                  <a:lnTo>
                    <a:pt x="1829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503;p57">
              <a:extLst>
                <a:ext uri="{FF2B5EF4-FFF2-40B4-BE49-F238E27FC236}">
                  <a16:creationId xmlns:a16="http://schemas.microsoft.com/office/drawing/2014/main" id="{D6CD4FC4-00BC-27A2-4B57-85F69CBDFBDE}"/>
                </a:ext>
              </a:extLst>
            </p:cNvPr>
            <p:cNvSpPr/>
            <p:nvPr/>
          </p:nvSpPr>
          <p:spPr>
            <a:xfrm>
              <a:off x="1906444" y="3281094"/>
              <a:ext cx="174978" cy="21275"/>
            </a:xfrm>
            <a:custGeom>
              <a:avLst/>
              <a:gdLst/>
              <a:ahLst/>
              <a:cxnLst/>
              <a:rect l="l" t="t" r="r" b="b"/>
              <a:pathLst>
                <a:path w="11066" h="1345" extrusionOk="0">
                  <a:moveTo>
                    <a:pt x="673" y="0"/>
                  </a:moveTo>
                  <a:lnTo>
                    <a:pt x="533" y="28"/>
                  </a:lnTo>
                  <a:lnTo>
                    <a:pt x="393" y="56"/>
                  </a:lnTo>
                  <a:lnTo>
                    <a:pt x="281" y="112"/>
                  </a:lnTo>
                  <a:lnTo>
                    <a:pt x="197" y="196"/>
                  </a:lnTo>
                  <a:lnTo>
                    <a:pt x="113" y="308"/>
                  </a:lnTo>
                  <a:lnTo>
                    <a:pt x="57" y="420"/>
                  </a:lnTo>
                  <a:lnTo>
                    <a:pt x="1" y="532"/>
                  </a:lnTo>
                  <a:lnTo>
                    <a:pt x="1" y="672"/>
                  </a:lnTo>
                  <a:lnTo>
                    <a:pt x="1" y="813"/>
                  </a:lnTo>
                  <a:lnTo>
                    <a:pt x="57" y="925"/>
                  </a:lnTo>
                  <a:lnTo>
                    <a:pt x="113" y="1065"/>
                  </a:lnTo>
                  <a:lnTo>
                    <a:pt x="197" y="1149"/>
                  </a:lnTo>
                  <a:lnTo>
                    <a:pt x="281" y="1233"/>
                  </a:lnTo>
                  <a:lnTo>
                    <a:pt x="393" y="1289"/>
                  </a:lnTo>
                  <a:lnTo>
                    <a:pt x="533" y="1345"/>
                  </a:lnTo>
                  <a:lnTo>
                    <a:pt x="10533" y="1345"/>
                  </a:lnTo>
                  <a:lnTo>
                    <a:pt x="10673" y="1289"/>
                  </a:lnTo>
                  <a:lnTo>
                    <a:pt x="10785" y="1233"/>
                  </a:lnTo>
                  <a:lnTo>
                    <a:pt x="10869" y="1149"/>
                  </a:lnTo>
                  <a:lnTo>
                    <a:pt x="10953" y="1037"/>
                  </a:lnTo>
                  <a:lnTo>
                    <a:pt x="11037" y="925"/>
                  </a:lnTo>
                  <a:lnTo>
                    <a:pt x="11065" y="813"/>
                  </a:lnTo>
                  <a:lnTo>
                    <a:pt x="11065" y="672"/>
                  </a:lnTo>
                  <a:lnTo>
                    <a:pt x="11065" y="532"/>
                  </a:lnTo>
                  <a:lnTo>
                    <a:pt x="11037" y="420"/>
                  </a:lnTo>
                  <a:lnTo>
                    <a:pt x="10953" y="308"/>
                  </a:lnTo>
                  <a:lnTo>
                    <a:pt x="10869" y="196"/>
                  </a:lnTo>
                  <a:lnTo>
                    <a:pt x="10785" y="112"/>
                  </a:lnTo>
                  <a:lnTo>
                    <a:pt x="10673" y="56"/>
                  </a:lnTo>
                  <a:lnTo>
                    <a:pt x="10533" y="28"/>
                  </a:lnTo>
                  <a:lnTo>
                    <a:pt x="1042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504;p57">
              <a:extLst>
                <a:ext uri="{FF2B5EF4-FFF2-40B4-BE49-F238E27FC236}">
                  <a16:creationId xmlns:a16="http://schemas.microsoft.com/office/drawing/2014/main" id="{7F66BA16-A5FA-1037-B467-7053D3A0294D}"/>
                </a:ext>
              </a:extLst>
            </p:cNvPr>
            <p:cNvSpPr/>
            <p:nvPr/>
          </p:nvSpPr>
          <p:spPr>
            <a:xfrm>
              <a:off x="1906444" y="3281094"/>
              <a:ext cx="174978" cy="21275"/>
            </a:xfrm>
            <a:custGeom>
              <a:avLst/>
              <a:gdLst/>
              <a:ahLst/>
              <a:cxnLst/>
              <a:rect l="l" t="t" r="r" b="b"/>
              <a:pathLst>
                <a:path w="11066" h="1345" fill="none" extrusionOk="0">
                  <a:moveTo>
                    <a:pt x="10421" y="0"/>
                  </a:moveTo>
                  <a:lnTo>
                    <a:pt x="673" y="0"/>
                  </a:lnTo>
                  <a:lnTo>
                    <a:pt x="673" y="0"/>
                  </a:lnTo>
                  <a:lnTo>
                    <a:pt x="533" y="28"/>
                  </a:lnTo>
                  <a:lnTo>
                    <a:pt x="393" y="56"/>
                  </a:lnTo>
                  <a:lnTo>
                    <a:pt x="281" y="112"/>
                  </a:lnTo>
                  <a:lnTo>
                    <a:pt x="197" y="196"/>
                  </a:lnTo>
                  <a:lnTo>
                    <a:pt x="113" y="308"/>
                  </a:lnTo>
                  <a:lnTo>
                    <a:pt x="57" y="420"/>
                  </a:lnTo>
                  <a:lnTo>
                    <a:pt x="1" y="532"/>
                  </a:lnTo>
                  <a:lnTo>
                    <a:pt x="1" y="672"/>
                  </a:lnTo>
                  <a:lnTo>
                    <a:pt x="1" y="672"/>
                  </a:lnTo>
                  <a:lnTo>
                    <a:pt x="1" y="672"/>
                  </a:lnTo>
                  <a:lnTo>
                    <a:pt x="1" y="813"/>
                  </a:lnTo>
                  <a:lnTo>
                    <a:pt x="57" y="925"/>
                  </a:lnTo>
                  <a:lnTo>
                    <a:pt x="113" y="1065"/>
                  </a:lnTo>
                  <a:lnTo>
                    <a:pt x="197" y="1149"/>
                  </a:lnTo>
                  <a:lnTo>
                    <a:pt x="281" y="1233"/>
                  </a:lnTo>
                  <a:lnTo>
                    <a:pt x="393" y="1289"/>
                  </a:lnTo>
                  <a:lnTo>
                    <a:pt x="533" y="1345"/>
                  </a:lnTo>
                  <a:lnTo>
                    <a:pt x="673" y="1345"/>
                  </a:lnTo>
                  <a:lnTo>
                    <a:pt x="10421" y="1345"/>
                  </a:lnTo>
                  <a:lnTo>
                    <a:pt x="10421" y="1345"/>
                  </a:lnTo>
                  <a:lnTo>
                    <a:pt x="10533" y="1345"/>
                  </a:lnTo>
                  <a:lnTo>
                    <a:pt x="10673" y="1289"/>
                  </a:lnTo>
                  <a:lnTo>
                    <a:pt x="10785" y="1233"/>
                  </a:lnTo>
                  <a:lnTo>
                    <a:pt x="10869" y="1149"/>
                  </a:lnTo>
                  <a:lnTo>
                    <a:pt x="10953" y="1037"/>
                  </a:lnTo>
                  <a:lnTo>
                    <a:pt x="11037" y="925"/>
                  </a:lnTo>
                  <a:lnTo>
                    <a:pt x="11065" y="813"/>
                  </a:lnTo>
                  <a:lnTo>
                    <a:pt x="11065" y="672"/>
                  </a:lnTo>
                  <a:lnTo>
                    <a:pt x="11065" y="672"/>
                  </a:lnTo>
                  <a:lnTo>
                    <a:pt x="11065" y="532"/>
                  </a:lnTo>
                  <a:lnTo>
                    <a:pt x="11037" y="420"/>
                  </a:lnTo>
                  <a:lnTo>
                    <a:pt x="10953" y="308"/>
                  </a:lnTo>
                  <a:lnTo>
                    <a:pt x="10869" y="196"/>
                  </a:lnTo>
                  <a:lnTo>
                    <a:pt x="10785" y="112"/>
                  </a:lnTo>
                  <a:lnTo>
                    <a:pt x="10673" y="56"/>
                  </a:lnTo>
                  <a:lnTo>
                    <a:pt x="10533" y="28"/>
                  </a:lnTo>
                  <a:lnTo>
                    <a:pt x="10421" y="0"/>
                  </a:lnTo>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 name="Google Shape;1505;p57">
              <a:extLst>
                <a:ext uri="{FF2B5EF4-FFF2-40B4-BE49-F238E27FC236}">
                  <a16:creationId xmlns:a16="http://schemas.microsoft.com/office/drawing/2014/main" id="{4CCC805B-0F3C-5CED-C557-9DA34EEEF600}"/>
                </a:ext>
              </a:extLst>
            </p:cNvPr>
            <p:cNvSpPr/>
            <p:nvPr/>
          </p:nvSpPr>
          <p:spPr>
            <a:xfrm>
              <a:off x="1830704" y="3429952"/>
              <a:ext cx="1196337" cy="189652"/>
            </a:xfrm>
            <a:custGeom>
              <a:avLst/>
              <a:gdLst/>
              <a:ahLst/>
              <a:cxnLst/>
              <a:rect l="l" t="t" r="r" b="b"/>
              <a:pathLst>
                <a:path w="75659" h="11990" extrusionOk="0">
                  <a:moveTo>
                    <a:pt x="1654" y="1"/>
                  </a:moveTo>
                  <a:lnTo>
                    <a:pt x="1486" y="29"/>
                  </a:lnTo>
                  <a:lnTo>
                    <a:pt x="1317" y="29"/>
                  </a:lnTo>
                  <a:lnTo>
                    <a:pt x="1009" y="141"/>
                  </a:lnTo>
                  <a:lnTo>
                    <a:pt x="729" y="281"/>
                  </a:lnTo>
                  <a:lnTo>
                    <a:pt x="477" y="505"/>
                  </a:lnTo>
                  <a:lnTo>
                    <a:pt x="281" y="757"/>
                  </a:lnTo>
                  <a:lnTo>
                    <a:pt x="113" y="1037"/>
                  </a:lnTo>
                  <a:lnTo>
                    <a:pt x="29" y="1345"/>
                  </a:lnTo>
                  <a:lnTo>
                    <a:pt x="1" y="1514"/>
                  </a:lnTo>
                  <a:lnTo>
                    <a:pt x="1" y="1682"/>
                  </a:lnTo>
                  <a:lnTo>
                    <a:pt x="1" y="10309"/>
                  </a:lnTo>
                  <a:lnTo>
                    <a:pt x="1" y="10477"/>
                  </a:lnTo>
                  <a:lnTo>
                    <a:pt x="29" y="10645"/>
                  </a:lnTo>
                  <a:lnTo>
                    <a:pt x="113" y="10953"/>
                  </a:lnTo>
                  <a:lnTo>
                    <a:pt x="281" y="11233"/>
                  </a:lnTo>
                  <a:lnTo>
                    <a:pt x="477" y="11485"/>
                  </a:lnTo>
                  <a:lnTo>
                    <a:pt x="729" y="11709"/>
                  </a:lnTo>
                  <a:lnTo>
                    <a:pt x="1009" y="11850"/>
                  </a:lnTo>
                  <a:lnTo>
                    <a:pt x="1317" y="11962"/>
                  </a:lnTo>
                  <a:lnTo>
                    <a:pt x="1486" y="11962"/>
                  </a:lnTo>
                  <a:lnTo>
                    <a:pt x="1654" y="11990"/>
                  </a:lnTo>
                  <a:lnTo>
                    <a:pt x="73978" y="11990"/>
                  </a:lnTo>
                  <a:lnTo>
                    <a:pt x="74146" y="11962"/>
                  </a:lnTo>
                  <a:lnTo>
                    <a:pt x="74314" y="11962"/>
                  </a:lnTo>
                  <a:lnTo>
                    <a:pt x="74622" y="11850"/>
                  </a:lnTo>
                  <a:lnTo>
                    <a:pt x="74902" y="11709"/>
                  </a:lnTo>
                  <a:lnTo>
                    <a:pt x="75154" y="11485"/>
                  </a:lnTo>
                  <a:lnTo>
                    <a:pt x="75350" y="11233"/>
                  </a:lnTo>
                  <a:lnTo>
                    <a:pt x="75519" y="10953"/>
                  </a:lnTo>
                  <a:lnTo>
                    <a:pt x="75603" y="10645"/>
                  </a:lnTo>
                  <a:lnTo>
                    <a:pt x="75631" y="10477"/>
                  </a:lnTo>
                  <a:lnTo>
                    <a:pt x="75659" y="10309"/>
                  </a:lnTo>
                  <a:lnTo>
                    <a:pt x="75659" y="1682"/>
                  </a:lnTo>
                  <a:lnTo>
                    <a:pt x="75631" y="1514"/>
                  </a:lnTo>
                  <a:lnTo>
                    <a:pt x="75603" y="1345"/>
                  </a:lnTo>
                  <a:lnTo>
                    <a:pt x="75519" y="1037"/>
                  </a:lnTo>
                  <a:lnTo>
                    <a:pt x="75350" y="757"/>
                  </a:lnTo>
                  <a:lnTo>
                    <a:pt x="75154" y="505"/>
                  </a:lnTo>
                  <a:lnTo>
                    <a:pt x="74902" y="281"/>
                  </a:lnTo>
                  <a:lnTo>
                    <a:pt x="74622" y="141"/>
                  </a:lnTo>
                  <a:lnTo>
                    <a:pt x="74314" y="29"/>
                  </a:lnTo>
                  <a:lnTo>
                    <a:pt x="74146" y="29"/>
                  </a:lnTo>
                  <a:lnTo>
                    <a:pt x="7397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 name="Google Shape;1506;p57">
              <a:extLst>
                <a:ext uri="{FF2B5EF4-FFF2-40B4-BE49-F238E27FC236}">
                  <a16:creationId xmlns:a16="http://schemas.microsoft.com/office/drawing/2014/main" id="{269BE390-51C0-70A6-3BE0-C295CB7DA5FC}"/>
                </a:ext>
              </a:extLst>
            </p:cNvPr>
            <p:cNvSpPr/>
            <p:nvPr/>
          </p:nvSpPr>
          <p:spPr>
            <a:xfrm>
              <a:off x="1830704" y="3429952"/>
              <a:ext cx="1196337" cy="189652"/>
            </a:xfrm>
            <a:custGeom>
              <a:avLst/>
              <a:gdLst/>
              <a:ahLst/>
              <a:cxnLst/>
              <a:rect l="l" t="t" r="r" b="b"/>
              <a:pathLst>
                <a:path w="75659" h="11990" fill="none" extrusionOk="0">
                  <a:moveTo>
                    <a:pt x="1654" y="1"/>
                  </a:moveTo>
                  <a:lnTo>
                    <a:pt x="73978" y="1"/>
                  </a:lnTo>
                  <a:lnTo>
                    <a:pt x="73978" y="1"/>
                  </a:lnTo>
                  <a:lnTo>
                    <a:pt x="74146" y="29"/>
                  </a:lnTo>
                  <a:lnTo>
                    <a:pt x="74314" y="29"/>
                  </a:lnTo>
                  <a:lnTo>
                    <a:pt x="74622" y="141"/>
                  </a:lnTo>
                  <a:lnTo>
                    <a:pt x="74902" y="281"/>
                  </a:lnTo>
                  <a:lnTo>
                    <a:pt x="75154" y="505"/>
                  </a:lnTo>
                  <a:lnTo>
                    <a:pt x="75350" y="757"/>
                  </a:lnTo>
                  <a:lnTo>
                    <a:pt x="75519" y="1037"/>
                  </a:lnTo>
                  <a:lnTo>
                    <a:pt x="75603" y="1345"/>
                  </a:lnTo>
                  <a:lnTo>
                    <a:pt x="75631" y="1514"/>
                  </a:lnTo>
                  <a:lnTo>
                    <a:pt x="75659" y="1682"/>
                  </a:lnTo>
                  <a:lnTo>
                    <a:pt x="75659" y="10309"/>
                  </a:lnTo>
                  <a:lnTo>
                    <a:pt x="75659" y="10309"/>
                  </a:lnTo>
                  <a:lnTo>
                    <a:pt x="75631" y="10477"/>
                  </a:lnTo>
                  <a:lnTo>
                    <a:pt x="75603" y="10645"/>
                  </a:lnTo>
                  <a:lnTo>
                    <a:pt x="75519" y="10953"/>
                  </a:lnTo>
                  <a:lnTo>
                    <a:pt x="75350" y="11233"/>
                  </a:lnTo>
                  <a:lnTo>
                    <a:pt x="75154" y="11485"/>
                  </a:lnTo>
                  <a:lnTo>
                    <a:pt x="74902" y="11709"/>
                  </a:lnTo>
                  <a:lnTo>
                    <a:pt x="74622" y="11850"/>
                  </a:lnTo>
                  <a:lnTo>
                    <a:pt x="74314" y="11962"/>
                  </a:lnTo>
                  <a:lnTo>
                    <a:pt x="74146" y="11962"/>
                  </a:lnTo>
                  <a:lnTo>
                    <a:pt x="73978" y="11990"/>
                  </a:lnTo>
                  <a:lnTo>
                    <a:pt x="1654" y="11990"/>
                  </a:lnTo>
                  <a:lnTo>
                    <a:pt x="1654" y="11990"/>
                  </a:lnTo>
                  <a:lnTo>
                    <a:pt x="1486" y="11962"/>
                  </a:lnTo>
                  <a:lnTo>
                    <a:pt x="1317" y="11962"/>
                  </a:lnTo>
                  <a:lnTo>
                    <a:pt x="1009" y="11850"/>
                  </a:lnTo>
                  <a:lnTo>
                    <a:pt x="729" y="11709"/>
                  </a:lnTo>
                  <a:lnTo>
                    <a:pt x="477" y="11485"/>
                  </a:lnTo>
                  <a:lnTo>
                    <a:pt x="281" y="11233"/>
                  </a:lnTo>
                  <a:lnTo>
                    <a:pt x="113" y="10953"/>
                  </a:lnTo>
                  <a:lnTo>
                    <a:pt x="29" y="10645"/>
                  </a:lnTo>
                  <a:lnTo>
                    <a:pt x="1" y="10477"/>
                  </a:lnTo>
                  <a:lnTo>
                    <a:pt x="1" y="10309"/>
                  </a:lnTo>
                  <a:lnTo>
                    <a:pt x="1" y="1682"/>
                  </a:lnTo>
                  <a:lnTo>
                    <a:pt x="1" y="1682"/>
                  </a:lnTo>
                  <a:lnTo>
                    <a:pt x="1" y="1514"/>
                  </a:lnTo>
                  <a:lnTo>
                    <a:pt x="29" y="1345"/>
                  </a:lnTo>
                  <a:lnTo>
                    <a:pt x="113" y="1037"/>
                  </a:lnTo>
                  <a:lnTo>
                    <a:pt x="281" y="757"/>
                  </a:lnTo>
                  <a:lnTo>
                    <a:pt x="477" y="505"/>
                  </a:lnTo>
                  <a:lnTo>
                    <a:pt x="729" y="281"/>
                  </a:lnTo>
                  <a:lnTo>
                    <a:pt x="1009" y="141"/>
                  </a:lnTo>
                  <a:lnTo>
                    <a:pt x="1317" y="29"/>
                  </a:lnTo>
                  <a:lnTo>
                    <a:pt x="1486" y="29"/>
                  </a:lnTo>
                  <a:lnTo>
                    <a:pt x="1654"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 name="Google Shape;1507;p57">
              <a:extLst>
                <a:ext uri="{FF2B5EF4-FFF2-40B4-BE49-F238E27FC236}">
                  <a16:creationId xmlns:a16="http://schemas.microsoft.com/office/drawing/2014/main" id="{88B3EB93-BEB3-98F5-D6D3-9A53B3CB700D}"/>
                </a:ext>
              </a:extLst>
            </p:cNvPr>
            <p:cNvSpPr/>
            <p:nvPr/>
          </p:nvSpPr>
          <p:spPr>
            <a:xfrm>
              <a:off x="2708567" y="3507932"/>
              <a:ext cx="27039" cy="26605"/>
            </a:xfrm>
            <a:custGeom>
              <a:avLst/>
              <a:gdLst/>
              <a:ahLst/>
              <a:cxnLst/>
              <a:rect l="l" t="t" r="r" b="b"/>
              <a:pathLst>
                <a:path w="1710" h="1682" extrusionOk="0">
                  <a:moveTo>
                    <a:pt x="645" y="1"/>
                  </a:moveTo>
                  <a:lnTo>
                    <a:pt x="645" y="673"/>
                  </a:lnTo>
                  <a:lnTo>
                    <a:pt x="1" y="673"/>
                  </a:lnTo>
                  <a:lnTo>
                    <a:pt x="1" y="1037"/>
                  </a:lnTo>
                  <a:lnTo>
                    <a:pt x="645" y="1037"/>
                  </a:lnTo>
                  <a:lnTo>
                    <a:pt x="645" y="1682"/>
                  </a:lnTo>
                  <a:lnTo>
                    <a:pt x="1037" y="1682"/>
                  </a:lnTo>
                  <a:lnTo>
                    <a:pt x="1037" y="1037"/>
                  </a:lnTo>
                  <a:lnTo>
                    <a:pt x="1709" y="1037"/>
                  </a:lnTo>
                  <a:lnTo>
                    <a:pt x="1709" y="673"/>
                  </a:lnTo>
                  <a:lnTo>
                    <a:pt x="1037" y="673"/>
                  </a:lnTo>
                  <a:lnTo>
                    <a:pt x="1037" y="1"/>
                  </a:lnTo>
                  <a:close/>
                </a:path>
              </a:pathLst>
            </a:custGeom>
            <a:solidFill>
              <a:srgbClr val="FBE6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 name="Google Shape;1508;p57">
              <a:extLst>
                <a:ext uri="{FF2B5EF4-FFF2-40B4-BE49-F238E27FC236}">
                  <a16:creationId xmlns:a16="http://schemas.microsoft.com/office/drawing/2014/main" id="{CCD8EBB2-8025-0F40-DE8D-0BAED7D14118}"/>
                </a:ext>
              </a:extLst>
            </p:cNvPr>
            <p:cNvSpPr/>
            <p:nvPr/>
          </p:nvSpPr>
          <p:spPr>
            <a:xfrm>
              <a:off x="2708567" y="3507932"/>
              <a:ext cx="27039" cy="26605"/>
            </a:xfrm>
            <a:custGeom>
              <a:avLst/>
              <a:gdLst/>
              <a:ahLst/>
              <a:cxnLst/>
              <a:rect l="l" t="t" r="r" b="b"/>
              <a:pathLst>
                <a:path w="1710" h="1682" fill="none" extrusionOk="0">
                  <a:moveTo>
                    <a:pt x="1037" y="1"/>
                  </a:moveTo>
                  <a:lnTo>
                    <a:pt x="645" y="1"/>
                  </a:lnTo>
                  <a:lnTo>
                    <a:pt x="645" y="673"/>
                  </a:lnTo>
                  <a:lnTo>
                    <a:pt x="1" y="673"/>
                  </a:lnTo>
                  <a:lnTo>
                    <a:pt x="1" y="1037"/>
                  </a:lnTo>
                  <a:lnTo>
                    <a:pt x="645" y="1037"/>
                  </a:lnTo>
                  <a:lnTo>
                    <a:pt x="645" y="1682"/>
                  </a:lnTo>
                  <a:lnTo>
                    <a:pt x="1037" y="1682"/>
                  </a:lnTo>
                  <a:lnTo>
                    <a:pt x="1037" y="1037"/>
                  </a:lnTo>
                  <a:lnTo>
                    <a:pt x="1709" y="1037"/>
                  </a:lnTo>
                  <a:lnTo>
                    <a:pt x="1709" y="673"/>
                  </a:lnTo>
                  <a:lnTo>
                    <a:pt x="1037" y="673"/>
                  </a:lnTo>
                  <a:lnTo>
                    <a:pt x="103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 name="Google Shape;1509;p57">
              <a:extLst>
                <a:ext uri="{FF2B5EF4-FFF2-40B4-BE49-F238E27FC236}">
                  <a16:creationId xmlns:a16="http://schemas.microsoft.com/office/drawing/2014/main" id="{FEC9B3E3-6F3A-0832-C277-D4D1F99BAC6B}"/>
                </a:ext>
              </a:extLst>
            </p:cNvPr>
            <p:cNvSpPr/>
            <p:nvPr/>
          </p:nvSpPr>
          <p:spPr>
            <a:xfrm>
              <a:off x="2757727" y="3493317"/>
              <a:ext cx="33237" cy="55836"/>
            </a:xfrm>
            <a:custGeom>
              <a:avLst/>
              <a:gdLst/>
              <a:ahLst/>
              <a:cxnLst/>
              <a:rect l="l" t="t" r="r" b="b"/>
              <a:pathLst>
                <a:path w="2102" h="3530" extrusionOk="0">
                  <a:moveTo>
                    <a:pt x="925" y="841"/>
                  </a:moveTo>
                  <a:lnTo>
                    <a:pt x="925" y="1513"/>
                  </a:lnTo>
                  <a:lnTo>
                    <a:pt x="785" y="1457"/>
                  </a:lnTo>
                  <a:lnTo>
                    <a:pt x="645" y="1401"/>
                  </a:lnTo>
                  <a:lnTo>
                    <a:pt x="561" y="1289"/>
                  </a:lnTo>
                  <a:lnTo>
                    <a:pt x="533" y="1177"/>
                  </a:lnTo>
                  <a:lnTo>
                    <a:pt x="561" y="1065"/>
                  </a:lnTo>
                  <a:lnTo>
                    <a:pt x="645" y="981"/>
                  </a:lnTo>
                  <a:lnTo>
                    <a:pt x="757" y="897"/>
                  </a:lnTo>
                  <a:lnTo>
                    <a:pt x="925" y="841"/>
                  </a:lnTo>
                  <a:close/>
                  <a:moveTo>
                    <a:pt x="1233" y="2045"/>
                  </a:moveTo>
                  <a:lnTo>
                    <a:pt x="1373" y="2101"/>
                  </a:lnTo>
                  <a:lnTo>
                    <a:pt x="1514" y="2157"/>
                  </a:lnTo>
                  <a:lnTo>
                    <a:pt x="1598" y="2241"/>
                  </a:lnTo>
                  <a:lnTo>
                    <a:pt x="1626" y="2381"/>
                  </a:lnTo>
                  <a:lnTo>
                    <a:pt x="1598" y="2493"/>
                  </a:lnTo>
                  <a:lnTo>
                    <a:pt x="1542" y="2577"/>
                  </a:lnTo>
                  <a:lnTo>
                    <a:pt x="1401" y="2662"/>
                  </a:lnTo>
                  <a:lnTo>
                    <a:pt x="1233" y="2718"/>
                  </a:lnTo>
                  <a:lnTo>
                    <a:pt x="1233" y="2045"/>
                  </a:lnTo>
                  <a:close/>
                  <a:moveTo>
                    <a:pt x="925" y="0"/>
                  </a:moveTo>
                  <a:lnTo>
                    <a:pt x="925" y="449"/>
                  </a:lnTo>
                  <a:lnTo>
                    <a:pt x="729" y="477"/>
                  </a:lnTo>
                  <a:lnTo>
                    <a:pt x="533" y="533"/>
                  </a:lnTo>
                  <a:lnTo>
                    <a:pt x="393" y="617"/>
                  </a:lnTo>
                  <a:lnTo>
                    <a:pt x="281" y="701"/>
                  </a:lnTo>
                  <a:lnTo>
                    <a:pt x="169" y="813"/>
                  </a:lnTo>
                  <a:lnTo>
                    <a:pt x="113" y="925"/>
                  </a:lnTo>
                  <a:lnTo>
                    <a:pt x="85" y="1065"/>
                  </a:lnTo>
                  <a:lnTo>
                    <a:pt x="57" y="1205"/>
                  </a:lnTo>
                  <a:lnTo>
                    <a:pt x="85" y="1373"/>
                  </a:lnTo>
                  <a:lnTo>
                    <a:pt x="141" y="1541"/>
                  </a:lnTo>
                  <a:lnTo>
                    <a:pt x="225" y="1653"/>
                  </a:lnTo>
                  <a:lnTo>
                    <a:pt x="337" y="1737"/>
                  </a:lnTo>
                  <a:lnTo>
                    <a:pt x="477" y="1821"/>
                  </a:lnTo>
                  <a:lnTo>
                    <a:pt x="617" y="1877"/>
                  </a:lnTo>
                  <a:lnTo>
                    <a:pt x="925" y="1961"/>
                  </a:lnTo>
                  <a:lnTo>
                    <a:pt x="925" y="2718"/>
                  </a:lnTo>
                  <a:lnTo>
                    <a:pt x="729" y="2690"/>
                  </a:lnTo>
                  <a:lnTo>
                    <a:pt x="533" y="2634"/>
                  </a:lnTo>
                  <a:lnTo>
                    <a:pt x="337" y="2549"/>
                  </a:lnTo>
                  <a:lnTo>
                    <a:pt x="169" y="2437"/>
                  </a:lnTo>
                  <a:lnTo>
                    <a:pt x="1" y="2802"/>
                  </a:lnTo>
                  <a:lnTo>
                    <a:pt x="225" y="2942"/>
                  </a:lnTo>
                  <a:lnTo>
                    <a:pt x="449" y="3026"/>
                  </a:lnTo>
                  <a:lnTo>
                    <a:pt x="673" y="3082"/>
                  </a:lnTo>
                  <a:lnTo>
                    <a:pt x="925" y="3110"/>
                  </a:lnTo>
                  <a:lnTo>
                    <a:pt x="925" y="3530"/>
                  </a:lnTo>
                  <a:lnTo>
                    <a:pt x="1233" y="3530"/>
                  </a:lnTo>
                  <a:lnTo>
                    <a:pt x="1233" y="3110"/>
                  </a:lnTo>
                  <a:lnTo>
                    <a:pt x="1429" y="3082"/>
                  </a:lnTo>
                  <a:lnTo>
                    <a:pt x="1626" y="3026"/>
                  </a:lnTo>
                  <a:lnTo>
                    <a:pt x="1766" y="2942"/>
                  </a:lnTo>
                  <a:lnTo>
                    <a:pt x="1878" y="2858"/>
                  </a:lnTo>
                  <a:lnTo>
                    <a:pt x="1990" y="2746"/>
                  </a:lnTo>
                  <a:lnTo>
                    <a:pt x="2046" y="2634"/>
                  </a:lnTo>
                  <a:lnTo>
                    <a:pt x="2074" y="2493"/>
                  </a:lnTo>
                  <a:lnTo>
                    <a:pt x="2102" y="2353"/>
                  </a:lnTo>
                  <a:lnTo>
                    <a:pt x="2074" y="2157"/>
                  </a:lnTo>
                  <a:lnTo>
                    <a:pt x="2018" y="2017"/>
                  </a:lnTo>
                  <a:lnTo>
                    <a:pt x="1934" y="1905"/>
                  </a:lnTo>
                  <a:lnTo>
                    <a:pt x="1822" y="1821"/>
                  </a:lnTo>
                  <a:lnTo>
                    <a:pt x="1682" y="1737"/>
                  </a:lnTo>
                  <a:lnTo>
                    <a:pt x="1542" y="1681"/>
                  </a:lnTo>
                  <a:lnTo>
                    <a:pt x="1233" y="1597"/>
                  </a:lnTo>
                  <a:lnTo>
                    <a:pt x="1233" y="841"/>
                  </a:lnTo>
                  <a:lnTo>
                    <a:pt x="1542" y="897"/>
                  </a:lnTo>
                  <a:lnTo>
                    <a:pt x="1850" y="1037"/>
                  </a:lnTo>
                  <a:lnTo>
                    <a:pt x="1990" y="645"/>
                  </a:lnTo>
                  <a:lnTo>
                    <a:pt x="1822" y="561"/>
                  </a:lnTo>
                  <a:lnTo>
                    <a:pt x="1626" y="505"/>
                  </a:lnTo>
                  <a:lnTo>
                    <a:pt x="1429" y="449"/>
                  </a:lnTo>
                  <a:lnTo>
                    <a:pt x="1233" y="421"/>
                  </a:lnTo>
                  <a:lnTo>
                    <a:pt x="1233" y="0"/>
                  </a:lnTo>
                  <a:close/>
                </a:path>
              </a:pathLst>
            </a:custGeom>
            <a:solidFill>
              <a:srgbClr val="FBE6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 name="Google Shape;1510;p57">
              <a:extLst>
                <a:ext uri="{FF2B5EF4-FFF2-40B4-BE49-F238E27FC236}">
                  <a16:creationId xmlns:a16="http://schemas.microsoft.com/office/drawing/2014/main" id="{231891F2-BE03-607A-A2DD-C0FE5A57EF26}"/>
                </a:ext>
              </a:extLst>
            </p:cNvPr>
            <p:cNvSpPr/>
            <p:nvPr/>
          </p:nvSpPr>
          <p:spPr>
            <a:xfrm>
              <a:off x="2777224" y="3525664"/>
              <a:ext cx="6214" cy="10645"/>
            </a:xfrm>
            <a:custGeom>
              <a:avLst/>
              <a:gdLst/>
              <a:ahLst/>
              <a:cxnLst/>
              <a:rect l="l" t="t" r="r" b="b"/>
              <a:pathLst>
                <a:path w="393" h="673" fill="none" extrusionOk="0">
                  <a:moveTo>
                    <a:pt x="0" y="673"/>
                  </a:moveTo>
                  <a:lnTo>
                    <a:pt x="0" y="0"/>
                  </a:lnTo>
                  <a:lnTo>
                    <a:pt x="0" y="0"/>
                  </a:lnTo>
                  <a:lnTo>
                    <a:pt x="140" y="56"/>
                  </a:lnTo>
                  <a:lnTo>
                    <a:pt x="281" y="112"/>
                  </a:lnTo>
                  <a:lnTo>
                    <a:pt x="365" y="196"/>
                  </a:lnTo>
                  <a:lnTo>
                    <a:pt x="393" y="336"/>
                  </a:lnTo>
                  <a:lnTo>
                    <a:pt x="393" y="336"/>
                  </a:lnTo>
                  <a:lnTo>
                    <a:pt x="365" y="448"/>
                  </a:lnTo>
                  <a:lnTo>
                    <a:pt x="309" y="532"/>
                  </a:lnTo>
                  <a:lnTo>
                    <a:pt x="168" y="617"/>
                  </a:lnTo>
                  <a:lnTo>
                    <a:pt x="0" y="673"/>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 name="Google Shape;1511;p57">
              <a:extLst>
                <a:ext uri="{FF2B5EF4-FFF2-40B4-BE49-F238E27FC236}">
                  <a16:creationId xmlns:a16="http://schemas.microsoft.com/office/drawing/2014/main" id="{C4949242-0E2B-EF01-BCA9-34164BFFF77D}"/>
                </a:ext>
              </a:extLst>
            </p:cNvPr>
            <p:cNvSpPr/>
            <p:nvPr/>
          </p:nvSpPr>
          <p:spPr>
            <a:xfrm>
              <a:off x="2766155" y="3506604"/>
              <a:ext cx="6214" cy="10661"/>
            </a:xfrm>
            <a:custGeom>
              <a:avLst/>
              <a:gdLst/>
              <a:ahLst/>
              <a:cxnLst/>
              <a:rect l="l" t="t" r="r" b="b"/>
              <a:pathLst>
                <a:path w="393" h="674" fill="none" extrusionOk="0">
                  <a:moveTo>
                    <a:pt x="392" y="673"/>
                  </a:moveTo>
                  <a:lnTo>
                    <a:pt x="392" y="673"/>
                  </a:lnTo>
                  <a:lnTo>
                    <a:pt x="252" y="617"/>
                  </a:lnTo>
                  <a:lnTo>
                    <a:pt x="112" y="561"/>
                  </a:lnTo>
                  <a:lnTo>
                    <a:pt x="28" y="449"/>
                  </a:lnTo>
                  <a:lnTo>
                    <a:pt x="0" y="337"/>
                  </a:lnTo>
                  <a:lnTo>
                    <a:pt x="0" y="337"/>
                  </a:lnTo>
                  <a:lnTo>
                    <a:pt x="28" y="225"/>
                  </a:lnTo>
                  <a:lnTo>
                    <a:pt x="112" y="141"/>
                  </a:lnTo>
                  <a:lnTo>
                    <a:pt x="224" y="57"/>
                  </a:lnTo>
                  <a:lnTo>
                    <a:pt x="392" y="1"/>
                  </a:lnTo>
                  <a:lnTo>
                    <a:pt x="392" y="673"/>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 name="Google Shape;1512;p57">
              <a:extLst>
                <a:ext uri="{FF2B5EF4-FFF2-40B4-BE49-F238E27FC236}">
                  <a16:creationId xmlns:a16="http://schemas.microsoft.com/office/drawing/2014/main" id="{6F62F873-F71D-1657-2ABD-10F5035CA969}"/>
                </a:ext>
              </a:extLst>
            </p:cNvPr>
            <p:cNvSpPr/>
            <p:nvPr/>
          </p:nvSpPr>
          <p:spPr>
            <a:xfrm>
              <a:off x="2757727" y="3493317"/>
              <a:ext cx="33237" cy="55836"/>
            </a:xfrm>
            <a:custGeom>
              <a:avLst/>
              <a:gdLst/>
              <a:ahLst/>
              <a:cxnLst/>
              <a:rect l="l" t="t" r="r" b="b"/>
              <a:pathLst>
                <a:path w="2102" h="3530" fill="none" extrusionOk="0">
                  <a:moveTo>
                    <a:pt x="1233" y="0"/>
                  </a:moveTo>
                  <a:lnTo>
                    <a:pt x="925" y="0"/>
                  </a:lnTo>
                  <a:lnTo>
                    <a:pt x="925" y="449"/>
                  </a:lnTo>
                  <a:lnTo>
                    <a:pt x="925" y="449"/>
                  </a:lnTo>
                  <a:lnTo>
                    <a:pt x="729" y="477"/>
                  </a:lnTo>
                  <a:lnTo>
                    <a:pt x="533" y="533"/>
                  </a:lnTo>
                  <a:lnTo>
                    <a:pt x="393" y="617"/>
                  </a:lnTo>
                  <a:lnTo>
                    <a:pt x="281" y="701"/>
                  </a:lnTo>
                  <a:lnTo>
                    <a:pt x="169" y="813"/>
                  </a:lnTo>
                  <a:lnTo>
                    <a:pt x="113" y="925"/>
                  </a:lnTo>
                  <a:lnTo>
                    <a:pt x="85" y="1065"/>
                  </a:lnTo>
                  <a:lnTo>
                    <a:pt x="57" y="1205"/>
                  </a:lnTo>
                  <a:lnTo>
                    <a:pt x="57" y="1205"/>
                  </a:lnTo>
                  <a:lnTo>
                    <a:pt x="85" y="1373"/>
                  </a:lnTo>
                  <a:lnTo>
                    <a:pt x="141" y="1541"/>
                  </a:lnTo>
                  <a:lnTo>
                    <a:pt x="225" y="1653"/>
                  </a:lnTo>
                  <a:lnTo>
                    <a:pt x="337" y="1737"/>
                  </a:lnTo>
                  <a:lnTo>
                    <a:pt x="477" y="1821"/>
                  </a:lnTo>
                  <a:lnTo>
                    <a:pt x="617" y="1877"/>
                  </a:lnTo>
                  <a:lnTo>
                    <a:pt x="925" y="1961"/>
                  </a:lnTo>
                  <a:lnTo>
                    <a:pt x="925" y="2718"/>
                  </a:lnTo>
                  <a:lnTo>
                    <a:pt x="925" y="2718"/>
                  </a:lnTo>
                  <a:lnTo>
                    <a:pt x="729" y="2690"/>
                  </a:lnTo>
                  <a:lnTo>
                    <a:pt x="533" y="2634"/>
                  </a:lnTo>
                  <a:lnTo>
                    <a:pt x="337" y="2549"/>
                  </a:lnTo>
                  <a:lnTo>
                    <a:pt x="169" y="2437"/>
                  </a:lnTo>
                  <a:lnTo>
                    <a:pt x="1" y="2802"/>
                  </a:lnTo>
                  <a:lnTo>
                    <a:pt x="1" y="2802"/>
                  </a:lnTo>
                  <a:lnTo>
                    <a:pt x="225" y="2942"/>
                  </a:lnTo>
                  <a:lnTo>
                    <a:pt x="449" y="3026"/>
                  </a:lnTo>
                  <a:lnTo>
                    <a:pt x="673" y="3082"/>
                  </a:lnTo>
                  <a:lnTo>
                    <a:pt x="925" y="3110"/>
                  </a:lnTo>
                  <a:lnTo>
                    <a:pt x="925" y="3530"/>
                  </a:lnTo>
                  <a:lnTo>
                    <a:pt x="1233" y="3530"/>
                  </a:lnTo>
                  <a:lnTo>
                    <a:pt x="1233" y="3110"/>
                  </a:lnTo>
                  <a:lnTo>
                    <a:pt x="1233" y="3110"/>
                  </a:lnTo>
                  <a:lnTo>
                    <a:pt x="1429" y="3082"/>
                  </a:lnTo>
                  <a:lnTo>
                    <a:pt x="1626" y="3026"/>
                  </a:lnTo>
                  <a:lnTo>
                    <a:pt x="1766" y="2942"/>
                  </a:lnTo>
                  <a:lnTo>
                    <a:pt x="1878" y="2858"/>
                  </a:lnTo>
                  <a:lnTo>
                    <a:pt x="1990" y="2746"/>
                  </a:lnTo>
                  <a:lnTo>
                    <a:pt x="2046" y="2634"/>
                  </a:lnTo>
                  <a:lnTo>
                    <a:pt x="2074" y="2493"/>
                  </a:lnTo>
                  <a:lnTo>
                    <a:pt x="2102" y="2353"/>
                  </a:lnTo>
                  <a:lnTo>
                    <a:pt x="2102" y="2353"/>
                  </a:lnTo>
                  <a:lnTo>
                    <a:pt x="2074" y="2157"/>
                  </a:lnTo>
                  <a:lnTo>
                    <a:pt x="2018" y="2017"/>
                  </a:lnTo>
                  <a:lnTo>
                    <a:pt x="1934" y="1905"/>
                  </a:lnTo>
                  <a:lnTo>
                    <a:pt x="1822" y="1821"/>
                  </a:lnTo>
                  <a:lnTo>
                    <a:pt x="1682" y="1737"/>
                  </a:lnTo>
                  <a:lnTo>
                    <a:pt x="1542" y="1681"/>
                  </a:lnTo>
                  <a:lnTo>
                    <a:pt x="1233" y="1597"/>
                  </a:lnTo>
                  <a:lnTo>
                    <a:pt x="1233" y="841"/>
                  </a:lnTo>
                  <a:lnTo>
                    <a:pt x="1233" y="841"/>
                  </a:lnTo>
                  <a:lnTo>
                    <a:pt x="1542" y="897"/>
                  </a:lnTo>
                  <a:lnTo>
                    <a:pt x="1850" y="1037"/>
                  </a:lnTo>
                  <a:lnTo>
                    <a:pt x="1990" y="645"/>
                  </a:lnTo>
                  <a:lnTo>
                    <a:pt x="1990" y="645"/>
                  </a:lnTo>
                  <a:lnTo>
                    <a:pt x="1822" y="561"/>
                  </a:lnTo>
                  <a:lnTo>
                    <a:pt x="1626" y="505"/>
                  </a:lnTo>
                  <a:lnTo>
                    <a:pt x="1429" y="449"/>
                  </a:lnTo>
                  <a:lnTo>
                    <a:pt x="1233" y="421"/>
                  </a:lnTo>
                  <a:lnTo>
                    <a:pt x="123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 name="Google Shape;1513;p57">
              <a:extLst>
                <a:ext uri="{FF2B5EF4-FFF2-40B4-BE49-F238E27FC236}">
                  <a16:creationId xmlns:a16="http://schemas.microsoft.com/office/drawing/2014/main" id="{B9622DAC-6C23-6448-1D71-8872FC595468}"/>
                </a:ext>
              </a:extLst>
            </p:cNvPr>
            <p:cNvSpPr/>
            <p:nvPr/>
          </p:nvSpPr>
          <p:spPr>
            <a:xfrm>
              <a:off x="2809560" y="3500403"/>
              <a:ext cx="16840" cy="41663"/>
            </a:xfrm>
            <a:custGeom>
              <a:avLst/>
              <a:gdLst/>
              <a:ahLst/>
              <a:cxnLst/>
              <a:rect l="l" t="t" r="r" b="b"/>
              <a:pathLst>
                <a:path w="1065" h="2634" extrusionOk="0">
                  <a:moveTo>
                    <a:pt x="0" y="1"/>
                  </a:moveTo>
                  <a:lnTo>
                    <a:pt x="0" y="421"/>
                  </a:lnTo>
                  <a:lnTo>
                    <a:pt x="560" y="421"/>
                  </a:lnTo>
                  <a:lnTo>
                    <a:pt x="560" y="2634"/>
                  </a:lnTo>
                  <a:lnTo>
                    <a:pt x="1065" y="2634"/>
                  </a:lnTo>
                  <a:lnTo>
                    <a:pt x="1065" y="1"/>
                  </a:lnTo>
                  <a:close/>
                </a:path>
              </a:pathLst>
            </a:custGeom>
            <a:solidFill>
              <a:srgbClr val="FBE6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 name="Google Shape;1514;p57">
              <a:extLst>
                <a:ext uri="{FF2B5EF4-FFF2-40B4-BE49-F238E27FC236}">
                  <a16:creationId xmlns:a16="http://schemas.microsoft.com/office/drawing/2014/main" id="{DAB64F12-8545-83C6-4D21-17CD02ACD675}"/>
                </a:ext>
              </a:extLst>
            </p:cNvPr>
            <p:cNvSpPr/>
            <p:nvPr/>
          </p:nvSpPr>
          <p:spPr>
            <a:xfrm>
              <a:off x="2809560" y="3500403"/>
              <a:ext cx="16840" cy="41663"/>
            </a:xfrm>
            <a:custGeom>
              <a:avLst/>
              <a:gdLst/>
              <a:ahLst/>
              <a:cxnLst/>
              <a:rect l="l" t="t" r="r" b="b"/>
              <a:pathLst>
                <a:path w="1065" h="2634" fill="none" extrusionOk="0">
                  <a:moveTo>
                    <a:pt x="1065" y="1"/>
                  </a:moveTo>
                  <a:lnTo>
                    <a:pt x="0" y="1"/>
                  </a:lnTo>
                  <a:lnTo>
                    <a:pt x="0" y="421"/>
                  </a:lnTo>
                  <a:lnTo>
                    <a:pt x="560" y="421"/>
                  </a:lnTo>
                  <a:lnTo>
                    <a:pt x="560" y="2634"/>
                  </a:lnTo>
                  <a:lnTo>
                    <a:pt x="1065" y="2634"/>
                  </a:lnTo>
                  <a:lnTo>
                    <a:pt x="106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 name="Google Shape;1515;p57">
              <a:extLst>
                <a:ext uri="{FF2B5EF4-FFF2-40B4-BE49-F238E27FC236}">
                  <a16:creationId xmlns:a16="http://schemas.microsoft.com/office/drawing/2014/main" id="{3DCD6D44-D497-D308-F1E6-66E388D29213}"/>
                </a:ext>
              </a:extLst>
            </p:cNvPr>
            <p:cNvSpPr/>
            <p:nvPr/>
          </p:nvSpPr>
          <p:spPr>
            <a:xfrm>
              <a:off x="2834353" y="3499960"/>
              <a:ext cx="33680" cy="42549"/>
            </a:xfrm>
            <a:custGeom>
              <a:avLst/>
              <a:gdLst/>
              <a:ahLst/>
              <a:cxnLst/>
              <a:rect l="l" t="t" r="r" b="b"/>
              <a:pathLst>
                <a:path w="2130" h="2690" extrusionOk="0">
                  <a:moveTo>
                    <a:pt x="1065" y="421"/>
                  </a:moveTo>
                  <a:lnTo>
                    <a:pt x="1261" y="449"/>
                  </a:lnTo>
                  <a:lnTo>
                    <a:pt x="1429" y="505"/>
                  </a:lnTo>
                  <a:lnTo>
                    <a:pt x="1485" y="561"/>
                  </a:lnTo>
                  <a:lnTo>
                    <a:pt x="1513" y="645"/>
                  </a:lnTo>
                  <a:lnTo>
                    <a:pt x="1541" y="701"/>
                  </a:lnTo>
                  <a:lnTo>
                    <a:pt x="1569" y="785"/>
                  </a:lnTo>
                  <a:lnTo>
                    <a:pt x="1541" y="869"/>
                  </a:lnTo>
                  <a:lnTo>
                    <a:pt x="1513" y="925"/>
                  </a:lnTo>
                  <a:lnTo>
                    <a:pt x="1485" y="1009"/>
                  </a:lnTo>
                  <a:lnTo>
                    <a:pt x="1429" y="1065"/>
                  </a:lnTo>
                  <a:lnTo>
                    <a:pt x="1261" y="1121"/>
                  </a:lnTo>
                  <a:lnTo>
                    <a:pt x="1065" y="1149"/>
                  </a:lnTo>
                  <a:lnTo>
                    <a:pt x="841" y="1121"/>
                  </a:lnTo>
                  <a:lnTo>
                    <a:pt x="701" y="1065"/>
                  </a:lnTo>
                  <a:lnTo>
                    <a:pt x="645" y="1009"/>
                  </a:lnTo>
                  <a:lnTo>
                    <a:pt x="589" y="925"/>
                  </a:lnTo>
                  <a:lnTo>
                    <a:pt x="561" y="869"/>
                  </a:lnTo>
                  <a:lnTo>
                    <a:pt x="561" y="785"/>
                  </a:lnTo>
                  <a:lnTo>
                    <a:pt x="561" y="757"/>
                  </a:lnTo>
                  <a:lnTo>
                    <a:pt x="561" y="673"/>
                  </a:lnTo>
                  <a:lnTo>
                    <a:pt x="589" y="617"/>
                  </a:lnTo>
                  <a:lnTo>
                    <a:pt x="645" y="533"/>
                  </a:lnTo>
                  <a:lnTo>
                    <a:pt x="701" y="505"/>
                  </a:lnTo>
                  <a:lnTo>
                    <a:pt x="841" y="421"/>
                  </a:lnTo>
                  <a:close/>
                  <a:moveTo>
                    <a:pt x="1065" y="1485"/>
                  </a:moveTo>
                  <a:lnTo>
                    <a:pt x="1317" y="1513"/>
                  </a:lnTo>
                  <a:lnTo>
                    <a:pt x="1401" y="1541"/>
                  </a:lnTo>
                  <a:lnTo>
                    <a:pt x="1485" y="1597"/>
                  </a:lnTo>
                  <a:lnTo>
                    <a:pt x="1541" y="1653"/>
                  </a:lnTo>
                  <a:lnTo>
                    <a:pt x="1597" y="1737"/>
                  </a:lnTo>
                  <a:lnTo>
                    <a:pt x="1625" y="1821"/>
                  </a:lnTo>
                  <a:lnTo>
                    <a:pt x="1625" y="1905"/>
                  </a:lnTo>
                  <a:lnTo>
                    <a:pt x="1625" y="1989"/>
                  </a:lnTo>
                  <a:lnTo>
                    <a:pt x="1597" y="2073"/>
                  </a:lnTo>
                  <a:lnTo>
                    <a:pt x="1541" y="2157"/>
                  </a:lnTo>
                  <a:lnTo>
                    <a:pt x="1485" y="2214"/>
                  </a:lnTo>
                  <a:lnTo>
                    <a:pt x="1401" y="2270"/>
                  </a:lnTo>
                  <a:lnTo>
                    <a:pt x="1317" y="2298"/>
                  </a:lnTo>
                  <a:lnTo>
                    <a:pt x="1065" y="2326"/>
                  </a:lnTo>
                  <a:lnTo>
                    <a:pt x="841" y="2298"/>
                  </a:lnTo>
                  <a:lnTo>
                    <a:pt x="757" y="2270"/>
                  </a:lnTo>
                  <a:lnTo>
                    <a:pt x="673" y="2214"/>
                  </a:lnTo>
                  <a:lnTo>
                    <a:pt x="589" y="2157"/>
                  </a:lnTo>
                  <a:lnTo>
                    <a:pt x="561" y="2073"/>
                  </a:lnTo>
                  <a:lnTo>
                    <a:pt x="533" y="1989"/>
                  </a:lnTo>
                  <a:lnTo>
                    <a:pt x="505" y="1905"/>
                  </a:lnTo>
                  <a:lnTo>
                    <a:pt x="533" y="1821"/>
                  </a:lnTo>
                  <a:lnTo>
                    <a:pt x="561" y="1737"/>
                  </a:lnTo>
                  <a:lnTo>
                    <a:pt x="617" y="1653"/>
                  </a:lnTo>
                  <a:lnTo>
                    <a:pt x="673" y="1597"/>
                  </a:lnTo>
                  <a:lnTo>
                    <a:pt x="757" y="1541"/>
                  </a:lnTo>
                  <a:lnTo>
                    <a:pt x="841" y="1513"/>
                  </a:lnTo>
                  <a:lnTo>
                    <a:pt x="1065" y="1485"/>
                  </a:lnTo>
                  <a:close/>
                  <a:moveTo>
                    <a:pt x="841" y="1"/>
                  </a:moveTo>
                  <a:lnTo>
                    <a:pt x="645" y="57"/>
                  </a:lnTo>
                  <a:lnTo>
                    <a:pt x="505" y="113"/>
                  </a:lnTo>
                  <a:lnTo>
                    <a:pt x="337" y="197"/>
                  </a:lnTo>
                  <a:lnTo>
                    <a:pt x="225" y="309"/>
                  </a:lnTo>
                  <a:lnTo>
                    <a:pt x="141" y="421"/>
                  </a:lnTo>
                  <a:lnTo>
                    <a:pt x="113" y="561"/>
                  </a:lnTo>
                  <a:lnTo>
                    <a:pt x="85" y="729"/>
                  </a:lnTo>
                  <a:lnTo>
                    <a:pt x="85" y="897"/>
                  </a:lnTo>
                  <a:lnTo>
                    <a:pt x="169" y="1065"/>
                  </a:lnTo>
                  <a:lnTo>
                    <a:pt x="253" y="1177"/>
                  </a:lnTo>
                  <a:lnTo>
                    <a:pt x="421" y="1289"/>
                  </a:lnTo>
                  <a:lnTo>
                    <a:pt x="225" y="1373"/>
                  </a:lnTo>
                  <a:lnTo>
                    <a:pt x="113" y="1541"/>
                  </a:lnTo>
                  <a:lnTo>
                    <a:pt x="29" y="1709"/>
                  </a:lnTo>
                  <a:lnTo>
                    <a:pt x="1" y="1905"/>
                  </a:lnTo>
                  <a:lnTo>
                    <a:pt x="1" y="2073"/>
                  </a:lnTo>
                  <a:lnTo>
                    <a:pt x="57" y="2242"/>
                  </a:lnTo>
                  <a:lnTo>
                    <a:pt x="169" y="2382"/>
                  </a:lnTo>
                  <a:lnTo>
                    <a:pt x="281" y="2494"/>
                  </a:lnTo>
                  <a:lnTo>
                    <a:pt x="421" y="2578"/>
                  </a:lnTo>
                  <a:lnTo>
                    <a:pt x="617" y="2634"/>
                  </a:lnTo>
                  <a:lnTo>
                    <a:pt x="813" y="2690"/>
                  </a:lnTo>
                  <a:lnTo>
                    <a:pt x="1289" y="2690"/>
                  </a:lnTo>
                  <a:lnTo>
                    <a:pt x="1485" y="2634"/>
                  </a:lnTo>
                  <a:lnTo>
                    <a:pt x="1681" y="2578"/>
                  </a:lnTo>
                  <a:lnTo>
                    <a:pt x="1850" y="2494"/>
                  </a:lnTo>
                  <a:lnTo>
                    <a:pt x="1962" y="2382"/>
                  </a:lnTo>
                  <a:lnTo>
                    <a:pt x="2046" y="2242"/>
                  </a:lnTo>
                  <a:lnTo>
                    <a:pt x="2102" y="2073"/>
                  </a:lnTo>
                  <a:lnTo>
                    <a:pt x="2130" y="1905"/>
                  </a:lnTo>
                  <a:lnTo>
                    <a:pt x="2102" y="1709"/>
                  </a:lnTo>
                  <a:lnTo>
                    <a:pt x="2018" y="1541"/>
                  </a:lnTo>
                  <a:lnTo>
                    <a:pt x="1878" y="1373"/>
                  </a:lnTo>
                  <a:lnTo>
                    <a:pt x="1709" y="1289"/>
                  </a:lnTo>
                  <a:lnTo>
                    <a:pt x="1850" y="1177"/>
                  </a:lnTo>
                  <a:lnTo>
                    <a:pt x="1962" y="1065"/>
                  </a:lnTo>
                  <a:lnTo>
                    <a:pt x="2018" y="897"/>
                  </a:lnTo>
                  <a:lnTo>
                    <a:pt x="2046" y="729"/>
                  </a:lnTo>
                  <a:lnTo>
                    <a:pt x="2018" y="561"/>
                  </a:lnTo>
                  <a:lnTo>
                    <a:pt x="1962" y="421"/>
                  </a:lnTo>
                  <a:lnTo>
                    <a:pt x="1878" y="309"/>
                  </a:lnTo>
                  <a:lnTo>
                    <a:pt x="1766" y="197"/>
                  </a:lnTo>
                  <a:lnTo>
                    <a:pt x="1625" y="113"/>
                  </a:lnTo>
                  <a:lnTo>
                    <a:pt x="1457" y="57"/>
                  </a:lnTo>
                  <a:lnTo>
                    <a:pt x="1261" y="1"/>
                  </a:lnTo>
                  <a:close/>
                </a:path>
              </a:pathLst>
            </a:custGeom>
            <a:solidFill>
              <a:srgbClr val="FBE6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 name="Google Shape;1516;p57">
              <a:extLst>
                <a:ext uri="{FF2B5EF4-FFF2-40B4-BE49-F238E27FC236}">
                  <a16:creationId xmlns:a16="http://schemas.microsoft.com/office/drawing/2014/main" id="{94856614-81C4-CA60-6E6C-5F0E5F1CF200}"/>
                </a:ext>
              </a:extLst>
            </p:cNvPr>
            <p:cNvSpPr/>
            <p:nvPr/>
          </p:nvSpPr>
          <p:spPr>
            <a:xfrm>
              <a:off x="2842339" y="3523449"/>
              <a:ext cx="17726" cy="13303"/>
            </a:xfrm>
            <a:custGeom>
              <a:avLst/>
              <a:gdLst/>
              <a:ahLst/>
              <a:cxnLst/>
              <a:rect l="l" t="t" r="r" b="b"/>
              <a:pathLst>
                <a:path w="1121" h="841" fill="none" extrusionOk="0">
                  <a:moveTo>
                    <a:pt x="560" y="841"/>
                  </a:moveTo>
                  <a:lnTo>
                    <a:pt x="560" y="841"/>
                  </a:lnTo>
                  <a:lnTo>
                    <a:pt x="336" y="813"/>
                  </a:lnTo>
                  <a:lnTo>
                    <a:pt x="252" y="785"/>
                  </a:lnTo>
                  <a:lnTo>
                    <a:pt x="168" y="729"/>
                  </a:lnTo>
                  <a:lnTo>
                    <a:pt x="84" y="672"/>
                  </a:lnTo>
                  <a:lnTo>
                    <a:pt x="56" y="588"/>
                  </a:lnTo>
                  <a:lnTo>
                    <a:pt x="28" y="504"/>
                  </a:lnTo>
                  <a:lnTo>
                    <a:pt x="0" y="420"/>
                  </a:lnTo>
                  <a:lnTo>
                    <a:pt x="0" y="420"/>
                  </a:lnTo>
                  <a:lnTo>
                    <a:pt x="28" y="336"/>
                  </a:lnTo>
                  <a:lnTo>
                    <a:pt x="56" y="252"/>
                  </a:lnTo>
                  <a:lnTo>
                    <a:pt x="112" y="168"/>
                  </a:lnTo>
                  <a:lnTo>
                    <a:pt x="168" y="112"/>
                  </a:lnTo>
                  <a:lnTo>
                    <a:pt x="252" y="56"/>
                  </a:lnTo>
                  <a:lnTo>
                    <a:pt x="336" y="28"/>
                  </a:lnTo>
                  <a:lnTo>
                    <a:pt x="560" y="0"/>
                  </a:lnTo>
                  <a:lnTo>
                    <a:pt x="560" y="0"/>
                  </a:lnTo>
                  <a:lnTo>
                    <a:pt x="812" y="28"/>
                  </a:lnTo>
                  <a:lnTo>
                    <a:pt x="896" y="56"/>
                  </a:lnTo>
                  <a:lnTo>
                    <a:pt x="980" y="112"/>
                  </a:lnTo>
                  <a:lnTo>
                    <a:pt x="1036" y="168"/>
                  </a:lnTo>
                  <a:lnTo>
                    <a:pt x="1092" y="252"/>
                  </a:lnTo>
                  <a:lnTo>
                    <a:pt x="1120" y="336"/>
                  </a:lnTo>
                  <a:lnTo>
                    <a:pt x="1120" y="420"/>
                  </a:lnTo>
                  <a:lnTo>
                    <a:pt x="1120" y="420"/>
                  </a:lnTo>
                  <a:lnTo>
                    <a:pt x="1120" y="504"/>
                  </a:lnTo>
                  <a:lnTo>
                    <a:pt x="1092" y="588"/>
                  </a:lnTo>
                  <a:lnTo>
                    <a:pt x="1036" y="672"/>
                  </a:lnTo>
                  <a:lnTo>
                    <a:pt x="980" y="729"/>
                  </a:lnTo>
                  <a:lnTo>
                    <a:pt x="896" y="785"/>
                  </a:lnTo>
                  <a:lnTo>
                    <a:pt x="812" y="813"/>
                  </a:lnTo>
                  <a:lnTo>
                    <a:pt x="560" y="84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 name="Google Shape;1517;p57">
              <a:extLst>
                <a:ext uri="{FF2B5EF4-FFF2-40B4-BE49-F238E27FC236}">
                  <a16:creationId xmlns:a16="http://schemas.microsoft.com/office/drawing/2014/main" id="{2814173D-8E0E-A994-6772-E4E2E7A04477}"/>
                </a:ext>
              </a:extLst>
            </p:cNvPr>
            <p:cNvSpPr/>
            <p:nvPr/>
          </p:nvSpPr>
          <p:spPr>
            <a:xfrm>
              <a:off x="2843224" y="3506604"/>
              <a:ext cx="15955" cy="11547"/>
            </a:xfrm>
            <a:custGeom>
              <a:avLst/>
              <a:gdLst/>
              <a:ahLst/>
              <a:cxnLst/>
              <a:rect l="l" t="t" r="r" b="b"/>
              <a:pathLst>
                <a:path w="1009" h="730" fill="none" extrusionOk="0">
                  <a:moveTo>
                    <a:pt x="504" y="729"/>
                  </a:moveTo>
                  <a:lnTo>
                    <a:pt x="504" y="729"/>
                  </a:lnTo>
                  <a:lnTo>
                    <a:pt x="280" y="701"/>
                  </a:lnTo>
                  <a:lnTo>
                    <a:pt x="140" y="645"/>
                  </a:lnTo>
                  <a:lnTo>
                    <a:pt x="84" y="589"/>
                  </a:lnTo>
                  <a:lnTo>
                    <a:pt x="28" y="505"/>
                  </a:lnTo>
                  <a:lnTo>
                    <a:pt x="0" y="449"/>
                  </a:lnTo>
                  <a:lnTo>
                    <a:pt x="0" y="365"/>
                  </a:lnTo>
                  <a:lnTo>
                    <a:pt x="0" y="337"/>
                  </a:lnTo>
                  <a:lnTo>
                    <a:pt x="0" y="337"/>
                  </a:lnTo>
                  <a:lnTo>
                    <a:pt x="0" y="253"/>
                  </a:lnTo>
                  <a:lnTo>
                    <a:pt x="28" y="197"/>
                  </a:lnTo>
                  <a:lnTo>
                    <a:pt x="84" y="113"/>
                  </a:lnTo>
                  <a:lnTo>
                    <a:pt x="140" y="85"/>
                  </a:lnTo>
                  <a:lnTo>
                    <a:pt x="280" y="1"/>
                  </a:lnTo>
                  <a:lnTo>
                    <a:pt x="504" y="1"/>
                  </a:lnTo>
                  <a:lnTo>
                    <a:pt x="504" y="1"/>
                  </a:lnTo>
                  <a:lnTo>
                    <a:pt x="700" y="29"/>
                  </a:lnTo>
                  <a:lnTo>
                    <a:pt x="868" y="85"/>
                  </a:lnTo>
                  <a:lnTo>
                    <a:pt x="924" y="141"/>
                  </a:lnTo>
                  <a:lnTo>
                    <a:pt x="952" y="225"/>
                  </a:lnTo>
                  <a:lnTo>
                    <a:pt x="980" y="281"/>
                  </a:lnTo>
                  <a:lnTo>
                    <a:pt x="1008" y="365"/>
                  </a:lnTo>
                  <a:lnTo>
                    <a:pt x="1008" y="365"/>
                  </a:lnTo>
                  <a:lnTo>
                    <a:pt x="980" y="449"/>
                  </a:lnTo>
                  <a:lnTo>
                    <a:pt x="952" y="505"/>
                  </a:lnTo>
                  <a:lnTo>
                    <a:pt x="924" y="589"/>
                  </a:lnTo>
                  <a:lnTo>
                    <a:pt x="868" y="645"/>
                  </a:lnTo>
                  <a:lnTo>
                    <a:pt x="700" y="701"/>
                  </a:lnTo>
                  <a:lnTo>
                    <a:pt x="504" y="72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 name="Google Shape;1518;p57">
              <a:extLst>
                <a:ext uri="{FF2B5EF4-FFF2-40B4-BE49-F238E27FC236}">
                  <a16:creationId xmlns:a16="http://schemas.microsoft.com/office/drawing/2014/main" id="{9E2758D8-CF32-DB92-907C-B28E0003AC77}"/>
                </a:ext>
              </a:extLst>
            </p:cNvPr>
            <p:cNvSpPr/>
            <p:nvPr/>
          </p:nvSpPr>
          <p:spPr>
            <a:xfrm>
              <a:off x="2834353" y="3499960"/>
              <a:ext cx="33680" cy="42549"/>
            </a:xfrm>
            <a:custGeom>
              <a:avLst/>
              <a:gdLst/>
              <a:ahLst/>
              <a:cxnLst/>
              <a:rect l="l" t="t" r="r" b="b"/>
              <a:pathLst>
                <a:path w="2130" h="2690" fill="none" extrusionOk="0">
                  <a:moveTo>
                    <a:pt x="1065" y="1"/>
                  </a:moveTo>
                  <a:lnTo>
                    <a:pt x="1065" y="1"/>
                  </a:lnTo>
                  <a:lnTo>
                    <a:pt x="841" y="1"/>
                  </a:lnTo>
                  <a:lnTo>
                    <a:pt x="645" y="57"/>
                  </a:lnTo>
                  <a:lnTo>
                    <a:pt x="505" y="113"/>
                  </a:lnTo>
                  <a:lnTo>
                    <a:pt x="337" y="197"/>
                  </a:lnTo>
                  <a:lnTo>
                    <a:pt x="225" y="309"/>
                  </a:lnTo>
                  <a:lnTo>
                    <a:pt x="141" y="421"/>
                  </a:lnTo>
                  <a:lnTo>
                    <a:pt x="113" y="561"/>
                  </a:lnTo>
                  <a:lnTo>
                    <a:pt x="85" y="729"/>
                  </a:lnTo>
                  <a:lnTo>
                    <a:pt x="85" y="729"/>
                  </a:lnTo>
                  <a:lnTo>
                    <a:pt x="85" y="897"/>
                  </a:lnTo>
                  <a:lnTo>
                    <a:pt x="169" y="1065"/>
                  </a:lnTo>
                  <a:lnTo>
                    <a:pt x="253" y="1177"/>
                  </a:lnTo>
                  <a:lnTo>
                    <a:pt x="421" y="1289"/>
                  </a:lnTo>
                  <a:lnTo>
                    <a:pt x="421" y="1289"/>
                  </a:lnTo>
                  <a:lnTo>
                    <a:pt x="225" y="1373"/>
                  </a:lnTo>
                  <a:lnTo>
                    <a:pt x="113" y="1541"/>
                  </a:lnTo>
                  <a:lnTo>
                    <a:pt x="29" y="1709"/>
                  </a:lnTo>
                  <a:lnTo>
                    <a:pt x="1" y="1905"/>
                  </a:lnTo>
                  <a:lnTo>
                    <a:pt x="1" y="1905"/>
                  </a:lnTo>
                  <a:lnTo>
                    <a:pt x="1" y="2073"/>
                  </a:lnTo>
                  <a:lnTo>
                    <a:pt x="57" y="2242"/>
                  </a:lnTo>
                  <a:lnTo>
                    <a:pt x="169" y="2382"/>
                  </a:lnTo>
                  <a:lnTo>
                    <a:pt x="281" y="2494"/>
                  </a:lnTo>
                  <a:lnTo>
                    <a:pt x="421" y="2578"/>
                  </a:lnTo>
                  <a:lnTo>
                    <a:pt x="617" y="2634"/>
                  </a:lnTo>
                  <a:lnTo>
                    <a:pt x="813" y="2690"/>
                  </a:lnTo>
                  <a:lnTo>
                    <a:pt x="1065" y="2690"/>
                  </a:lnTo>
                  <a:lnTo>
                    <a:pt x="1065" y="2690"/>
                  </a:lnTo>
                  <a:lnTo>
                    <a:pt x="1289" y="2690"/>
                  </a:lnTo>
                  <a:lnTo>
                    <a:pt x="1485" y="2634"/>
                  </a:lnTo>
                  <a:lnTo>
                    <a:pt x="1681" y="2578"/>
                  </a:lnTo>
                  <a:lnTo>
                    <a:pt x="1850" y="2494"/>
                  </a:lnTo>
                  <a:lnTo>
                    <a:pt x="1962" y="2382"/>
                  </a:lnTo>
                  <a:lnTo>
                    <a:pt x="2046" y="2242"/>
                  </a:lnTo>
                  <a:lnTo>
                    <a:pt x="2102" y="2073"/>
                  </a:lnTo>
                  <a:lnTo>
                    <a:pt x="2130" y="1905"/>
                  </a:lnTo>
                  <a:lnTo>
                    <a:pt x="2130" y="1905"/>
                  </a:lnTo>
                  <a:lnTo>
                    <a:pt x="2102" y="1709"/>
                  </a:lnTo>
                  <a:lnTo>
                    <a:pt x="2018" y="1541"/>
                  </a:lnTo>
                  <a:lnTo>
                    <a:pt x="1878" y="1373"/>
                  </a:lnTo>
                  <a:lnTo>
                    <a:pt x="1709" y="1289"/>
                  </a:lnTo>
                  <a:lnTo>
                    <a:pt x="1709" y="1289"/>
                  </a:lnTo>
                  <a:lnTo>
                    <a:pt x="1850" y="1177"/>
                  </a:lnTo>
                  <a:lnTo>
                    <a:pt x="1962" y="1065"/>
                  </a:lnTo>
                  <a:lnTo>
                    <a:pt x="2018" y="897"/>
                  </a:lnTo>
                  <a:lnTo>
                    <a:pt x="2046" y="729"/>
                  </a:lnTo>
                  <a:lnTo>
                    <a:pt x="2046" y="729"/>
                  </a:lnTo>
                  <a:lnTo>
                    <a:pt x="2018" y="561"/>
                  </a:lnTo>
                  <a:lnTo>
                    <a:pt x="1962" y="421"/>
                  </a:lnTo>
                  <a:lnTo>
                    <a:pt x="1878" y="309"/>
                  </a:lnTo>
                  <a:lnTo>
                    <a:pt x="1766" y="197"/>
                  </a:lnTo>
                  <a:lnTo>
                    <a:pt x="1625" y="113"/>
                  </a:lnTo>
                  <a:lnTo>
                    <a:pt x="1457" y="57"/>
                  </a:lnTo>
                  <a:lnTo>
                    <a:pt x="1261" y="1"/>
                  </a:lnTo>
                  <a:lnTo>
                    <a:pt x="106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 name="Google Shape;1519;p57">
              <a:extLst>
                <a:ext uri="{FF2B5EF4-FFF2-40B4-BE49-F238E27FC236}">
                  <a16:creationId xmlns:a16="http://schemas.microsoft.com/office/drawing/2014/main" id="{5274F5C2-EF05-60FF-1D77-7D3039BE93CB}"/>
                </a:ext>
              </a:extLst>
            </p:cNvPr>
            <p:cNvSpPr/>
            <p:nvPr/>
          </p:nvSpPr>
          <p:spPr>
            <a:xfrm>
              <a:off x="2873330" y="3532750"/>
              <a:ext cx="9772" cy="18174"/>
            </a:xfrm>
            <a:custGeom>
              <a:avLst/>
              <a:gdLst/>
              <a:ahLst/>
              <a:cxnLst/>
              <a:rect l="l" t="t" r="r" b="b"/>
              <a:pathLst>
                <a:path w="618" h="1149" extrusionOk="0">
                  <a:moveTo>
                    <a:pt x="281" y="0"/>
                  </a:moveTo>
                  <a:lnTo>
                    <a:pt x="169" y="28"/>
                  </a:lnTo>
                  <a:lnTo>
                    <a:pt x="85" y="84"/>
                  </a:lnTo>
                  <a:lnTo>
                    <a:pt x="1" y="197"/>
                  </a:lnTo>
                  <a:lnTo>
                    <a:pt x="1" y="309"/>
                  </a:lnTo>
                  <a:lnTo>
                    <a:pt x="1" y="393"/>
                  </a:lnTo>
                  <a:lnTo>
                    <a:pt x="29" y="477"/>
                  </a:lnTo>
                  <a:lnTo>
                    <a:pt x="85" y="533"/>
                  </a:lnTo>
                  <a:lnTo>
                    <a:pt x="169" y="589"/>
                  </a:lnTo>
                  <a:lnTo>
                    <a:pt x="29" y="1149"/>
                  </a:lnTo>
                  <a:lnTo>
                    <a:pt x="337" y="1149"/>
                  </a:lnTo>
                  <a:lnTo>
                    <a:pt x="533" y="617"/>
                  </a:lnTo>
                  <a:lnTo>
                    <a:pt x="589" y="477"/>
                  </a:lnTo>
                  <a:lnTo>
                    <a:pt x="617" y="309"/>
                  </a:lnTo>
                  <a:lnTo>
                    <a:pt x="589" y="309"/>
                  </a:lnTo>
                  <a:lnTo>
                    <a:pt x="561" y="197"/>
                  </a:lnTo>
                  <a:lnTo>
                    <a:pt x="505" y="84"/>
                  </a:lnTo>
                  <a:lnTo>
                    <a:pt x="421" y="28"/>
                  </a:lnTo>
                  <a:lnTo>
                    <a:pt x="281" y="0"/>
                  </a:lnTo>
                  <a:close/>
                </a:path>
              </a:pathLst>
            </a:custGeom>
            <a:solidFill>
              <a:srgbClr val="FBE6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 name="Google Shape;1520;p57">
              <a:extLst>
                <a:ext uri="{FF2B5EF4-FFF2-40B4-BE49-F238E27FC236}">
                  <a16:creationId xmlns:a16="http://schemas.microsoft.com/office/drawing/2014/main" id="{9D43B26D-1E3F-F301-CFAC-A8EF5DE9B8F0}"/>
                </a:ext>
              </a:extLst>
            </p:cNvPr>
            <p:cNvSpPr/>
            <p:nvPr/>
          </p:nvSpPr>
          <p:spPr>
            <a:xfrm>
              <a:off x="2873330" y="3532750"/>
              <a:ext cx="9772" cy="18174"/>
            </a:xfrm>
            <a:custGeom>
              <a:avLst/>
              <a:gdLst/>
              <a:ahLst/>
              <a:cxnLst/>
              <a:rect l="l" t="t" r="r" b="b"/>
              <a:pathLst>
                <a:path w="618" h="1149" fill="none" extrusionOk="0">
                  <a:moveTo>
                    <a:pt x="281" y="0"/>
                  </a:moveTo>
                  <a:lnTo>
                    <a:pt x="281" y="0"/>
                  </a:lnTo>
                  <a:lnTo>
                    <a:pt x="281" y="0"/>
                  </a:lnTo>
                  <a:lnTo>
                    <a:pt x="281" y="0"/>
                  </a:lnTo>
                  <a:lnTo>
                    <a:pt x="169" y="28"/>
                  </a:lnTo>
                  <a:lnTo>
                    <a:pt x="85" y="84"/>
                  </a:lnTo>
                  <a:lnTo>
                    <a:pt x="1" y="197"/>
                  </a:lnTo>
                  <a:lnTo>
                    <a:pt x="1" y="309"/>
                  </a:lnTo>
                  <a:lnTo>
                    <a:pt x="1" y="309"/>
                  </a:lnTo>
                  <a:lnTo>
                    <a:pt x="1" y="393"/>
                  </a:lnTo>
                  <a:lnTo>
                    <a:pt x="29" y="477"/>
                  </a:lnTo>
                  <a:lnTo>
                    <a:pt x="85" y="533"/>
                  </a:lnTo>
                  <a:lnTo>
                    <a:pt x="169" y="589"/>
                  </a:lnTo>
                  <a:lnTo>
                    <a:pt x="29" y="1149"/>
                  </a:lnTo>
                  <a:lnTo>
                    <a:pt x="337" y="1149"/>
                  </a:lnTo>
                  <a:lnTo>
                    <a:pt x="533" y="617"/>
                  </a:lnTo>
                  <a:lnTo>
                    <a:pt x="533" y="617"/>
                  </a:lnTo>
                  <a:lnTo>
                    <a:pt x="589" y="477"/>
                  </a:lnTo>
                  <a:lnTo>
                    <a:pt x="617" y="309"/>
                  </a:lnTo>
                  <a:lnTo>
                    <a:pt x="589" y="309"/>
                  </a:lnTo>
                  <a:lnTo>
                    <a:pt x="589" y="309"/>
                  </a:lnTo>
                  <a:lnTo>
                    <a:pt x="589" y="309"/>
                  </a:lnTo>
                  <a:lnTo>
                    <a:pt x="561" y="197"/>
                  </a:lnTo>
                  <a:lnTo>
                    <a:pt x="505" y="84"/>
                  </a:lnTo>
                  <a:lnTo>
                    <a:pt x="421" y="28"/>
                  </a:lnTo>
                  <a:lnTo>
                    <a:pt x="28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 name="Google Shape;1521;p57">
              <a:extLst>
                <a:ext uri="{FF2B5EF4-FFF2-40B4-BE49-F238E27FC236}">
                  <a16:creationId xmlns:a16="http://schemas.microsoft.com/office/drawing/2014/main" id="{0160B547-4E1D-7E65-2C8B-1B99DDB70FAA}"/>
                </a:ext>
              </a:extLst>
            </p:cNvPr>
            <p:cNvSpPr/>
            <p:nvPr/>
          </p:nvSpPr>
          <p:spPr>
            <a:xfrm>
              <a:off x="2886629" y="3499518"/>
              <a:ext cx="31893" cy="42549"/>
            </a:xfrm>
            <a:custGeom>
              <a:avLst/>
              <a:gdLst/>
              <a:ahLst/>
              <a:cxnLst/>
              <a:rect l="l" t="t" r="r" b="b"/>
              <a:pathLst>
                <a:path w="2017" h="2690" extrusionOk="0">
                  <a:moveTo>
                    <a:pt x="924" y="1"/>
                  </a:moveTo>
                  <a:lnTo>
                    <a:pt x="644" y="29"/>
                  </a:lnTo>
                  <a:lnTo>
                    <a:pt x="420" y="113"/>
                  </a:lnTo>
                  <a:lnTo>
                    <a:pt x="196" y="253"/>
                  </a:lnTo>
                  <a:lnTo>
                    <a:pt x="0" y="449"/>
                  </a:lnTo>
                  <a:lnTo>
                    <a:pt x="336" y="701"/>
                  </a:lnTo>
                  <a:lnTo>
                    <a:pt x="448" y="589"/>
                  </a:lnTo>
                  <a:lnTo>
                    <a:pt x="588" y="505"/>
                  </a:lnTo>
                  <a:lnTo>
                    <a:pt x="728" y="449"/>
                  </a:lnTo>
                  <a:lnTo>
                    <a:pt x="896" y="421"/>
                  </a:lnTo>
                  <a:lnTo>
                    <a:pt x="952" y="421"/>
                  </a:lnTo>
                  <a:lnTo>
                    <a:pt x="1149" y="449"/>
                  </a:lnTo>
                  <a:lnTo>
                    <a:pt x="1233" y="477"/>
                  </a:lnTo>
                  <a:lnTo>
                    <a:pt x="1317" y="533"/>
                  </a:lnTo>
                  <a:lnTo>
                    <a:pt x="1373" y="589"/>
                  </a:lnTo>
                  <a:lnTo>
                    <a:pt x="1401" y="645"/>
                  </a:lnTo>
                  <a:lnTo>
                    <a:pt x="1429" y="729"/>
                  </a:lnTo>
                  <a:lnTo>
                    <a:pt x="1429" y="813"/>
                  </a:lnTo>
                  <a:lnTo>
                    <a:pt x="1429" y="925"/>
                  </a:lnTo>
                  <a:lnTo>
                    <a:pt x="1373" y="1065"/>
                  </a:lnTo>
                  <a:lnTo>
                    <a:pt x="1289" y="1205"/>
                  </a:lnTo>
                  <a:lnTo>
                    <a:pt x="1121" y="1373"/>
                  </a:lnTo>
                  <a:lnTo>
                    <a:pt x="84" y="2354"/>
                  </a:lnTo>
                  <a:lnTo>
                    <a:pt x="84" y="2690"/>
                  </a:lnTo>
                  <a:lnTo>
                    <a:pt x="2017" y="2690"/>
                  </a:lnTo>
                  <a:lnTo>
                    <a:pt x="2017" y="2270"/>
                  </a:lnTo>
                  <a:lnTo>
                    <a:pt x="784" y="2242"/>
                  </a:lnTo>
                  <a:lnTo>
                    <a:pt x="1485" y="1569"/>
                  </a:lnTo>
                  <a:lnTo>
                    <a:pt x="1681" y="1429"/>
                  </a:lnTo>
                  <a:lnTo>
                    <a:pt x="1793" y="1233"/>
                  </a:lnTo>
                  <a:lnTo>
                    <a:pt x="1877" y="1009"/>
                  </a:lnTo>
                  <a:lnTo>
                    <a:pt x="1933" y="757"/>
                  </a:lnTo>
                  <a:lnTo>
                    <a:pt x="1905" y="589"/>
                  </a:lnTo>
                  <a:lnTo>
                    <a:pt x="1849" y="449"/>
                  </a:lnTo>
                  <a:lnTo>
                    <a:pt x="1765" y="309"/>
                  </a:lnTo>
                  <a:lnTo>
                    <a:pt x="1653" y="197"/>
                  </a:lnTo>
                  <a:lnTo>
                    <a:pt x="1541" y="113"/>
                  </a:lnTo>
                  <a:lnTo>
                    <a:pt x="1373" y="57"/>
                  </a:lnTo>
                  <a:lnTo>
                    <a:pt x="1177" y="29"/>
                  </a:lnTo>
                  <a:lnTo>
                    <a:pt x="980" y="1"/>
                  </a:lnTo>
                  <a:close/>
                </a:path>
              </a:pathLst>
            </a:custGeom>
            <a:solidFill>
              <a:srgbClr val="FBE6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 name="Google Shape;1522;p57">
              <a:extLst>
                <a:ext uri="{FF2B5EF4-FFF2-40B4-BE49-F238E27FC236}">
                  <a16:creationId xmlns:a16="http://schemas.microsoft.com/office/drawing/2014/main" id="{8740E233-CE93-A9DF-A0BB-197BEDF95B88}"/>
                </a:ext>
              </a:extLst>
            </p:cNvPr>
            <p:cNvSpPr/>
            <p:nvPr/>
          </p:nvSpPr>
          <p:spPr>
            <a:xfrm>
              <a:off x="2886629" y="3499518"/>
              <a:ext cx="31893" cy="42549"/>
            </a:xfrm>
            <a:custGeom>
              <a:avLst/>
              <a:gdLst/>
              <a:ahLst/>
              <a:cxnLst/>
              <a:rect l="l" t="t" r="r" b="b"/>
              <a:pathLst>
                <a:path w="2017" h="2690" fill="none" extrusionOk="0">
                  <a:moveTo>
                    <a:pt x="924" y="1"/>
                  </a:moveTo>
                  <a:lnTo>
                    <a:pt x="924" y="1"/>
                  </a:lnTo>
                  <a:lnTo>
                    <a:pt x="644" y="29"/>
                  </a:lnTo>
                  <a:lnTo>
                    <a:pt x="420" y="113"/>
                  </a:lnTo>
                  <a:lnTo>
                    <a:pt x="196" y="253"/>
                  </a:lnTo>
                  <a:lnTo>
                    <a:pt x="0" y="449"/>
                  </a:lnTo>
                  <a:lnTo>
                    <a:pt x="336" y="701"/>
                  </a:lnTo>
                  <a:lnTo>
                    <a:pt x="336" y="701"/>
                  </a:lnTo>
                  <a:lnTo>
                    <a:pt x="448" y="589"/>
                  </a:lnTo>
                  <a:lnTo>
                    <a:pt x="588" y="505"/>
                  </a:lnTo>
                  <a:lnTo>
                    <a:pt x="728" y="449"/>
                  </a:lnTo>
                  <a:lnTo>
                    <a:pt x="896" y="421"/>
                  </a:lnTo>
                  <a:lnTo>
                    <a:pt x="896" y="421"/>
                  </a:lnTo>
                  <a:lnTo>
                    <a:pt x="952" y="421"/>
                  </a:lnTo>
                  <a:lnTo>
                    <a:pt x="952" y="421"/>
                  </a:lnTo>
                  <a:lnTo>
                    <a:pt x="1149" y="449"/>
                  </a:lnTo>
                  <a:lnTo>
                    <a:pt x="1233" y="477"/>
                  </a:lnTo>
                  <a:lnTo>
                    <a:pt x="1317" y="533"/>
                  </a:lnTo>
                  <a:lnTo>
                    <a:pt x="1373" y="589"/>
                  </a:lnTo>
                  <a:lnTo>
                    <a:pt x="1401" y="645"/>
                  </a:lnTo>
                  <a:lnTo>
                    <a:pt x="1429" y="729"/>
                  </a:lnTo>
                  <a:lnTo>
                    <a:pt x="1429" y="813"/>
                  </a:lnTo>
                  <a:lnTo>
                    <a:pt x="1429" y="813"/>
                  </a:lnTo>
                  <a:lnTo>
                    <a:pt x="1429" y="925"/>
                  </a:lnTo>
                  <a:lnTo>
                    <a:pt x="1373" y="1065"/>
                  </a:lnTo>
                  <a:lnTo>
                    <a:pt x="1289" y="1205"/>
                  </a:lnTo>
                  <a:lnTo>
                    <a:pt x="1121" y="1373"/>
                  </a:lnTo>
                  <a:lnTo>
                    <a:pt x="84" y="2354"/>
                  </a:lnTo>
                  <a:lnTo>
                    <a:pt x="84" y="2690"/>
                  </a:lnTo>
                  <a:lnTo>
                    <a:pt x="2017" y="2690"/>
                  </a:lnTo>
                  <a:lnTo>
                    <a:pt x="2017" y="2270"/>
                  </a:lnTo>
                  <a:lnTo>
                    <a:pt x="784" y="2242"/>
                  </a:lnTo>
                  <a:lnTo>
                    <a:pt x="1485" y="1569"/>
                  </a:lnTo>
                  <a:lnTo>
                    <a:pt x="1485" y="1569"/>
                  </a:lnTo>
                  <a:lnTo>
                    <a:pt x="1681" y="1429"/>
                  </a:lnTo>
                  <a:lnTo>
                    <a:pt x="1793" y="1233"/>
                  </a:lnTo>
                  <a:lnTo>
                    <a:pt x="1877" y="1009"/>
                  </a:lnTo>
                  <a:lnTo>
                    <a:pt x="1933" y="757"/>
                  </a:lnTo>
                  <a:lnTo>
                    <a:pt x="1933" y="757"/>
                  </a:lnTo>
                  <a:lnTo>
                    <a:pt x="1905" y="589"/>
                  </a:lnTo>
                  <a:lnTo>
                    <a:pt x="1849" y="449"/>
                  </a:lnTo>
                  <a:lnTo>
                    <a:pt x="1765" y="309"/>
                  </a:lnTo>
                  <a:lnTo>
                    <a:pt x="1653" y="197"/>
                  </a:lnTo>
                  <a:lnTo>
                    <a:pt x="1541" y="113"/>
                  </a:lnTo>
                  <a:lnTo>
                    <a:pt x="1373" y="57"/>
                  </a:lnTo>
                  <a:lnTo>
                    <a:pt x="1177" y="29"/>
                  </a:lnTo>
                  <a:lnTo>
                    <a:pt x="980" y="1"/>
                  </a:lnTo>
                  <a:lnTo>
                    <a:pt x="980" y="1"/>
                  </a:lnTo>
                  <a:lnTo>
                    <a:pt x="924"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 name="Google Shape;1523;p57">
              <a:extLst>
                <a:ext uri="{FF2B5EF4-FFF2-40B4-BE49-F238E27FC236}">
                  <a16:creationId xmlns:a16="http://schemas.microsoft.com/office/drawing/2014/main" id="{2E5BD8FE-09B9-C214-CF39-C89605B7F17B}"/>
                </a:ext>
              </a:extLst>
            </p:cNvPr>
            <p:cNvSpPr/>
            <p:nvPr/>
          </p:nvSpPr>
          <p:spPr>
            <a:xfrm>
              <a:off x="2922949" y="3499960"/>
              <a:ext cx="34550" cy="42549"/>
            </a:xfrm>
            <a:custGeom>
              <a:avLst/>
              <a:gdLst/>
              <a:ahLst/>
              <a:cxnLst/>
              <a:rect l="l" t="t" r="r" b="b"/>
              <a:pathLst>
                <a:path w="2185" h="2690" extrusionOk="0">
                  <a:moveTo>
                    <a:pt x="1064" y="421"/>
                  </a:moveTo>
                  <a:lnTo>
                    <a:pt x="1204" y="449"/>
                  </a:lnTo>
                  <a:lnTo>
                    <a:pt x="1317" y="477"/>
                  </a:lnTo>
                  <a:lnTo>
                    <a:pt x="1429" y="561"/>
                  </a:lnTo>
                  <a:lnTo>
                    <a:pt x="1513" y="645"/>
                  </a:lnTo>
                  <a:lnTo>
                    <a:pt x="1597" y="785"/>
                  </a:lnTo>
                  <a:lnTo>
                    <a:pt x="1653" y="953"/>
                  </a:lnTo>
                  <a:lnTo>
                    <a:pt x="1681" y="1121"/>
                  </a:lnTo>
                  <a:lnTo>
                    <a:pt x="1681" y="1345"/>
                  </a:lnTo>
                  <a:lnTo>
                    <a:pt x="1681" y="1569"/>
                  </a:lnTo>
                  <a:lnTo>
                    <a:pt x="1653" y="1765"/>
                  </a:lnTo>
                  <a:lnTo>
                    <a:pt x="1597" y="1933"/>
                  </a:lnTo>
                  <a:lnTo>
                    <a:pt x="1513" y="2045"/>
                  </a:lnTo>
                  <a:lnTo>
                    <a:pt x="1429" y="2157"/>
                  </a:lnTo>
                  <a:lnTo>
                    <a:pt x="1317" y="2214"/>
                  </a:lnTo>
                  <a:lnTo>
                    <a:pt x="1204" y="2270"/>
                  </a:lnTo>
                  <a:lnTo>
                    <a:pt x="952" y="2270"/>
                  </a:lnTo>
                  <a:lnTo>
                    <a:pt x="840" y="2214"/>
                  </a:lnTo>
                  <a:lnTo>
                    <a:pt x="728" y="2157"/>
                  </a:lnTo>
                  <a:lnTo>
                    <a:pt x="644" y="2045"/>
                  </a:lnTo>
                  <a:lnTo>
                    <a:pt x="560" y="1933"/>
                  </a:lnTo>
                  <a:lnTo>
                    <a:pt x="504" y="1765"/>
                  </a:lnTo>
                  <a:lnTo>
                    <a:pt x="476" y="1569"/>
                  </a:lnTo>
                  <a:lnTo>
                    <a:pt x="476" y="1345"/>
                  </a:lnTo>
                  <a:lnTo>
                    <a:pt x="476" y="1121"/>
                  </a:lnTo>
                  <a:lnTo>
                    <a:pt x="504" y="953"/>
                  </a:lnTo>
                  <a:lnTo>
                    <a:pt x="560" y="785"/>
                  </a:lnTo>
                  <a:lnTo>
                    <a:pt x="644" y="645"/>
                  </a:lnTo>
                  <a:lnTo>
                    <a:pt x="728" y="561"/>
                  </a:lnTo>
                  <a:lnTo>
                    <a:pt x="840" y="477"/>
                  </a:lnTo>
                  <a:lnTo>
                    <a:pt x="952" y="449"/>
                  </a:lnTo>
                  <a:lnTo>
                    <a:pt x="1064" y="421"/>
                  </a:lnTo>
                  <a:close/>
                  <a:moveTo>
                    <a:pt x="1092" y="1"/>
                  </a:moveTo>
                  <a:lnTo>
                    <a:pt x="868" y="29"/>
                  </a:lnTo>
                  <a:lnTo>
                    <a:pt x="644" y="85"/>
                  </a:lnTo>
                  <a:lnTo>
                    <a:pt x="476" y="197"/>
                  </a:lnTo>
                  <a:lnTo>
                    <a:pt x="308" y="365"/>
                  </a:lnTo>
                  <a:lnTo>
                    <a:pt x="168" y="561"/>
                  </a:lnTo>
                  <a:lnTo>
                    <a:pt x="84" y="785"/>
                  </a:lnTo>
                  <a:lnTo>
                    <a:pt x="28" y="1037"/>
                  </a:lnTo>
                  <a:lnTo>
                    <a:pt x="0" y="1345"/>
                  </a:lnTo>
                  <a:lnTo>
                    <a:pt x="28" y="1653"/>
                  </a:lnTo>
                  <a:lnTo>
                    <a:pt x="84" y="1933"/>
                  </a:lnTo>
                  <a:lnTo>
                    <a:pt x="168" y="2157"/>
                  </a:lnTo>
                  <a:lnTo>
                    <a:pt x="308" y="2354"/>
                  </a:lnTo>
                  <a:lnTo>
                    <a:pt x="476" y="2494"/>
                  </a:lnTo>
                  <a:lnTo>
                    <a:pt x="644" y="2606"/>
                  </a:lnTo>
                  <a:lnTo>
                    <a:pt x="868" y="2690"/>
                  </a:lnTo>
                  <a:lnTo>
                    <a:pt x="1317" y="2690"/>
                  </a:lnTo>
                  <a:lnTo>
                    <a:pt x="1513" y="2606"/>
                  </a:lnTo>
                  <a:lnTo>
                    <a:pt x="1709" y="2494"/>
                  </a:lnTo>
                  <a:lnTo>
                    <a:pt x="1877" y="2354"/>
                  </a:lnTo>
                  <a:lnTo>
                    <a:pt x="1989" y="2157"/>
                  </a:lnTo>
                  <a:lnTo>
                    <a:pt x="2101" y="1933"/>
                  </a:lnTo>
                  <a:lnTo>
                    <a:pt x="2157" y="1653"/>
                  </a:lnTo>
                  <a:lnTo>
                    <a:pt x="2185" y="1345"/>
                  </a:lnTo>
                  <a:lnTo>
                    <a:pt x="2157" y="1037"/>
                  </a:lnTo>
                  <a:lnTo>
                    <a:pt x="2101" y="785"/>
                  </a:lnTo>
                  <a:lnTo>
                    <a:pt x="1989" y="561"/>
                  </a:lnTo>
                  <a:lnTo>
                    <a:pt x="1877" y="365"/>
                  </a:lnTo>
                  <a:lnTo>
                    <a:pt x="1709" y="197"/>
                  </a:lnTo>
                  <a:lnTo>
                    <a:pt x="1513" y="85"/>
                  </a:lnTo>
                  <a:lnTo>
                    <a:pt x="1317" y="29"/>
                  </a:lnTo>
                  <a:lnTo>
                    <a:pt x="1092" y="1"/>
                  </a:lnTo>
                  <a:close/>
                </a:path>
              </a:pathLst>
            </a:custGeom>
            <a:solidFill>
              <a:srgbClr val="FBE6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 name="Google Shape;1524;p57">
              <a:extLst>
                <a:ext uri="{FF2B5EF4-FFF2-40B4-BE49-F238E27FC236}">
                  <a16:creationId xmlns:a16="http://schemas.microsoft.com/office/drawing/2014/main" id="{07C0BC5E-8BF5-286A-CC07-2E415EC1C681}"/>
                </a:ext>
              </a:extLst>
            </p:cNvPr>
            <p:cNvSpPr/>
            <p:nvPr/>
          </p:nvSpPr>
          <p:spPr>
            <a:xfrm>
              <a:off x="2930476" y="3506604"/>
              <a:ext cx="19054" cy="29262"/>
            </a:xfrm>
            <a:custGeom>
              <a:avLst/>
              <a:gdLst/>
              <a:ahLst/>
              <a:cxnLst/>
              <a:rect l="l" t="t" r="r" b="b"/>
              <a:pathLst>
                <a:path w="1205" h="1850" fill="none" extrusionOk="0">
                  <a:moveTo>
                    <a:pt x="588" y="1850"/>
                  </a:moveTo>
                  <a:lnTo>
                    <a:pt x="588" y="1850"/>
                  </a:lnTo>
                  <a:lnTo>
                    <a:pt x="476" y="1850"/>
                  </a:lnTo>
                  <a:lnTo>
                    <a:pt x="364" y="1794"/>
                  </a:lnTo>
                  <a:lnTo>
                    <a:pt x="252" y="1737"/>
                  </a:lnTo>
                  <a:lnTo>
                    <a:pt x="168" y="1625"/>
                  </a:lnTo>
                  <a:lnTo>
                    <a:pt x="84" y="1513"/>
                  </a:lnTo>
                  <a:lnTo>
                    <a:pt x="28" y="1345"/>
                  </a:lnTo>
                  <a:lnTo>
                    <a:pt x="0" y="1149"/>
                  </a:lnTo>
                  <a:lnTo>
                    <a:pt x="0" y="925"/>
                  </a:lnTo>
                  <a:lnTo>
                    <a:pt x="0" y="925"/>
                  </a:lnTo>
                  <a:lnTo>
                    <a:pt x="0" y="701"/>
                  </a:lnTo>
                  <a:lnTo>
                    <a:pt x="28" y="533"/>
                  </a:lnTo>
                  <a:lnTo>
                    <a:pt x="84" y="365"/>
                  </a:lnTo>
                  <a:lnTo>
                    <a:pt x="168" y="225"/>
                  </a:lnTo>
                  <a:lnTo>
                    <a:pt x="252" y="141"/>
                  </a:lnTo>
                  <a:lnTo>
                    <a:pt x="364" y="57"/>
                  </a:lnTo>
                  <a:lnTo>
                    <a:pt x="476" y="29"/>
                  </a:lnTo>
                  <a:lnTo>
                    <a:pt x="588" y="1"/>
                  </a:lnTo>
                  <a:lnTo>
                    <a:pt x="588" y="1"/>
                  </a:lnTo>
                  <a:lnTo>
                    <a:pt x="728" y="29"/>
                  </a:lnTo>
                  <a:lnTo>
                    <a:pt x="841" y="57"/>
                  </a:lnTo>
                  <a:lnTo>
                    <a:pt x="953" y="141"/>
                  </a:lnTo>
                  <a:lnTo>
                    <a:pt x="1037" y="225"/>
                  </a:lnTo>
                  <a:lnTo>
                    <a:pt x="1121" y="365"/>
                  </a:lnTo>
                  <a:lnTo>
                    <a:pt x="1177" y="533"/>
                  </a:lnTo>
                  <a:lnTo>
                    <a:pt x="1205" y="701"/>
                  </a:lnTo>
                  <a:lnTo>
                    <a:pt x="1205" y="925"/>
                  </a:lnTo>
                  <a:lnTo>
                    <a:pt x="1205" y="925"/>
                  </a:lnTo>
                  <a:lnTo>
                    <a:pt x="1205" y="925"/>
                  </a:lnTo>
                  <a:lnTo>
                    <a:pt x="1205" y="1149"/>
                  </a:lnTo>
                  <a:lnTo>
                    <a:pt x="1177" y="1345"/>
                  </a:lnTo>
                  <a:lnTo>
                    <a:pt x="1121" y="1513"/>
                  </a:lnTo>
                  <a:lnTo>
                    <a:pt x="1037" y="1625"/>
                  </a:lnTo>
                  <a:lnTo>
                    <a:pt x="953" y="1737"/>
                  </a:lnTo>
                  <a:lnTo>
                    <a:pt x="841" y="1794"/>
                  </a:lnTo>
                  <a:lnTo>
                    <a:pt x="728" y="1850"/>
                  </a:lnTo>
                  <a:lnTo>
                    <a:pt x="588" y="185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 name="Google Shape;1525;p57">
              <a:extLst>
                <a:ext uri="{FF2B5EF4-FFF2-40B4-BE49-F238E27FC236}">
                  <a16:creationId xmlns:a16="http://schemas.microsoft.com/office/drawing/2014/main" id="{13D5A90C-6B4B-F6D9-DE01-66C3A6ADA218}"/>
                </a:ext>
              </a:extLst>
            </p:cNvPr>
            <p:cNvSpPr/>
            <p:nvPr/>
          </p:nvSpPr>
          <p:spPr>
            <a:xfrm>
              <a:off x="2922949" y="3499960"/>
              <a:ext cx="34550" cy="42549"/>
            </a:xfrm>
            <a:custGeom>
              <a:avLst/>
              <a:gdLst/>
              <a:ahLst/>
              <a:cxnLst/>
              <a:rect l="l" t="t" r="r" b="b"/>
              <a:pathLst>
                <a:path w="2185" h="2690" fill="none" extrusionOk="0">
                  <a:moveTo>
                    <a:pt x="1092" y="1"/>
                  </a:moveTo>
                  <a:lnTo>
                    <a:pt x="1092" y="1"/>
                  </a:lnTo>
                  <a:lnTo>
                    <a:pt x="868" y="29"/>
                  </a:lnTo>
                  <a:lnTo>
                    <a:pt x="644" y="85"/>
                  </a:lnTo>
                  <a:lnTo>
                    <a:pt x="476" y="197"/>
                  </a:lnTo>
                  <a:lnTo>
                    <a:pt x="308" y="365"/>
                  </a:lnTo>
                  <a:lnTo>
                    <a:pt x="168" y="561"/>
                  </a:lnTo>
                  <a:lnTo>
                    <a:pt x="84" y="785"/>
                  </a:lnTo>
                  <a:lnTo>
                    <a:pt x="28" y="1037"/>
                  </a:lnTo>
                  <a:lnTo>
                    <a:pt x="0" y="1345"/>
                  </a:lnTo>
                  <a:lnTo>
                    <a:pt x="0" y="1345"/>
                  </a:lnTo>
                  <a:lnTo>
                    <a:pt x="28" y="1653"/>
                  </a:lnTo>
                  <a:lnTo>
                    <a:pt x="84" y="1933"/>
                  </a:lnTo>
                  <a:lnTo>
                    <a:pt x="168" y="2157"/>
                  </a:lnTo>
                  <a:lnTo>
                    <a:pt x="308" y="2354"/>
                  </a:lnTo>
                  <a:lnTo>
                    <a:pt x="476" y="2494"/>
                  </a:lnTo>
                  <a:lnTo>
                    <a:pt x="644" y="2606"/>
                  </a:lnTo>
                  <a:lnTo>
                    <a:pt x="868" y="2690"/>
                  </a:lnTo>
                  <a:lnTo>
                    <a:pt x="1092" y="2690"/>
                  </a:lnTo>
                  <a:lnTo>
                    <a:pt x="1092" y="2690"/>
                  </a:lnTo>
                  <a:lnTo>
                    <a:pt x="1317" y="2690"/>
                  </a:lnTo>
                  <a:lnTo>
                    <a:pt x="1513" y="2606"/>
                  </a:lnTo>
                  <a:lnTo>
                    <a:pt x="1709" y="2494"/>
                  </a:lnTo>
                  <a:lnTo>
                    <a:pt x="1877" y="2354"/>
                  </a:lnTo>
                  <a:lnTo>
                    <a:pt x="1989" y="2157"/>
                  </a:lnTo>
                  <a:lnTo>
                    <a:pt x="2101" y="1933"/>
                  </a:lnTo>
                  <a:lnTo>
                    <a:pt x="2157" y="1653"/>
                  </a:lnTo>
                  <a:lnTo>
                    <a:pt x="2185" y="1345"/>
                  </a:lnTo>
                  <a:lnTo>
                    <a:pt x="2185" y="1345"/>
                  </a:lnTo>
                  <a:lnTo>
                    <a:pt x="2157" y="1037"/>
                  </a:lnTo>
                  <a:lnTo>
                    <a:pt x="2101" y="785"/>
                  </a:lnTo>
                  <a:lnTo>
                    <a:pt x="1989" y="561"/>
                  </a:lnTo>
                  <a:lnTo>
                    <a:pt x="1877" y="365"/>
                  </a:lnTo>
                  <a:lnTo>
                    <a:pt x="1709" y="197"/>
                  </a:lnTo>
                  <a:lnTo>
                    <a:pt x="1513" y="85"/>
                  </a:lnTo>
                  <a:lnTo>
                    <a:pt x="1317" y="29"/>
                  </a:lnTo>
                  <a:lnTo>
                    <a:pt x="109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 name="Google Shape;1526;p57">
              <a:extLst>
                <a:ext uri="{FF2B5EF4-FFF2-40B4-BE49-F238E27FC236}">
                  <a16:creationId xmlns:a16="http://schemas.microsoft.com/office/drawing/2014/main" id="{F432042E-4511-9CEC-2F29-A3745E601265}"/>
                </a:ext>
              </a:extLst>
            </p:cNvPr>
            <p:cNvSpPr/>
            <p:nvPr/>
          </p:nvSpPr>
          <p:spPr>
            <a:xfrm>
              <a:off x="1906444" y="3488888"/>
              <a:ext cx="299879" cy="21275"/>
            </a:xfrm>
            <a:custGeom>
              <a:avLst/>
              <a:gdLst/>
              <a:ahLst/>
              <a:cxnLst/>
              <a:rect l="l" t="t" r="r" b="b"/>
              <a:pathLst>
                <a:path w="18965" h="1345" extrusionOk="0">
                  <a:moveTo>
                    <a:pt x="533" y="0"/>
                  </a:moveTo>
                  <a:lnTo>
                    <a:pt x="393" y="56"/>
                  </a:lnTo>
                  <a:lnTo>
                    <a:pt x="281" y="112"/>
                  </a:lnTo>
                  <a:lnTo>
                    <a:pt x="197" y="196"/>
                  </a:lnTo>
                  <a:lnTo>
                    <a:pt x="113" y="308"/>
                  </a:lnTo>
                  <a:lnTo>
                    <a:pt x="57" y="421"/>
                  </a:lnTo>
                  <a:lnTo>
                    <a:pt x="1" y="533"/>
                  </a:lnTo>
                  <a:lnTo>
                    <a:pt x="1" y="673"/>
                  </a:lnTo>
                  <a:lnTo>
                    <a:pt x="1" y="813"/>
                  </a:lnTo>
                  <a:lnTo>
                    <a:pt x="57" y="925"/>
                  </a:lnTo>
                  <a:lnTo>
                    <a:pt x="113" y="1037"/>
                  </a:lnTo>
                  <a:lnTo>
                    <a:pt x="197" y="1149"/>
                  </a:lnTo>
                  <a:lnTo>
                    <a:pt x="281" y="1233"/>
                  </a:lnTo>
                  <a:lnTo>
                    <a:pt x="393" y="1289"/>
                  </a:lnTo>
                  <a:lnTo>
                    <a:pt x="533" y="1317"/>
                  </a:lnTo>
                  <a:lnTo>
                    <a:pt x="673" y="1345"/>
                  </a:lnTo>
                  <a:lnTo>
                    <a:pt x="18292" y="1345"/>
                  </a:lnTo>
                  <a:lnTo>
                    <a:pt x="18404" y="1317"/>
                  </a:lnTo>
                  <a:lnTo>
                    <a:pt x="18544" y="1289"/>
                  </a:lnTo>
                  <a:lnTo>
                    <a:pt x="18656" y="1233"/>
                  </a:lnTo>
                  <a:lnTo>
                    <a:pt x="18768" y="1149"/>
                  </a:lnTo>
                  <a:lnTo>
                    <a:pt x="18824" y="1037"/>
                  </a:lnTo>
                  <a:lnTo>
                    <a:pt x="18908" y="925"/>
                  </a:lnTo>
                  <a:lnTo>
                    <a:pt x="18936" y="813"/>
                  </a:lnTo>
                  <a:lnTo>
                    <a:pt x="18964" y="673"/>
                  </a:lnTo>
                  <a:lnTo>
                    <a:pt x="18936" y="533"/>
                  </a:lnTo>
                  <a:lnTo>
                    <a:pt x="18908" y="421"/>
                  </a:lnTo>
                  <a:lnTo>
                    <a:pt x="18852" y="308"/>
                  </a:lnTo>
                  <a:lnTo>
                    <a:pt x="18768" y="196"/>
                  </a:lnTo>
                  <a:lnTo>
                    <a:pt x="18656" y="112"/>
                  </a:lnTo>
                  <a:lnTo>
                    <a:pt x="18544" y="56"/>
                  </a:lnTo>
                  <a:lnTo>
                    <a:pt x="1843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1527;p57">
              <a:extLst>
                <a:ext uri="{FF2B5EF4-FFF2-40B4-BE49-F238E27FC236}">
                  <a16:creationId xmlns:a16="http://schemas.microsoft.com/office/drawing/2014/main" id="{C15E3A63-2637-7C97-C586-FFECBF01291F}"/>
                </a:ext>
              </a:extLst>
            </p:cNvPr>
            <p:cNvSpPr/>
            <p:nvPr/>
          </p:nvSpPr>
          <p:spPr>
            <a:xfrm>
              <a:off x="1906444" y="3488888"/>
              <a:ext cx="299879" cy="21275"/>
            </a:xfrm>
            <a:custGeom>
              <a:avLst/>
              <a:gdLst/>
              <a:ahLst/>
              <a:cxnLst/>
              <a:rect l="l" t="t" r="r" b="b"/>
              <a:pathLst>
                <a:path w="18965" h="1345" fill="none" extrusionOk="0">
                  <a:moveTo>
                    <a:pt x="18292" y="0"/>
                  </a:moveTo>
                  <a:lnTo>
                    <a:pt x="673" y="0"/>
                  </a:lnTo>
                  <a:lnTo>
                    <a:pt x="673" y="0"/>
                  </a:lnTo>
                  <a:lnTo>
                    <a:pt x="673" y="0"/>
                  </a:lnTo>
                  <a:lnTo>
                    <a:pt x="533" y="0"/>
                  </a:lnTo>
                  <a:lnTo>
                    <a:pt x="393" y="56"/>
                  </a:lnTo>
                  <a:lnTo>
                    <a:pt x="281" y="112"/>
                  </a:lnTo>
                  <a:lnTo>
                    <a:pt x="197" y="196"/>
                  </a:lnTo>
                  <a:lnTo>
                    <a:pt x="113" y="308"/>
                  </a:lnTo>
                  <a:lnTo>
                    <a:pt x="57" y="421"/>
                  </a:lnTo>
                  <a:lnTo>
                    <a:pt x="1" y="533"/>
                  </a:lnTo>
                  <a:lnTo>
                    <a:pt x="1" y="673"/>
                  </a:lnTo>
                  <a:lnTo>
                    <a:pt x="1" y="673"/>
                  </a:lnTo>
                  <a:lnTo>
                    <a:pt x="1" y="813"/>
                  </a:lnTo>
                  <a:lnTo>
                    <a:pt x="57" y="925"/>
                  </a:lnTo>
                  <a:lnTo>
                    <a:pt x="113" y="1037"/>
                  </a:lnTo>
                  <a:lnTo>
                    <a:pt x="197" y="1149"/>
                  </a:lnTo>
                  <a:lnTo>
                    <a:pt x="281" y="1233"/>
                  </a:lnTo>
                  <a:lnTo>
                    <a:pt x="393" y="1289"/>
                  </a:lnTo>
                  <a:lnTo>
                    <a:pt x="533" y="1317"/>
                  </a:lnTo>
                  <a:lnTo>
                    <a:pt x="673" y="1345"/>
                  </a:lnTo>
                  <a:lnTo>
                    <a:pt x="18292" y="1345"/>
                  </a:lnTo>
                  <a:lnTo>
                    <a:pt x="18292" y="1345"/>
                  </a:lnTo>
                  <a:lnTo>
                    <a:pt x="18404" y="1317"/>
                  </a:lnTo>
                  <a:lnTo>
                    <a:pt x="18544" y="1289"/>
                  </a:lnTo>
                  <a:lnTo>
                    <a:pt x="18656" y="1233"/>
                  </a:lnTo>
                  <a:lnTo>
                    <a:pt x="18768" y="1149"/>
                  </a:lnTo>
                  <a:lnTo>
                    <a:pt x="18824" y="1037"/>
                  </a:lnTo>
                  <a:lnTo>
                    <a:pt x="18908" y="925"/>
                  </a:lnTo>
                  <a:lnTo>
                    <a:pt x="18936" y="813"/>
                  </a:lnTo>
                  <a:lnTo>
                    <a:pt x="18964" y="673"/>
                  </a:lnTo>
                  <a:lnTo>
                    <a:pt x="18964" y="673"/>
                  </a:lnTo>
                  <a:lnTo>
                    <a:pt x="18936" y="533"/>
                  </a:lnTo>
                  <a:lnTo>
                    <a:pt x="18908" y="421"/>
                  </a:lnTo>
                  <a:lnTo>
                    <a:pt x="18852" y="308"/>
                  </a:lnTo>
                  <a:lnTo>
                    <a:pt x="18768" y="196"/>
                  </a:lnTo>
                  <a:lnTo>
                    <a:pt x="18656" y="112"/>
                  </a:lnTo>
                  <a:lnTo>
                    <a:pt x="18544" y="56"/>
                  </a:lnTo>
                  <a:lnTo>
                    <a:pt x="18432" y="0"/>
                  </a:lnTo>
                  <a:lnTo>
                    <a:pt x="1829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1528;p57">
              <a:extLst>
                <a:ext uri="{FF2B5EF4-FFF2-40B4-BE49-F238E27FC236}">
                  <a16:creationId xmlns:a16="http://schemas.microsoft.com/office/drawing/2014/main" id="{C6C7AA11-1544-0028-2D89-35C3FA99B864}"/>
                </a:ext>
              </a:extLst>
            </p:cNvPr>
            <p:cNvSpPr/>
            <p:nvPr/>
          </p:nvSpPr>
          <p:spPr>
            <a:xfrm>
              <a:off x="1906444" y="3538951"/>
              <a:ext cx="174978" cy="21290"/>
            </a:xfrm>
            <a:custGeom>
              <a:avLst/>
              <a:gdLst/>
              <a:ahLst/>
              <a:cxnLst/>
              <a:rect l="l" t="t" r="r" b="b"/>
              <a:pathLst>
                <a:path w="11066" h="1346" extrusionOk="0">
                  <a:moveTo>
                    <a:pt x="673" y="1"/>
                  </a:moveTo>
                  <a:lnTo>
                    <a:pt x="533" y="29"/>
                  </a:lnTo>
                  <a:lnTo>
                    <a:pt x="393" y="57"/>
                  </a:lnTo>
                  <a:lnTo>
                    <a:pt x="281" y="113"/>
                  </a:lnTo>
                  <a:lnTo>
                    <a:pt x="197" y="197"/>
                  </a:lnTo>
                  <a:lnTo>
                    <a:pt x="113" y="309"/>
                  </a:lnTo>
                  <a:lnTo>
                    <a:pt x="57" y="421"/>
                  </a:lnTo>
                  <a:lnTo>
                    <a:pt x="1" y="533"/>
                  </a:lnTo>
                  <a:lnTo>
                    <a:pt x="1" y="673"/>
                  </a:lnTo>
                  <a:lnTo>
                    <a:pt x="1" y="701"/>
                  </a:lnTo>
                  <a:lnTo>
                    <a:pt x="1" y="813"/>
                  </a:lnTo>
                  <a:lnTo>
                    <a:pt x="57" y="953"/>
                  </a:lnTo>
                  <a:lnTo>
                    <a:pt x="113" y="1065"/>
                  </a:lnTo>
                  <a:lnTo>
                    <a:pt x="197" y="1149"/>
                  </a:lnTo>
                  <a:lnTo>
                    <a:pt x="281" y="1233"/>
                  </a:lnTo>
                  <a:lnTo>
                    <a:pt x="393" y="1317"/>
                  </a:lnTo>
                  <a:lnTo>
                    <a:pt x="533" y="1345"/>
                  </a:lnTo>
                  <a:lnTo>
                    <a:pt x="10533" y="1345"/>
                  </a:lnTo>
                  <a:lnTo>
                    <a:pt x="10673" y="1289"/>
                  </a:lnTo>
                  <a:lnTo>
                    <a:pt x="10785" y="1233"/>
                  </a:lnTo>
                  <a:lnTo>
                    <a:pt x="10869" y="1149"/>
                  </a:lnTo>
                  <a:lnTo>
                    <a:pt x="10953" y="1065"/>
                  </a:lnTo>
                  <a:lnTo>
                    <a:pt x="11037" y="953"/>
                  </a:lnTo>
                  <a:lnTo>
                    <a:pt x="11065" y="813"/>
                  </a:lnTo>
                  <a:lnTo>
                    <a:pt x="11065" y="673"/>
                  </a:lnTo>
                  <a:lnTo>
                    <a:pt x="11065" y="561"/>
                  </a:lnTo>
                  <a:lnTo>
                    <a:pt x="11037" y="421"/>
                  </a:lnTo>
                  <a:lnTo>
                    <a:pt x="10953" y="309"/>
                  </a:lnTo>
                  <a:lnTo>
                    <a:pt x="10869" y="197"/>
                  </a:lnTo>
                  <a:lnTo>
                    <a:pt x="10785" y="141"/>
                  </a:lnTo>
                  <a:lnTo>
                    <a:pt x="10673" y="57"/>
                  </a:lnTo>
                  <a:lnTo>
                    <a:pt x="10533" y="29"/>
                  </a:lnTo>
                  <a:lnTo>
                    <a:pt x="1042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529;p57">
              <a:extLst>
                <a:ext uri="{FF2B5EF4-FFF2-40B4-BE49-F238E27FC236}">
                  <a16:creationId xmlns:a16="http://schemas.microsoft.com/office/drawing/2014/main" id="{972DE0F9-15DA-D1CA-5057-818DA984FA15}"/>
                </a:ext>
              </a:extLst>
            </p:cNvPr>
            <p:cNvSpPr/>
            <p:nvPr/>
          </p:nvSpPr>
          <p:spPr>
            <a:xfrm>
              <a:off x="1906444" y="3538951"/>
              <a:ext cx="174978" cy="21290"/>
            </a:xfrm>
            <a:custGeom>
              <a:avLst/>
              <a:gdLst/>
              <a:ahLst/>
              <a:cxnLst/>
              <a:rect l="l" t="t" r="r" b="b"/>
              <a:pathLst>
                <a:path w="11066" h="1346" fill="none" extrusionOk="0">
                  <a:moveTo>
                    <a:pt x="10421" y="1"/>
                  </a:moveTo>
                  <a:lnTo>
                    <a:pt x="673" y="1"/>
                  </a:lnTo>
                  <a:lnTo>
                    <a:pt x="673" y="1"/>
                  </a:lnTo>
                  <a:lnTo>
                    <a:pt x="533" y="29"/>
                  </a:lnTo>
                  <a:lnTo>
                    <a:pt x="393" y="57"/>
                  </a:lnTo>
                  <a:lnTo>
                    <a:pt x="281" y="113"/>
                  </a:lnTo>
                  <a:lnTo>
                    <a:pt x="197" y="197"/>
                  </a:lnTo>
                  <a:lnTo>
                    <a:pt x="113" y="309"/>
                  </a:lnTo>
                  <a:lnTo>
                    <a:pt x="57" y="421"/>
                  </a:lnTo>
                  <a:lnTo>
                    <a:pt x="1" y="533"/>
                  </a:lnTo>
                  <a:lnTo>
                    <a:pt x="1" y="673"/>
                  </a:lnTo>
                  <a:lnTo>
                    <a:pt x="1" y="701"/>
                  </a:lnTo>
                  <a:lnTo>
                    <a:pt x="1" y="701"/>
                  </a:lnTo>
                  <a:lnTo>
                    <a:pt x="1" y="813"/>
                  </a:lnTo>
                  <a:lnTo>
                    <a:pt x="57" y="953"/>
                  </a:lnTo>
                  <a:lnTo>
                    <a:pt x="113" y="1065"/>
                  </a:lnTo>
                  <a:lnTo>
                    <a:pt x="197" y="1149"/>
                  </a:lnTo>
                  <a:lnTo>
                    <a:pt x="281" y="1233"/>
                  </a:lnTo>
                  <a:lnTo>
                    <a:pt x="393" y="1317"/>
                  </a:lnTo>
                  <a:lnTo>
                    <a:pt x="533" y="1345"/>
                  </a:lnTo>
                  <a:lnTo>
                    <a:pt x="673" y="1345"/>
                  </a:lnTo>
                  <a:lnTo>
                    <a:pt x="10421" y="1345"/>
                  </a:lnTo>
                  <a:lnTo>
                    <a:pt x="10421" y="1345"/>
                  </a:lnTo>
                  <a:lnTo>
                    <a:pt x="10533" y="1345"/>
                  </a:lnTo>
                  <a:lnTo>
                    <a:pt x="10673" y="1289"/>
                  </a:lnTo>
                  <a:lnTo>
                    <a:pt x="10785" y="1233"/>
                  </a:lnTo>
                  <a:lnTo>
                    <a:pt x="10869" y="1149"/>
                  </a:lnTo>
                  <a:lnTo>
                    <a:pt x="10953" y="1065"/>
                  </a:lnTo>
                  <a:lnTo>
                    <a:pt x="11037" y="953"/>
                  </a:lnTo>
                  <a:lnTo>
                    <a:pt x="11065" y="813"/>
                  </a:lnTo>
                  <a:lnTo>
                    <a:pt x="11065" y="673"/>
                  </a:lnTo>
                  <a:lnTo>
                    <a:pt x="11065" y="673"/>
                  </a:lnTo>
                  <a:lnTo>
                    <a:pt x="11065" y="561"/>
                  </a:lnTo>
                  <a:lnTo>
                    <a:pt x="11037" y="421"/>
                  </a:lnTo>
                  <a:lnTo>
                    <a:pt x="10953" y="309"/>
                  </a:lnTo>
                  <a:lnTo>
                    <a:pt x="10869" y="197"/>
                  </a:lnTo>
                  <a:lnTo>
                    <a:pt x="10785" y="141"/>
                  </a:lnTo>
                  <a:lnTo>
                    <a:pt x="10673" y="57"/>
                  </a:lnTo>
                  <a:lnTo>
                    <a:pt x="10533" y="29"/>
                  </a:lnTo>
                  <a:lnTo>
                    <a:pt x="1042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530;p57">
              <a:extLst>
                <a:ext uri="{FF2B5EF4-FFF2-40B4-BE49-F238E27FC236}">
                  <a16:creationId xmlns:a16="http://schemas.microsoft.com/office/drawing/2014/main" id="{FD55DBE5-5789-1F95-0452-01001E0F356D}"/>
                </a:ext>
              </a:extLst>
            </p:cNvPr>
            <p:cNvSpPr/>
            <p:nvPr/>
          </p:nvSpPr>
          <p:spPr>
            <a:xfrm>
              <a:off x="1153498" y="1434401"/>
              <a:ext cx="187802" cy="187437"/>
            </a:xfrm>
            <a:custGeom>
              <a:avLst/>
              <a:gdLst/>
              <a:ahLst/>
              <a:cxnLst/>
              <a:rect l="l" t="t" r="r" b="b"/>
              <a:pathLst>
                <a:path w="11877" h="11850" extrusionOk="0">
                  <a:moveTo>
                    <a:pt x="1849" y="1"/>
                  </a:moveTo>
                  <a:lnTo>
                    <a:pt x="1653" y="29"/>
                  </a:lnTo>
                  <a:lnTo>
                    <a:pt x="1457" y="85"/>
                  </a:lnTo>
                  <a:lnTo>
                    <a:pt x="1261" y="141"/>
                  </a:lnTo>
                  <a:lnTo>
                    <a:pt x="1093" y="225"/>
                  </a:lnTo>
                  <a:lnTo>
                    <a:pt x="925" y="337"/>
                  </a:lnTo>
                  <a:lnTo>
                    <a:pt x="757" y="449"/>
                  </a:lnTo>
                  <a:lnTo>
                    <a:pt x="616" y="589"/>
                  </a:lnTo>
                  <a:lnTo>
                    <a:pt x="476" y="729"/>
                  </a:lnTo>
                  <a:lnTo>
                    <a:pt x="364" y="897"/>
                  </a:lnTo>
                  <a:lnTo>
                    <a:pt x="252" y="1065"/>
                  </a:lnTo>
                  <a:lnTo>
                    <a:pt x="168" y="1261"/>
                  </a:lnTo>
                  <a:lnTo>
                    <a:pt x="84" y="1457"/>
                  </a:lnTo>
                  <a:lnTo>
                    <a:pt x="28" y="1653"/>
                  </a:lnTo>
                  <a:lnTo>
                    <a:pt x="0" y="1849"/>
                  </a:lnTo>
                  <a:lnTo>
                    <a:pt x="0" y="2073"/>
                  </a:lnTo>
                  <a:lnTo>
                    <a:pt x="0" y="9776"/>
                  </a:lnTo>
                  <a:lnTo>
                    <a:pt x="0" y="10000"/>
                  </a:lnTo>
                  <a:lnTo>
                    <a:pt x="28" y="10197"/>
                  </a:lnTo>
                  <a:lnTo>
                    <a:pt x="84" y="10393"/>
                  </a:lnTo>
                  <a:lnTo>
                    <a:pt x="140" y="10589"/>
                  </a:lnTo>
                  <a:lnTo>
                    <a:pt x="252" y="10757"/>
                  </a:lnTo>
                  <a:lnTo>
                    <a:pt x="336" y="10953"/>
                  </a:lnTo>
                  <a:lnTo>
                    <a:pt x="476" y="11093"/>
                  </a:lnTo>
                  <a:lnTo>
                    <a:pt x="588" y="11233"/>
                  </a:lnTo>
                  <a:lnTo>
                    <a:pt x="757" y="11373"/>
                  </a:lnTo>
                  <a:lnTo>
                    <a:pt x="897" y="11513"/>
                  </a:lnTo>
                  <a:lnTo>
                    <a:pt x="1065" y="11597"/>
                  </a:lnTo>
                  <a:lnTo>
                    <a:pt x="1261" y="11681"/>
                  </a:lnTo>
                  <a:lnTo>
                    <a:pt x="1457" y="11765"/>
                  </a:lnTo>
                  <a:lnTo>
                    <a:pt x="1653" y="11821"/>
                  </a:lnTo>
                  <a:lnTo>
                    <a:pt x="1849" y="11849"/>
                  </a:lnTo>
                  <a:lnTo>
                    <a:pt x="10000" y="11849"/>
                  </a:lnTo>
                  <a:lnTo>
                    <a:pt x="10196" y="11821"/>
                  </a:lnTo>
                  <a:lnTo>
                    <a:pt x="10392" y="11765"/>
                  </a:lnTo>
                  <a:lnTo>
                    <a:pt x="10588" y="11709"/>
                  </a:lnTo>
                  <a:lnTo>
                    <a:pt x="10756" y="11597"/>
                  </a:lnTo>
                  <a:lnTo>
                    <a:pt x="10953" y="11513"/>
                  </a:lnTo>
                  <a:lnTo>
                    <a:pt x="11093" y="11401"/>
                  </a:lnTo>
                  <a:lnTo>
                    <a:pt x="11261" y="11261"/>
                  </a:lnTo>
                  <a:lnTo>
                    <a:pt x="11373" y="11093"/>
                  </a:lnTo>
                  <a:lnTo>
                    <a:pt x="11513" y="10953"/>
                  </a:lnTo>
                  <a:lnTo>
                    <a:pt x="11597" y="10785"/>
                  </a:lnTo>
                  <a:lnTo>
                    <a:pt x="11681" y="10589"/>
                  </a:lnTo>
                  <a:lnTo>
                    <a:pt x="11765" y="10393"/>
                  </a:lnTo>
                  <a:lnTo>
                    <a:pt x="11821" y="10197"/>
                  </a:lnTo>
                  <a:lnTo>
                    <a:pt x="11849" y="10000"/>
                  </a:lnTo>
                  <a:lnTo>
                    <a:pt x="11849" y="9776"/>
                  </a:lnTo>
                  <a:lnTo>
                    <a:pt x="11877" y="2073"/>
                  </a:lnTo>
                  <a:lnTo>
                    <a:pt x="11849" y="1849"/>
                  </a:lnTo>
                  <a:lnTo>
                    <a:pt x="11821" y="1653"/>
                  </a:lnTo>
                  <a:lnTo>
                    <a:pt x="11765" y="1457"/>
                  </a:lnTo>
                  <a:lnTo>
                    <a:pt x="11709" y="1261"/>
                  </a:lnTo>
                  <a:lnTo>
                    <a:pt x="11625" y="1093"/>
                  </a:lnTo>
                  <a:lnTo>
                    <a:pt x="11513" y="897"/>
                  </a:lnTo>
                  <a:lnTo>
                    <a:pt x="11401" y="757"/>
                  </a:lnTo>
                  <a:lnTo>
                    <a:pt x="11261" y="589"/>
                  </a:lnTo>
                  <a:lnTo>
                    <a:pt x="11121" y="477"/>
                  </a:lnTo>
                  <a:lnTo>
                    <a:pt x="10953" y="337"/>
                  </a:lnTo>
                  <a:lnTo>
                    <a:pt x="10784" y="253"/>
                  </a:lnTo>
                  <a:lnTo>
                    <a:pt x="10588" y="169"/>
                  </a:lnTo>
                  <a:lnTo>
                    <a:pt x="10420" y="85"/>
                  </a:lnTo>
                  <a:lnTo>
                    <a:pt x="10196" y="29"/>
                  </a:lnTo>
                  <a:lnTo>
                    <a:pt x="1000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531;p57">
              <a:extLst>
                <a:ext uri="{FF2B5EF4-FFF2-40B4-BE49-F238E27FC236}">
                  <a16:creationId xmlns:a16="http://schemas.microsoft.com/office/drawing/2014/main" id="{C72F2AE3-6FCB-E026-CA5E-7C4EAB9F0344}"/>
                </a:ext>
              </a:extLst>
            </p:cNvPr>
            <p:cNvSpPr/>
            <p:nvPr/>
          </p:nvSpPr>
          <p:spPr>
            <a:xfrm>
              <a:off x="1189818" y="1478262"/>
              <a:ext cx="115160" cy="99714"/>
            </a:xfrm>
            <a:custGeom>
              <a:avLst/>
              <a:gdLst/>
              <a:ahLst/>
              <a:cxnLst/>
              <a:rect l="l" t="t" r="r" b="b"/>
              <a:pathLst>
                <a:path w="7283" h="6304" extrusionOk="0">
                  <a:moveTo>
                    <a:pt x="1541" y="1"/>
                  </a:moveTo>
                  <a:lnTo>
                    <a:pt x="1345" y="29"/>
                  </a:lnTo>
                  <a:lnTo>
                    <a:pt x="1177" y="113"/>
                  </a:lnTo>
                  <a:lnTo>
                    <a:pt x="981" y="197"/>
                  </a:lnTo>
                  <a:lnTo>
                    <a:pt x="812" y="309"/>
                  </a:lnTo>
                  <a:lnTo>
                    <a:pt x="672" y="449"/>
                  </a:lnTo>
                  <a:lnTo>
                    <a:pt x="504" y="617"/>
                  </a:lnTo>
                  <a:lnTo>
                    <a:pt x="364" y="813"/>
                  </a:lnTo>
                  <a:lnTo>
                    <a:pt x="252" y="1037"/>
                  </a:lnTo>
                  <a:lnTo>
                    <a:pt x="140" y="1233"/>
                  </a:lnTo>
                  <a:lnTo>
                    <a:pt x="84" y="1457"/>
                  </a:lnTo>
                  <a:lnTo>
                    <a:pt x="28" y="1653"/>
                  </a:lnTo>
                  <a:lnTo>
                    <a:pt x="0" y="1877"/>
                  </a:lnTo>
                  <a:lnTo>
                    <a:pt x="0" y="2073"/>
                  </a:lnTo>
                  <a:lnTo>
                    <a:pt x="0" y="2270"/>
                  </a:lnTo>
                  <a:lnTo>
                    <a:pt x="28" y="2494"/>
                  </a:lnTo>
                  <a:lnTo>
                    <a:pt x="140" y="2886"/>
                  </a:lnTo>
                  <a:lnTo>
                    <a:pt x="280" y="3250"/>
                  </a:lnTo>
                  <a:lnTo>
                    <a:pt x="504" y="3642"/>
                  </a:lnTo>
                  <a:lnTo>
                    <a:pt x="756" y="3978"/>
                  </a:lnTo>
                  <a:lnTo>
                    <a:pt x="1037" y="4314"/>
                  </a:lnTo>
                  <a:lnTo>
                    <a:pt x="1345" y="4650"/>
                  </a:lnTo>
                  <a:lnTo>
                    <a:pt x="1681" y="4931"/>
                  </a:lnTo>
                  <a:lnTo>
                    <a:pt x="2017" y="5211"/>
                  </a:lnTo>
                  <a:lnTo>
                    <a:pt x="2661" y="5687"/>
                  </a:lnTo>
                  <a:lnTo>
                    <a:pt x="3249" y="6079"/>
                  </a:lnTo>
                  <a:lnTo>
                    <a:pt x="3642" y="6303"/>
                  </a:lnTo>
                  <a:lnTo>
                    <a:pt x="4034" y="6079"/>
                  </a:lnTo>
                  <a:lnTo>
                    <a:pt x="4594" y="5687"/>
                  </a:lnTo>
                  <a:lnTo>
                    <a:pt x="5266" y="5211"/>
                  </a:lnTo>
                  <a:lnTo>
                    <a:pt x="5574" y="4931"/>
                  </a:lnTo>
                  <a:lnTo>
                    <a:pt x="5910" y="4650"/>
                  </a:lnTo>
                  <a:lnTo>
                    <a:pt x="6219" y="4342"/>
                  </a:lnTo>
                  <a:lnTo>
                    <a:pt x="6499" y="3978"/>
                  </a:lnTo>
                  <a:lnTo>
                    <a:pt x="6751" y="3642"/>
                  </a:lnTo>
                  <a:lnTo>
                    <a:pt x="6975" y="3278"/>
                  </a:lnTo>
                  <a:lnTo>
                    <a:pt x="7143" y="2886"/>
                  </a:lnTo>
                  <a:lnTo>
                    <a:pt x="7255" y="2494"/>
                  </a:lnTo>
                  <a:lnTo>
                    <a:pt x="7283" y="2298"/>
                  </a:lnTo>
                  <a:lnTo>
                    <a:pt x="7283" y="2073"/>
                  </a:lnTo>
                  <a:lnTo>
                    <a:pt x="7283" y="1877"/>
                  </a:lnTo>
                  <a:lnTo>
                    <a:pt x="7227" y="1681"/>
                  </a:lnTo>
                  <a:lnTo>
                    <a:pt x="7199" y="1457"/>
                  </a:lnTo>
                  <a:lnTo>
                    <a:pt x="7115" y="1233"/>
                  </a:lnTo>
                  <a:lnTo>
                    <a:pt x="7031" y="1037"/>
                  </a:lnTo>
                  <a:lnTo>
                    <a:pt x="6891" y="813"/>
                  </a:lnTo>
                  <a:lnTo>
                    <a:pt x="6751" y="617"/>
                  </a:lnTo>
                  <a:lnTo>
                    <a:pt x="6611" y="449"/>
                  </a:lnTo>
                  <a:lnTo>
                    <a:pt x="6443" y="309"/>
                  </a:lnTo>
                  <a:lnTo>
                    <a:pt x="6275" y="197"/>
                  </a:lnTo>
                  <a:lnTo>
                    <a:pt x="6107" y="113"/>
                  </a:lnTo>
                  <a:lnTo>
                    <a:pt x="5910" y="57"/>
                  </a:lnTo>
                  <a:lnTo>
                    <a:pt x="5714" y="1"/>
                  </a:lnTo>
                  <a:lnTo>
                    <a:pt x="5518" y="1"/>
                  </a:lnTo>
                  <a:lnTo>
                    <a:pt x="5266" y="29"/>
                  </a:lnTo>
                  <a:lnTo>
                    <a:pt x="5014" y="85"/>
                  </a:lnTo>
                  <a:lnTo>
                    <a:pt x="4762" y="169"/>
                  </a:lnTo>
                  <a:lnTo>
                    <a:pt x="4510" y="281"/>
                  </a:lnTo>
                  <a:lnTo>
                    <a:pt x="4258" y="449"/>
                  </a:lnTo>
                  <a:lnTo>
                    <a:pt x="4034" y="617"/>
                  </a:lnTo>
                  <a:lnTo>
                    <a:pt x="3810" y="813"/>
                  </a:lnTo>
                  <a:lnTo>
                    <a:pt x="3642" y="1037"/>
                  </a:lnTo>
                  <a:lnTo>
                    <a:pt x="3445" y="813"/>
                  </a:lnTo>
                  <a:lnTo>
                    <a:pt x="3249" y="617"/>
                  </a:lnTo>
                  <a:lnTo>
                    <a:pt x="2997" y="449"/>
                  </a:lnTo>
                  <a:lnTo>
                    <a:pt x="2773" y="281"/>
                  </a:lnTo>
                  <a:lnTo>
                    <a:pt x="2521" y="169"/>
                  </a:lnTo>
                  <a:lnTo>
                    <a:pt x="2269" y="57"/>
                  </a:lnTo>
                  <a:lnTo>
                    <a:pt x="198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532;p57">
              <a:extLst>
                <a:ext uri="{FF2B5EF4-FFF2-40B4-BE49-F238E27FC236}">
                  <a16:creationId xmlns:a16="http://schemas.microsoft.com/office/drawing/2014/main" id="{61B452C5-E46B-6CD3-2CCF-C799E5E7D8B8}"/>
                </a:ext>
              </a:extLst>
            </p:cNvPr>
            <p:cNvSpPr/>
            <p:nvPr/>
          </p:nvSpPr>
          <p:spPr>
            <a:xfrm>
              <a:off x="1189818" y="1478262"/>
              <a:ext cx="115160" cy="99714"/>
            </a:xfrm>
            <a:custGeom>
              <a:avLst/>
              <a:gdLst/>
              <a:ahLst/>
              <a:cxnLst/>
              <a:rect l="l" t="t" r="r" b="b"/>
              <a:pathLst>
                <a:path w="7283" h="6304" fill="none" extrusionOk="0">
                  <a:moveTo>
                    <a:pt x="1737" y="1"/>
                  </a:moveTo>
                  <a:lnTo>
                    <a:pt x="1737" y="1"/>
                  </a:lnTo>
                  <a:lnTo>
                    <a:pt x="1541" y="1"/>
                  </a:lnTo>
                  <a:lnTo>
                    <a:pt x="1345" y="29"/>
                  </a:lnTo>
                  <a:lnTo>
                    <a:pt x="1177" y="113"/>
                  </a:lnTo>
                  <a:lnTo>
                    <a:pt x="981" y="197"/>
                  </a:lnTo>
                  <a:lnTo>
                    <a:pt x="812" y="309"/>
                  </a:lnTo>
                  <a:lnTo>
                    <a:pt x="672" y="449"/>
                  </a:lnTo>
                  <a:lnTo>
                    <a:pt x="504" y="617"/>
                  </a:lnTo>
                  <a:lnTo>
                    <a:pt x="364" y="813"/>
                  </a:lnTo>
                  <a:lnTo>
                    <a:pt x="364" y="813"/>
                  </a:lnTo>
                  <a:lnTo>
                    <a:pt x="252" y="1037"/>
                  </a:lnTo>
                  <a:lnTo>
                    <a:pt x="140" y="1233"/>
                  </a:lnTo>
                  <a:lnTo>
                    <a:pt x="84" y="1457"/>
                  </a:lnTo>
                  <a:lnTo>
                    <a:pt x="28" y="1653"/>
                  </a:lnTo>
                  <a:lnTo>
                    <a:pt x="0" y="1877"/>
                  </a:lnTo>
                  <a:lnTo>
                    <a:pt x="0" y="2073"/>
                  </a:lnTo>
                  <a:lnTo>
                    <a:pt x="0" y="2270"/>
                  </a:lnTo>
                  <a:lnTo>
                    <a:pt x="28" y="2494"/>
                  </a:lnTo>
                  <a:lnTo>
                    <a:pt x="140" y="2886"/>
                  </a:lnTo>
                  <a:lnTo>
                    <a:pt x="280" y="3250"/>
                  </a:lnTo>
                  <a:lnTo>
                    <a:pt x="504" y="3642"/>
                  </a:lnTo>
                  <a:lnTo>
                    <a:pt x="756" y="3978"/>
                  </a:lnTo>
                  <a:lnTo>
                    <a:pt x="1037" y="4314"/>
                  </a:lnTo>
                  <a:lnTo>
                    <a:pt x="1345" y="4650"/>
                  </a:lnTo>
                  <a:lnTo>
                    <a:pt x="1681" y="4931"/>
                  </a:lnTo>
                  <a:lnTo>
                    <a:pt x="2017" y="5211"/>
                  </a:lnTo>
                  <a:lnTo>
                    <a:pt x="2661" y="5687"/>
                  </a:lnTo>
                  <a:lnTo>
                    <a:pt x="3249" y="6079"/>
                  </a:lnTo>
                  <a:lnTo>
                    <a:pt x="3249" y="6079"/>
                  </a:lnTo>
                  <a:lnTo>
                    <a:pt x="3642" y="6303"/>
                  </a:lnTo>
                  <a:lnTo>
                    <a:pt x="4034" y="6079"/>
                  </a:lnTo>
                  <a:lnTo>
                    <a:pt x="4034" y="6079"/>
                  </a:lnTo>
                  <a:lnTo>
                    <a:pt x="4594" y="5687"/>
                  </a:lnTo>
                  <a:lnTo>
                    <a:pt x="5266" y="5211"/>
                  </a:lnTo>
                  <a:lnTo>
                    <a:pt x="5574" y="4931"/>
                  </a:lnTo>
                  <a:lnTo>
                    <a:pt x="5910" y="4650"/>
                  </a:lnTo>
                  <a:lnTo>
                    <a:pt x="6219" y="4342"/>
                  </a:lnTo>
                  <a:lnTo>
                    <a:pt x="6499" y="3978"/>
                  </a:lnTo>
                  <a:lnTo>
                    <a:pt x="6751" y="3642"/>
                  </a:lnTo>
                  <a:lnTo>
                    <a:pt x="6975" y="3278"/>
                  </a:lnTo>
                  <a:lnTo>
                    <a:pt x="7143" y="2886"/>
                  </a:lnTo>
                  <a:lnTo>
                    <a:pt x="7255" y="2494"/>
                  </a:lnTo>
                  <a:lnTo>
                    <a:pt x="7283" y="2298"/>
                  </a:lnTo>
                  <a:lnTo>
                    <a:pt x="7283" y="2073"/>
                  </a:lnTo>
                  <a:lnTo>
                    <a:pt x="7283" y="1877"/>
                  </a:lnTo>
                  <a:lnTo>
                    <a:pt x="7227" y="1681"/>
                  </a:lnTo>
                  <a:lnTo>
                    <a:pt x="7199" y="1457"/>
                  </a:lnTo>
                  <a:lnTo>
                    <a:pt x="7115" y="1233"/>
                  </a:lnTo>
                  <a:lnTo>
                    <a:pt x="7031" y="1037"/>
                  </a:lnTo>
                  <a:lnTo>
                    <a:pt x="6891" y="813"/>
                  </a:lnTo>
                  <a:lnTo>
                    <a:pt x="6891" y="813"/>
                  </a:lnTo>
                  <a:lnTo>
                    <a:pt x="6751" y="617"/>
                  </a:lnTo>
                  <a:lnTo>
                    <a:pt x="6611" y="449"/>
                  </a:lnTo>
                  <a:lnTo>
                    <a:pt x="6443" y="309"/>
                  </a:lnTo>
                  <a:lnTo>
                    <a:pt x="6275" y="197"/>
                  </a:lnTo>
                  <a:lnTo>
                    <a:pt x="6107" y="113"/>
                  </a:lnTo>
                  <a:lnTo>
                    <a:pt x="5910" y="57"/>
                  </a:lnTo>
                  <a:lnTo>
                    <a:pt x="5714" y="1"/>
                  </a:lnTo>
                  <a:lnTo>
                    <a:pt x="5518" y="1"/>
                  </a:lnTo>
                  <a:lnTo>
                    <a:pt x="5518" y="1"/>
                  </a:lnTo>
                  <a:lnTo>
                    <a:pt x="5266" y="29"/>
                  </a:lnTo>
                  <a:lnTo>
                    <a:pt x="5014" y="85"/>
                  </a:lnTo>
                  <a:lnTo>
                    <a:pt x="4762" y="169"/>
                  </a:lnTo>
                  <a:lnTo>
                    <a:pt x="4510" y="281"/>
                  </a:lnTo>
                  <a:lnTo>
                    <a:pt x="4258" y="449"/>
                  </a:lnTo>
                  <a:lnTo>
                    <a:pt x="4034" y="617"/>
                  </a:lnTo>
                  <a:lnTo>
                    <a:pt x="3810" y="813"/>
                  </a:lnTo>
                  <a:lnTo>
                    <a:pt x="3642" y="1037"/>
                  </a:lnTo>
                  <a:lnTo>
                    <a:pt x="3642" y="1037"/>
                  </a:lnTo>
                  <a:lnTo>
                    <a:pt x="3445" y="813"/>
                  </a:lnTo>
                  <a:lnTo>
                    <a:pt x="3249" y="617"/>
                  </a:lnTo>
                  <a:lnTo>
                    <a:pt x="2997" y="449"/>
                  </a:lnTo>
                  <a:lnTo>
                    <a:pt x="2773" y="281"/>
                  </a:lnTo>
                  <a:lnTo>
                    <a:pt x="2521" y="169"/>
                  </a:lnTo>
                  <a:lnTo>
                    <a:pt x="2269" y="57"/>
                  </a:lnTo>
                  <a:lnTo>
                    <a:pt x="1989" y="1"/>
                  </a:lnTo>
                  <a:lnTo>
                    <a:pt x="173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533;p57">
              <a:extLst>
                <a:ext uri="{FF2B5EF4-FFF2-40B4-BE49-F238E27FC236}">
                  <a16:creationId xmlns:a16="http://schemas.microsoft.com/office/drawing/2014/main" id="{6C43E76F-E97F-8CE1-EF46-56685882DF75}"/>
                </a:ext>
              </a:extLst>
            </p:cNvPr>
            <p:cNvSpPr/>
            <p:nvPr/>
          </p:nvSpPr>
          <p:spPr>
            <a:xfrm>
              <a:off x="1227025" y="1604976"/>
              <a:ext cx="80184" cy="76225"/>
            </a:xfrm>
            <a:custGeom>
              <a:avLst/>
              <a:gdLst/>
              <a:ahLst/>
              <a:cxnLst/>
              <a:rect l="l" t="t" r="r" b="b"/>
              <a:pathLst>
                <a:path w="5071" h="4819" extrusionOk="0">
                  <a:moveTo>
                    <a:pt x="3277" y="1"/>
                  </a:moveTo>
                  <a:lnTo>
                    <a:pt x="0" y="141"/>
                  </a:lnTo>
                  <a:lnTo>
                    <a:pt x="84" y="309"/>
                  </a:lnTo>
                  <a:lnTo>
                    <a:pt x="308" y="729"/>
                  </a:lnTo>
                  <a:lnTo>
                    <a:pt x="672" y="1345"/>
                  </a:lnTo>
                  <a:lnTo>
                    <a:pt x="924" y="1681"/>
                  </a:lnTo>
                  <a:lnTo>
                    <a:pt x="1233" y="2074"/>
                  </a:lnTo>
                  <a:lnTo>
                    <a:pt x="1541" y="2466"/>
                  </a:lnTo>
                  <a:lnTo>
                    <a:pt x="1933" y="2858"/>
                  </a:lnTo>
                  <a:lnTo>
                    <a:pt x="2325" y="3250"/>
                  </a:lnTo>
                  <a:lnTo>
                    <a:pt x="2801" y="3614"/>
                  </a:lnTo>
                  <a:lnTo>
                    <a:pt x="3305" y="3978"/>
                  </a:lnTo>
                  <a:lnTo>
                    <a:pt x="3838" y="4314"/>
                  </a:lnTo>
                  <a:lnTo>
                    <a:pt x="4426" y="4595"/>
                  </a:lnTo>
                  <a:lnTo>
                    <a:pt x="5070" y="4819"/>
                  </a:lnTo>
                  <a:lnTo>
                    <a:pt x="5070" y="4819"/>
                  </a:lnTo>
                  <a:lnTo>
                    <a:pt x="4986" y="4763"/>
                  </a:lnTo>
                  <a:lnTo>
                    <a:pt x="4762" y="4595"/>
                  </a:lnTo>
                  <a:lnTo>
                    <a:pt x="4454" y="4286"/>
                  </a:lnTo>
                  <a:lnTo>
                    <a:pt x="4286" y="4062"/>
                  </a:lnTo>
                  <a:lnTo>
                    <a:pt x="4118" y="3810"/>
                  </a:lnTo>
                  <a:lnTo>
                    <a:pt x="3950" y="3502"/>
                  </a:lnTo>
                  <a:lnTo>
                    <a:pt x="3782" y="3166"/>
                  </a:lnTo>
                  <a:lnTo>
                    <a:pt x="3641" y="2774"/>
                  </a:lnTo>
                  <a:lnTo>
                    <a:pt x="3501" y="2326"/>
                  </a:lnTo>
                  <a:lnTo>
                    <a:pt x="3389" y="1821"/>
                  </a:lnTo>
                  <a:lnTo>
                    <a:pt x="3333" y="1261"/>
                  </a:lnTo>
                  <a:lnTo>
                    <a:pt x="3277" y="673"/>
                  </a:lnTo>
                  <a:lnTo>
                    <a:pt x="327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534;p57">
              <a:extLst>
                <a:ext uri="{FF2B5EF4-FFF2-40B4-BE49-F238E27FC236}">
                  <a16:creationId xmlns:a16="http://schemas.microsoft.com/office/drawing/2014/main" id="{18DA35EC-BE20-D78B-D6EC-E025E85ACB25}"/>
                </a:ext>
              </a:extLst>
            </p:cNvPr>
            <p:cNvSpPr/>
            <p:nvPr/>
          </p:nvSpPr>
          <p:spPr>
            <a:xfrm>
              <a:off x="1063131" y="1806128"/>
              <a:ext cx="111634" cy="180351"/>
            </a:xfrm>
            <a:custGeom>
              <a:avLst/>
              <a:gdLst/>
              <a:ahLst/>
              <a:cxnLst/>
              <a:rect l="l" t="t" r="r" b="b"/>
              <a:pathLst>
                <a:path w="7060" h="11402" extrusionOk="0">
                  <a:moveTo>
                    <a:pt x="393" y="1"/>
                  </a:moveTo>
                  <a:lnTo>
                    <a:pt x="281" y="57"/>
                  </a:lnTo>
                  <a:lnTo>
                    <a:pt x="197" y="113"/>
                  </a:lnTo>
                  <a:lnTo>
                    <a:pt x="141" y="169"/>
                  </a:lnTo>
                  <a:lnTo>
                    <a:pt x="57" y="253"/>
                  </a:lnTo>
                  <a:lnTo>
                    <a:pt x="29" y="365"/>
                  </a:lnTo>
                  <a:lnTo>
                    <a:pt x="1" y="449"/>
                  </a:lnTo>
                  <a:lnTo>
                    <a:pt x="1" y="561"/>
                  </a:lnTo>
                  <a:lnTo>
                    <a:pt x="869" y="10729"/>
                  </a:lnTo>
                  <a:lnTo>
                    <a:pt x="897" y="10841"/>
                  </a:lnTo>
                  <a:lnTo>
                    <a:pt x="953" y="10925"/>
                  </a:lnTo>
                  <a:lnTo>
                    <a:pt x="981" y="11037"/>
                  </a:lnTo>
                  <a:lnTo>
                    <a:pt x="1065" y="11093"/>
                  </a:lnTo>
                  <a:lnTo>
                    <a:pt x="1149" y="11177"/>
                  </a:lnTo>
                  <a:lnTo>
                    <a:pt x="1233" y="11205"/>
                  </a:lnTo>
                  <a:lnTo>
                    <a:pt x="1346" y="11261"/>
                  </a:lnTo>
                  <a:lnTo>
                    <a:pt x="1430" y="11261"/>
                  </a:lnTo>
                  <a:lnTo>
                    <a:pt x="6584" y="11401"/>
                  </a:lnTo>
                  <a:lnTo>
                    <a:pt x="6696" y="11401"/>
                  </a:lnTo>
                  <a:lnTo>
                    <a:pt x="6780" y="11373"/>
                  </a:lnTo>
                  <a:lnTo>
                    <a:pt x="6864" y="11345"/>
                  </a:lnTo>
                  <a:lnTo>
                    <a:pt x="6976" y="11233"/>
                  </a:lnTo>
                  <a:lnTo>
                    <a:pt x="7060" y="11065"/>
                  </a:lnTo>
                  <a:lnTo>
                    <a:pt x="7060" y="10981"/>
                  </a:lnTo>
                  <a:lnTo>
                    <a:pt x="7060" y="10897"/>
                  </a:lnTo>
                  <a:lnTo>
                    <a:pt x="6191" y="729"/>
                  </a:lnTo>
                  <a:lnTo>
                    <a:pt x="6163" y="617"/>
                  </a:lnTo>
                  <a:lnTo>
                    <a:pt x="6135" y="533"/>
                  </a:lnTo>
                  <a:lnTo>
                    <a:pt x="6079" y="421"/>
                  </a:lnTo>
                  <a:lnTo>
                    <a:pt x="6023" y="337"/>
                  </a:lnTo>
                  <a:lnTo>
                    <a:pt x="5939" y="253"/>
                  </a:lnTo>
                  <a:lnTo>
                    <a:pt x="5827" y="197"/>
                  </a:lnTo>
                  <a:lnTo>
                    <a:pt x="5743" y="169"/>
                  </a:lnTo>
                  <a:lnTo>
                    <a:pt x="5631" y="141"/>
                  </a:lnTo>
                  <a:lnTo>
                    <a:pt x="47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535;p57">
              <a:extLst>
                <a:ext uri="{FF2B5EF4-FFF2-40B4-BE49-F238E27FC236}">
                  <a16:creationId xmlns:a16="http://schemas.microsoft.com/office/drawing/2014/main" id="{3F8BFA48-79EE-A49E-EA9E-C69202EAA916}"/>
                </a:ext>
              </a:extLst>
            </p:cNvPr>
            <p:cNvSpPr/>
            <p:nvPr/>
          </p:nvSpPr>
          <p:spPr>
            <a:xfrm>
              <a:off x="1063131" y="1806128"/>
              <a:ext cx="111634" cy="180351"/>
            </a:xfrm>
            <a:custGeom>
              <a:avLst/>
              <a:gdLst/>
              <a:ahLst/>
              <a:cxnLst/>
              <a:rect l="l" t="t" r="r" b="b"/>
              <a:pathLst>
                <a:path w="7060" h="11402" fill="none" extrusionOk="0">
                  <a:moveTo>
                    <a:pt x="7060" y="10897"/>
                  </a:moveTo>
                  <a:lnTo>
                    <a:pt x="7060" y="10897"/>
                  </a:lnTo>
                  <a:lnTo>
                    <a:pt x="7060" y="10981"/>
                  </a:lnTo>
                  <a:lnTo>
                    <a:pt x="7060" y="11065"/>
                  </a:lnTo>
                  <a:lnTo>
                    <a:pt x="6976" y="11233"/>
                  </a:lnTo>
                  <a:lnTo>
                    <a:pt x="6864" y="11345"/>
                  </a:lnTo>
                  <a:lnTo>
                    <a:pt x="6780" y="11373"/>
                  </a:lnTo>
                  <a:lnTo>
                    <a:pt x="6696" y="11401"/>
                  </a:lnTo>
                  <a:lnTo>
                    <a:pt x="6696" y="11401"/>
                  </a:lnTo>
                  <a:lnTo>
                    <a:pt x="6584" y="11401"/>
                  </a:lnTo>
                  <a:lnTo>
                    <a:pt x="1430" y="11261"/>
                  </a:lnTo>
                  <a:lnTo>
                    <a:pt x="1430" y="11261"/>
                  </a:lnTo>
                  <a:lnTo>
                    <a:pt x="1346" y="11261"/>
                  </a:lnTo>
                  <a:lnTo>
                    <a:pt x="1233" y="11205"/>
                  </a:lnTo>
                  <a:lnTo>
                    <a:pt x="1149" y="11177"/>
                  </a:lnTo>
                  <a:lnTo>
                    <a:pt x="1065" y="11093"/>
                  </a:lnTo>
                  <a:lnTo>
                    <a:pt x="981" y="11037"/>
                  </a:lnTo>
                  <a:lnTo>
                    <a:pt x="953" y="10925"/>
                  </a:lnTo>
                  <a:lnTo>
                    <a:pt x="897" y="10841"/>
                  </a:lnTo>
                  <a:lnTo>
                    <a:pt x="869" y="10729"/>
                  </a:lnTo>
                  <a:lnTo>
                    <a:pt x="1" y="561"/>
                  </a:lnTo>
                  <a:lnTo>
                    <a:pt x="1" y="561"/>
                  </a:lnTo>
                  <a:lnTo>
                    <a:pt x="1" y="449"/>
                  </a:lnTo>
                  <a:lnTo>
                    <a:pt x="29" y="365"/>
                  </a:lnTo>
                  <a:lnTo>
                    <a:pt x="57" y="253"/>
                  </a:lnTo>
                  <a:lnTo>
                    <a:pt x="141" y="169"/>
                  </a:lnTo>
                  <a:lnTo>
                    <a:pt x="197" y="113"/>
                  </a:lnTo>
                  <a:lnTo>
                    <a:pt x="281" y="57"/>
                  </a:lnTo>
                  <a:lnTo>
                    <a:pt x="393" y="1"/>
                  </a:lnTo>
                  <a:lnTo>
                    <a:pt x="477" y="1"/>
                  </a:lnTo>
                  <a:lnTo>
                    <a:pt x="477" y="1"/>
                  </a:lnTo>
                  <a:lnTo>
                    <a:pt x="5631" y="141"/>
                  </a:lnTo>
                  <a:lnTo>
                    <a:pt x="5631" y="141"/>
                  </a:lnTo>
                  <a:lnTo>
                    <a:pt x="5743" y="169"/>
                  </a:lnTo>
                  <a:lnTo>
                    <a:pt x="5827" y="197"/>
                  </a:lnTo>
                  <a:lnTo>
                    <a:pt x="5939" y="253"/>
                  </a:lnTo>
                  <a:lnTo>
                    <a:pt x="6023" y="337"/>
                  </a:lnTo>
                  <a:lnTo>
                    <a:pt x="6079" y="421"/>
                  </a:lnTo>
                  <a:lnTo>
                    <a:pt x="6135" y="533"/>
                  </a:lnTo>
                  <a:lnTo>
                    <a:pt x="6163" y="617"/>
                  </a:lnTo>
                  <a:lnTo>
                    <a:pt x="6191" y="729"/>
                  </a:lnTo>
                  <a:lnTo>
                    <a:pt x="7060" y="1089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536;p57">
              <a:extLst>
                <a:ext uri="{FF2B5EF4-FFF2-40B4-BE49-F238E27FC236}">
                  <a16:creationId xmlns:a16="http://schemas.microsoft.com/office/drawing/2014/main" id="{3FEB2266-EA0B-4182-F11B-1F78EA0E1E90}"/>
                </a:ext>
              </a:extLst>
            </p:cNvPr>
            <p:cNvSpPr/>
            <p:nvPr/>
          </p:nvSpPr>
          <p:spPr>
            <a:xfrm>
              <a:off x="1063131" y="1806128"/>
              <a:ext cx="97467" cy="180351"/>
            </a:xfrm>
            <a:custGeom>
              <a:avLst/>
              <a:gdLst/>
              <a:ahLst/>
              <a:cxnLst/>
              <a:rect l="l" t="t" r="r" b="b"/>
              <a:pathLst>
                <a:path w="6164" h="11402" extrusionOk="0">
                  <a:moveTo>
                    <a:pt x="673" y="1"/>
                  </a:moveTo>
                  <a:lnTo>
                    <a:pt x="3266" y="65"/>
                  </a:lnTo>
                  <a:lnTo>
                    <a:pt x="3266" y="65"/>
                  </a:lnTo>
                  <a:lnTo>
                    <a:pt x="785" y="1"/>
                  </a:lnTo>
                  <a:close/>
                  <a:moveTo>
                    <a:pt x="3266" y="65"/>
                  </a:moveTo>
                  <a:lnTo>
                    <a:pt x="5127" y="113"/>
                  </a:lnTo>
                  <a:lnTo>
                    <a:pt x="5211" y="113"/>
                  </a:lnTo>
                  <a:lnTo>
                    <a:pt x="3266" y="65"/>
                  </a:lnTo>
                  <a:close/>
                  <a:moveTo>
                    <a:pt x="1" y="505"/>
                  </a:moveTo>
                  <a:lnTo>
                    <a:pt x="1" y="561"/>
                  </a:lnTo>
                  <a:lnTo>
                    <a:pt x="393" y="4987"/>
                  </a:lnTo>
                  <a:lnTo>
                    <a:pt x="1" y="505"/>
                  </a:lnTo>
                  <a:close/>
                  <a:moveTo>
                    <a:pt x="4007" y="11345"/>
                  </a:moveTo>
                  <a:lnTo>
                    <a:pt x="6079" y="11401"/>
                  </a:lnTo>
                  <a:lnTo>
                    <a:pt x="6163" y="11401"/>
                  </a:lnTo>
                  <a:lnTo>
                    <a:pt x="4007" y="11345"/>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537;p57">
              <a:extLst>
                <a:ext uri="{FF2B5EF4-FFF2-40B4-BE49-F238E27FC236}">
                  <a16:creationId xmlns:a16="http://schemas.microsoft.com/office/drawing/2014/main" id="{1C008C31-B6E8-48E7-9A37-797D8CFEF68B}"/>
                </a:ext>
              </a:extLst>
            </p:cNvPr>
            <p:cNvSpPr/>
            <p:nvPr/>
          </p:nvSpPr>
          <p:spPr>
            <a:xfrm>
              <a:off x="1126475" y="1985577"/>
              <a:ext cx="34123" cy="902"/>
            </a:xfrm>
            <a:custGeom>
              <a:avLst/>
              <a:gdLst/>
              <a:ahLst/>
              <a:cxnLst/>
              <a:rect l="l" t="t" r="r" b="b"/>
              <a:pathLst>
                <a:path w="2158" h="57" fill="none" extrusionOk="0">
                  <a:moveTo>
                    <a:pt x="1" y="0"/>
                  </a:moveTo>
                  <a:lnTo>
                    <a:pt x="2073" y="56"/>
                  </a:lnTo>
                  <a:lnTo>
                    <a:pt x="2073" y="56"/>
                  </a:lnTo>
                  <a:lnTo>
                    <a:pt x="2129" y="56"/>
                  </a:lnTo>
                  <a:lnTo>
                    <a:pt x="2129" y="56"/>
                  </a:lnTo>
                  <a:lnTo>
                    <a:pt x="2157" y="56"/>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538;p57">
              <a:extLst>
                <a:ext uri="{FF2B5EF4-FFF2-40B4-BE49-F238E27FC236}">
                  <a16:creationId xmlns:a16="http://schemas.microsoft.com/office/drawing/2014/main" id="{EED4B882-4FF7-6000-5D7D-61627FF36316}"/>
                </a:ext>
              </a:extLst>
            </p:cNvPr>
            <p:cNvSpPr/>
            <p:nvPr/>
          </p:nvSpPr>
          <p:spPr>
            <a:xfrm>
              <a:off x="1063131" y="1812328"/>
              <a:ext cx="6230" cy="72681"/>
            </a:xfrm>
            <a:custGeom>
              <a:avLst/>
              <a:gdLst/>
              <a:ahLst/>
              <a:cxnLst/>
              <a:rect l="l" t="t" r="r" b="b"/>
              <a:pathLst>
                <a:path w="394" h="4595" fill="none" extrusionOk="0">
                  <a:moveTo>
                    <a:pt x="1" y="1"/>
                  </a:moveTo>
                  <a:lnTo>
                    <a:pt x="1" y="1"/>
                  </a:lnTo>
                  <a:lnTo>
                    <a:pt x="1" y="113"/>
                  </a:lnTo>
                  <a:lnTo>
                    <a:pt x="393" y="4595"/>
                  </a:lnTo>
                  <a:lnTo>
                    <a:pt x="393" y="4595"/>
                  </a:lnTo>
                  <a:lnTo>
                    <a:pt x="393" y="4595"/>
                  </a:lnTo>
                  <a:lnTo>
                    <a:pt x="1" y="169"/>
                  </a:lnTo>
                  <a:lnTo>
                    <a:pt x="1" y="169"/>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539;p57">
              <a:extLst>
                <a:ext uri="{FF2B5EF4-FFF2-40B4-BE49-F238E27FC236}">
                  <a16:creationId xmlns:a16="http://schemas.microsoft.com/office/drawing/2014/main" id="{8B218F6A-C23F-2BC7-AE39-AC05E128D696}"/>
                </a:ext>
              </a:extLst>
            </p:cNvPr>
            <p:cNvSpPr/>
            <p:nvPr/>
          </p:nvSpPr>
          <p:spPr>
            <a:xfrm>
              <a:off x="1073772" y="1806128"/>
              <a:ext cx="71772" cy="1787"/>
            </a:xfrm>
            <a:custGeom>
              <a:avLst/>
              <a:gdLst/>
              <a:ahLst/>
              <a:cxnLst/>
              <a:rect l="l" t="t" r="r" b="b"/>
              <a:pathLst>
                <a:path w="4539" h="113" fill="none" extrusionOk="0">
                  <a:moveTo>
                    <a:pt x="84" y="1"/>
                  </a:moveTo>
                  <a:lnTo>
                    <a:pt x="84" y="1"/>
                  </a:lnTo>
                  <a:lnTo>
                    <a:pt x="0" y="1"/>
                  </a:lnTo>
                  <a:lnTo>
                    <a:pt x="4538" y="113"/>
                  </a:lnTo>
                  <a:lnTo>
                    <a:pt x="4538" y="113"/>
                  </a:lnTo>
                  <a:lnTo>
                    <a:pt x="4454" y="113"/>
                  </a:lnTo>
                  <a:lnTo>
                    <a:pt x="112" y="1"/>
                  </a:lnTo>
                  <a:lnTo>
                    <a:pt x="112" y="1"/>
                  </a:lnTo>
                  <a:lnTo>
                    <a:pt x="84"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540;p57">
              <a:extLst>
                <a:ext uri="{FF2B5EF4-FFF2-40B4-BE49-F238E27FC236}">
                  <a16:creationId xmlns:a16="http://schemas.microsoft.com/office/drawing/2014/main" id="{D44347EF-A75E-AE09-145B-A871E33ED615}"/>
                </a:ext>
              </a:extLst>
            </p:cNvPr>
            <p:cNvSpPr/>
            <p:nvPr/>
          </p:nvSpPr>
          <p:spPr>
            <a:xfrm>
              <a:off x="1063131" y="1806128"/>
              <a:ext cx="102779" cy="180351"/>
            </a:xfrm>
            <a:custGeom>
              <a:avLst/>
              <a:gdLst/>
              <a:ahLst/>
              <a:cxnLst/>
              <a:rect l="l" t="t" r="r" b="b"/>
              <a:pathLst>
                <a:path w="6500" h="11402" extrusionOk="0">
                  <a:moveTo>
                    <a:pt x="673" y="1"/>
                  </a:moveTo>
                  <a:lnTo>
                    <a:pt x="477" y="57"/>
                  </a:lnTo>
                  <a:lnTo>
                    <a:pt x="281" y="141"/>
                  </a:lnTo>
                  <a:lnTo>
                    <a:pt x="113" y="253"/>
                  </a:lnTo>
                  <a:lnTo>
                    <a:pt x="57" y="337"/>
                  </a:lnTo>
                  <a:lnTo>
                    <a:pt x="1" y="393"/>
                  </a:lnTo>
                  <a:lnTo>
                    <a:pt x="1" y="561"/>
                  </a:lnTo>
                  <a:lnTo>
                    <a:pt x="393" y="4987"/>
                  </a:lnTo>
                  <a:lnTo>
                    <a:pt x="1598" y="4062"/>
                  </a:lnTo>
                  <a:lnTo>
                    <a:pt x="2130" y="3642"/>
                  </a:lnTo>
                  <a:lnTo>
                    <a:pt x="2410" y="4482"/>
                  </a:lnTo>
                  <a:lnTo>
                    <a:pt x="3026" y="6331"/>
                  </a:lnTo>
                  <a:lnTo>
                    <a:pt x="3334" y="7368"/>
                  </a:lnTo>
                  <a:lnTo>
                    <a:pt x="3614" y="8320"/>
                  </a:lnTo>
                  <a:lnTo>
                    <a:pt x="3810" y="9076"/>
                  </a:lnTo>
                  <a:lnTo>
                    <a:pt x="3838" y="9356"/>
                  </a:lnTo>
                  <a:lnTo>
                    <a:pt x="3867" y="9524"/>
                  </a:lnTo>
                  <a:lnTo>
                    <a:pt x="3670" y="10421"/>
                  </a:lnTo>
                  <a:lnTo>
                    <a:pt x="3390" y="11317"/>
                  </a:lnTo>
                  <a:lnTo>
                    <a:pt x="4007" y="11345"/>
                  </a:lnTo>
                  <a:lnTo>
                    <a:pt x="6163" y="11401"/>
                  </a:lnTo>
                  <a:lnTo>
                    <a:pt x="6219" y="11373"/>
                  </a:lnTo>
                  <a:lnTo>
                    <a:pt x="6359" y="11317"/>
                  </a:lnTo>
                  <a:lnTo>
                    <a:pt x="6444" y="11205"/>
                  </a:lnTo>
                  <a:lnTo>
                    <a:pt x="6500" y="11065"/>
                  </a:lnTo>
                  <a:lnTo>
                    <a:pt x="6500" y="10925"/>
                  </a:lnTo>
                  <a:lnTo>
                    <a:pt x="5631" y="645"/>
                  </a:lnTo>
                  <a:lnTo>
                    <a:pt x="5603" y="477"/>
                  </a:lnTo>
                  <a:lnTo>
                    <a:pt x="5519" y="309"/>
                  </a:lnTo>
                  <a:lnTo>
                    <a:pt x="5379" y="197"/>
                  </a:lnTo>
                  <a:lnTo>
                    <a:pt x="5211" y="113"/>
                  </a:lnTo>
                  <a:lnTo>
                    <a:pt x="67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541;p57">
              <a:extLst>
                <a:ext uri="{FF2B5EF4-FFF2-40B4-BE49-F238E27FC236}">
                  <a16:creationId xmlns:a16="http://schemas.microsoft.com/office/drawing/2014/main" id="{001B64B5-7F81-0226-6C6D-721FA17AA084}"/>
                </a:ext>
              </a:extLst>
            </p:cNvPr>
            <p:cNvSpPr/>
            <p:nvPr/>
          </p:nvSpPr>
          <p:spPr>
            <a:xfrm>
              <a:off x="1041436" y="1863735"/>
              <a:ext cx="82840" cy="163505"/>
            </a:xfrm>
            <a:custGeom>
              <a:avLst/>
              <a:gdLst/>
              <a:ahLst/>
              <a:cxnLst/>
              <a:rect l="l" t="t" r="r" b="b"/>
              <a:pathLst>
                <a:path w="5239" h="10337" extrusionOk="0">
                  <a:moveTo>
                    <a:pt x="3502" y="0"/>
                  </a:moveTo>
                  <a:lnTo>
                    <a:pt x="2381" y="869"/>
                  </a:lnTo>
                  <a:lnTo>
                    <a:pt x="1373" y="1625"/>
                  </a:lnTo>
                  <a:lnTo>
                    <a:pt x="393" y="2325"/>
                  </a:lnTo>
                  <a:lnTo>
                    <a:pt x="281" y="2409"/>
                  </a:lnTo>
                  <a:lnTo>
                    <a:pt x="197" y="2521"/>
                  </a:lnTo>
                  <a:lnTo>
                    <a:pt x="141" y="2633"/>
                  </a:lnTo>
                  <a:lnTo>
                    <a:pt x="84" y="2801"/>
                  </a:lnTo>
                  <a:lnTo>
                    <a:pt x="28" y="3137"/>
                  </a:lnTo>
                  <a:lnTo>
                    <a:pt x="0" y="3558"/>
                  </a:lnTo>
                  <a:lnTo>
                    <a:pt x="28" y="4006"/>
                  </a:lnTo>
                  <a:lnTo>
                    <a:pt x="113" y="4510"/>
                  </a:lnTo>
                  <a:lnTo>
                    <a:pt x="225" y="5014"/>
                  </a:lnTo>
                  <a:lnTo>
                    <a:pt x="337" y="5518"/>
                  </a:lnTo>
                  <a:lnTo>
                    <a:pt x="617" y="6527"/>
                  </a:lnTo>
                  <a:lnTo>
                    <a:pt x="925" y="7395"/>
                  </a:lnTo>
                  <a:lnTo>
                    <a:pt x="1205" y="7983"/>
                  </a:lnTo>
                  <a:lnTo>
                    <a:pt x="1317" y="8179"/>
                  </a:lnTo>
                  <a:lnTo>
                    <a:pt x="1373" y="8263"/>
                  </a:lnTo>
                  <a:lnTo>
                    <a:pt x="1905" y="8544"/>
                  </a:lnTo>
                  <a:lnTo>
                    <a:pt x="2241" y="8712"/>
                  </a:lnTo>
                  <a:lnTo>
                    <a:pt x="2633" y="10336"/>
                  </a:lnTo>
                  <a:lnTo>
                    <a:pt x="5239" y="10056"/>
                  </a:lnTo>
                  <a:lnTo>
                    <a:pt x="4622" y="8067"/>
                  </a:lnTo>
                  <a:lnTo>
                    <a:pt x="4818" y="7535"/>
                  </a:lnTo>
                  <a:lnTo>
                    <a:pt x="4986" y="7003"/>
                  </a:lnTo>
                  <a:lnTo>
                    <a:pt x="5126" y="6443"/>
                  </a:lnTo>
                  <a:lnTo>
                    <a:pt x="5239" y="5882"/>
                  </a:lnTo>
                  <a:lnTo>
                    <a:pt x="5210" y="5714"/>
                  </a:lnTo>
                  <a:lnTo>
                    <a:pt x="5182" y="5434"/>
                  </a:lnTo>
                  <a:lnTo>
                    <a:pt x="4986" y="4678"/>
                  </a:lnTo>
                  <a:lnTo>
                    <a:pt x="4706" y="3726"/>
                  </a:lnTo>
                  <a:lnTo>
                    <a:pt x="4398" y="2689"/>
                  </a:lnTo>
                  <a:lnTo>
                    <a:pt x="3782" y="840"/>
                  </a:lnTo>
                  <a:lnTo>
                    <a:pt x="3502" y="0"/>
                  </a:lnTo>
                  <a:close/>
                </a:path>
              </a:pathLst>
            </a:custGeom>
            <a:solidFill>
              <a:srgbClr val="E4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542;p57">
              <a:extLst>
                <a:ext uri="{FF2B5EF4-FFF2-40B4-BE49-F238E27FC236}">
                  <a16:creationId xmlns:a16="http://schemas.microsoft.com/office/drawing/2014/main" id="{333AE012-817C-2B7C-B100-A84595C594EC}"/>
                </a:ext>
              </a:extLst>
            </p:cNvPr>
            <p:cNvSpPr/>
            <p:nvPr/>
          </p:nvSpPr>
          <p:spPr>
            <a:xfrm>
              <a:off x="1041436" y="1863735"/>
              <a:ext cx="82840" cy="163505"/>
            </a:xfrm>
            <a:custGeom>
              <a:avLst/>
              <a:gdLst/>
              <a:ahLst/>
              <a:cxnLst/>
              <a:rect l="l" t="t" r="r" b="b"/>
              <a:pathLst>
                <a:path w="5239" h="10337" fill="none" extrusionOk="0">
                  <a:moveTo>
                    <a:pt x="5239" y="10056"/>
                  </a:moveTo>
                  <a:lnTo>
                    <a:pt x="4622" y="8067"/>
                  </a:lnTo>
                  <a:lnTo>
                    <a:pt x="4622" y="8067"/>
                  </a:lnTo>
                  <a:lnTo>
                    <a:pt x="4818" y="7535"/>
                  </a:lnTo>
                  <a:lnTo>
                    <a:pt x="4986" y="7003"/>
                  </a:lnTo>
                  <a:lnTo>
                    <a:pt x="5126" y="6443"/>
                  </a:lnTo>
                  <a:lnTo>
                    <a:pt x="5239" y="5882"/>
                  </a:lnTo>
                  <a:lnTo>
                    <a:pt x="5239" y="5882"/>
                  </a:lnTo>
                  <a:lnTo>
                    <a:pt x="5210" y="5714"/>
                  </a:lnTo>
                  <a:lnTo>
                    <a:pt x="5182" y="5434"/>
                  </a:lnTo>
                  <a:lnTo>
                    <a:pt x="4986" y="4678"/>
                  </a:lnTo>
                  <a:lnTo>
                    <a:pt x="4706" y="3726"/>
                  </a:lnTo>
                  <a:lnTo>
                    <a:pt x="4398" y="2689"/>
                  </a:lnTo>
                  <a:lnTo>
                    <a:pt x="3782" y="840"/>
                  </a:lnTo>
                  <a:lnTo>
                    <a:pt x="3502" y="0"/>
                  </a:lnTo>
                  <a:lnTo>
                    <a:pt x="3502" y="0"/>
                  </a:lnTo>
                  <a:lnTo>
                    <a:pt x="2381" y="869"/>
                  </a:lnTo>
                  <a:lnTo>
                    <a:pt x="1373" y="1625"/>
                  </a:lnTo>
                  <a:lnTo>
                    <a:pt x="393" y="2325"/>
                  </a:lnTo>
                  <a:lnTo>
                    <a:pt x="393" y="2325"/>
                  </a:lnTo>
                  <a:lnTo>
                    <a:pt x="281" y="2409"/>
                  </a:lnTo>
                  <a:lnTo>
                    <a:pt x="197" y="2521"/>
                  </a:lnTo>
                  <a:lnTo>
                    <a:pt x="141" y="2633"/>
                  </a:lnTo>
                  <a:lnTo>
                    <a:pt x="84" y="2801"/>
                  </a:lnTo>
                  <a:lnTo>
                    <a:pt x="28" y="3137"/>
                  </a:lnTo>
                  <a:lnTo>
                    <a:pt x="0" y="3558"/>
                  </a:lnTo>
                  <a:lnTo>
                    <a:pt x="28" y="4006"/>
                  </a:lnTo>
                  <a:lnTo>
                    <a:pt x="113" y="4510"/>
                  </a:lnTo>
                  <a:lnTo>
                    <a:pt x="225" y="5014"/>
                  </a:lnTo>
                  <a:lnTo>
                    <a:pt x="337" y="5518"/>
                  </a:lnTo>
                  <a:lnTo>
                    <a:pt x="617" y="6527"/>
                  </a:lnTo>
                  <a:lnTo>
                    <a:pt x="925" y="7395"/>
                  </a:lnTo>
                  <a:lnTo>
                    <a:pt x="1205" y="7983"/>
                  </a:lnTo>
                  <a:lnTo>
                    <a:pt x="1317" y="8179"/>
                  </a:lnTo>
                  <a:lnTo>
                    <a:pt x="1373" y="8263"/>
                  </a:lnTo>
                  <a:lnTo>
                    <a:pt x="1373" y="8263"/>
                  </a:lnTo>
                  <a:lnTo>
                    <a:pt x="1905" y="8544"/>
                  </a:lnTo>
                  <a:lnTo>
                    <a:pt x="2241" y="8712"/>
                  </a:lnTo>
                  <a:lnTo>
                    <a:pt x="2633" y="10336"/>
                  </a:lnTo>
                  <a:lnTo>
                    <a:pt x="5239" y="1005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543;p57">
              <a:extLst>
                <a:ext uri="{FF2B5EF4-FFF2-40B4-BE49-F238E27FC236}">
                  <a16:creationId xmlns:a16="http://schemas.microsoft.com/office/drawing/2014/main" id="{0D5F1B66-E92F-7832-2289-11633DD7AB5B}"/>
                </a:ext>
              </a:extLst>
            </p:cNvPr>
            <p:cNvSpPr/>
            <p:nvPr/>
          </p:nvSpPr>
          <p:spPr>
            <a:xfrm>
              <a:off x="1073330" y="2022796"/>
              <a:ext cx="258229" cy="237484"/>
            </a:xfrm>
            <a:custGeom>
              <a:avLst/>
              <a:gdLst/>
              <a:ahLst/>
              <a:cxnLst/>
              <a:rect l="l" t="t" r="r" b="b"/>
              <a:pathLst>
                <a:path w="16331" h="15014" extrusionOk="0">
                  <a:moveTo>
                    <a:pt x="14846" y="0"/>
                  </a:moveTo>
                  <a:lnTo>
                    <a:pt x="14594" y="140"/>
                  </a:lnTo>
                  <a:lnTo>
                    <a:pt x="14314" y="308"/>
                  </a:lnTo>
                  <a:lnTo>
                    <a:pt x="14062" y="532"/>
                  </a:lnTo>
                  <a:lnTo>
                    <a:pt x="13782" y="756"/>
                  </a:lnTo>
                  <a:lnTo>
                    <a:pt x="13249" y="1261"/>
                  </a:lnTo>
                  <a:lnTo>
                    <a:pt x="12717" y="1849"/>
                  </a:lnTo>
                  <a:lnTo>
                    <a:pt x="12185" y="2493"/>
                  </a:lnTo>
                  <a:lnTo>
                    <a:pt x="11653" y="3193"/>
                  </a:lnTo>
                  <a:lnTo>
                    <a:pt x="11149" y="3894"/>
                  </a:lnTo>
                  <a:lnTo>
                    <a:pt x="10672" y="4594"/>
                  </a:lnTo>
                  <a:lnTo>
                    <a:pt x="9748" y="5938"/>
                  </a:lnTo>
                  <a:lnTo>
                    <a:pt x="8992" y="7059"/>
                  </a:lnTo>
                  <a:lnTo>
                    <a:pt x="8656" y="7507"/>
                  </a:lnTo>
                  <a:lnTo>
                    <a:pt x="8348" y="7843"/>
                  </a:lnTo>
                  <a:lnTo>
                    <a:pt x="8235" y="7955"/>
                  </a:lnTo>
                  <a:lnTo>
                    <a:pt x="8095" y="8039"/>
                  </a:lnTo>
                  <a:lnTo>
                    <a:pt x="8011" y="8095"/>
                  </a:lnTo>
                  <a:lnTo>
                    <a:pt x="7927" y="8123"/>
                  </a:lnTo>
                  <a:lnTo>
                    <a:pt x="7843" y="8095"/>
                  </a:lnTo>
                  <a:lnTo>
                    <a:pt x="7759" y="8039"/>
                  </a:lnTo>
                  <a:lnTo>
                    <a:pt x="7591" y="7843"/>
                  </a:lnTo>
                  <a:lnTo>
                    <a:pt x="7395" y="7535"/>
                  </a:lnTo>
                  <a:lnTo>
                    <a:pt x="7171" y="7143"/>
                  </a:lnTo>
                  <a:lnTo>
                    <a:pt x="6947" y="6695"/>
                  </a:lnTo>
                  <a:lnTo>
                    <a:pt x="6723" y="6163"/>
                  </a:lnTo>
                  <a:lnTo>
                    <a:pt x="6247" y="4958"/>
                  </a:lnTo>
                  <a:lnTo>
                    <a:pt x="5799" y="3670"/>
                  </a:lnTo>
                  <a:lnTo>
                    <a:pt x="5350" y="2437"/>
                  </a:lnTo>
                  <a:lnTo>
                    <a:pt x="4734" y="504"/>
                  </a:lnTo>
                  <a:lnTo>
                    <a:pt x="4678" y="420"/>
                  </a:lnTo>
                  <a:lnTo>
                    <a:pt x="4622" y="308"/>
                  </a:lnTo>
                  <a:lnTo>
                    <a:pt x="4566" y="252"/>
                  </a:lnTo>
                  <a:lnTo>
                    <a:pt x="4482" y="196"/>
                  </a:lnTo>
                  <a:lnTo>
                    <a:pt x="4370" y="140"/>
                  </a:lnTo>
                  <a:lnTo>
                    <a:pt x="4062" y="140"/>
                  </a:lnTo>
                  <a:lnTo>
                    <a:pt x="420" y="1177"/>
                  </a:lnTo>
                  <a:lnTo>
                    <a:pt x="308" y="1205"/>
                  </a:lnTo>
                  <a:lnTo>
                    <a:pt x="224" y="1261"/>
                  </a:lnTo>
                  <a:lnTo>
                    <a:pt x="140" y="1345"/>
                  </a:lnTo>
                  <a:lnTo>
                    <a:pt x="84" y="1429"/>
                  </a:lnTo>
                  <a:lnTo>
                    <a:pt x="28" y="1513"/>
                  </a:lnTo>
                  <a:lnTo>
                    <a:pt x="0" y="1625"/>
                  </a:lnTo>
                  <a:lnTo>
                    <a:pt x="0" y="1737"/>
                  </a:lnTo>
                  <a:lnTo>
                    <a:pt x="0" y="1849"/>
                  </a:lnTo>
                  <a:lnTo>
                    <a:pt x="308" y="3025"/>
                  </a:lnTo>
                  <a:lnTo>
                    <a:pt x="813" y="4678"/>
                  </a:lnTo>
                  <a:lnTo>
                    <a:pt x="1121" y="5630"/>
                  </a:lnTo>
                  <a:lnTo>
                    <a:pt x="1457" y="6639"/>
                  </a:lnTo>
                  <a:lnTo>
                    <a:pt x="1821" y="7675"/>
                  </a:lnTo>
                  <a:lnTo>
                    <a:pt x="2213" y="8740"/>
                  </a:lnTo>
                  <a:lnTo>
                    <a:pt x="2661" y="9776"/>
                  </a:lnTo>
                  <a:lnTo>
                    <a:pt x="3109" y="10784"/>
                  </a:lnTo>
                  <a:lnTo>
                    <a:pt x="3614" y="11737"/>
                  </a:lnTo>
                  <a:lnTo>
                    <a:pt x="4118" y="12605"/>
                  </a:lnTo>
                  <a:lnTo>
                    <a:pt x="4370" y="12997"/>
                  </a:lnTo>
                  <a:lnTo>
                    <a:pt x="4650" y="13389"/>
                  </a:lnTo>
                  <a:lnTo>
                    <a:pt x="4902" y="13725"/>
                  </a:lnTo>
                  <a:lnTo>
                    <a:pt x="5182" y="14034"/>
                  </a:lnTo>
                  <a:lnTo>
                    <a:pt x="5462" y="14286"/>
                  </a:lnTo>
                  <a:lnTo>
                    <a:pt x="5742" y="14510"/>
                  </a:lnTo>
                  <a:lnTo>
                    <a:pt x="6051" y="14706"/>
                  </a:lnTo>
                  <a:lnTo>
                    <a:pt x="6331" y="14846"/>
                  </a:lnTo>
                  <a:lnTo>
                    <a:pt x="6639" y="14958"/>
                  </a:lnTo>
                  <a:lnTo>
                    <a:pt x="6975" y="14986"/>
                  </a:lnTo>
                  <a:lnTo>
                    <a:pt x="7311" y="15014"/>
                  </a:lnTo>
                  <a:lnTo>
                    <a:pt x="7647" y="14958"/>
                  </a:lnTo>
                  <a:lnTo>
                    <a:pt x="8011" y="14902"/>
                  </a:lnTo>
                  <a:lnTo>
                    <a:pt x="8376" y="14790"/>
                  </a:lnTo>
                  <a:lnTo>
                    <a:pt x="8768" y="14622"/>
                  </a:lnTo>
                  <a:lnTo>
                    <a:pt x="9132" y="14454"/>
                  </a:lnTo>
                  <a:lnTo>
                    <a:pt x="9776" y="14090"/>
                  </a:lnTo>
                  <a:lnTo>
                    <a:pt x="10420" y="13641"/>
                  </a:lnTo>
                  <a:lnTo>
                    <a:pt x="11065" y="13137"/>
                  </a:lnTo>
                  <a:lnTo>
                    <a:pt x="11681" y="12605"/>
                  </a:lnTo>
                  <a:lnTo>
                    <a:pt x="12297" y="12045"/>
                  </a:lnTo>
                  <a:lnTo>
                    <a:pt x="12913" y="11457"/>
                  </a:lnTo>
                  <a:lnTo>
                    <a:pt x="13474" y="10868"/>
                  </a:lnTo>
                  <a:lnTo>
                    <a:pt x="14006" y="10280"/>
                  </a:lnTo>
                  <a:lnTo>
                    <a:pt x="14958" y="9188"/>
                  </a:lnTo>
                  <a:lnTo>
                    <a:pt x="15686" y="8263"/>
                  </a:lnTo>
                  <a:lnTo>
                    <a:pt x="16331" y="7423"/>
                  </a:lnTo>
                  <a:lnTo>
                    <a:pt x="15574" y="3586"/>
                  </a:lnTo>
                  <a:lnTo>
                    <a:pt x="1484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544;p57">
              <a:extLst>
                <a:ext uri="{FF2B5EF4-FFF2-40B4-BE49-F238E27FC236}">
                  <a16:creationId xmlns:a16="http://schemas.microsoft.com/office/drawing/2014/main" id="{A7AD28CD-F719-938B-1D52-74F90FB11128}"/>
                </a:ext>
              </a:extLst>
            </p:cNvPr>
            <p:cNvSpPr/>
            <p:nvPr/>
          </p:nvSpPr>
          <p:spPr>
            <a:xfrm>
              <a:off x="1073330" y="2022796"/>
              <a:ext cx="258229" cy="237484"/>
            </a:xfrm>
            <a:custGeom>
              <a:avLst/>
              <a:gdLst/>
              <a:ahLst/>
              <a:cxnLst/>
              <a:rect l="l" t="t" r="r" b="b"/>
              <a:pathLst>
                <a:path w="16331" h="15014" fill="none" extrusionOk="0">
                  <a:moveTo>
                    <a:pt x="0" y="1849"/>
                  </a:moveTo>
                  <a:lnTo>
                    <a:pt x="0" y="1849"/>
                  </a:lnTo>
                  <a:lnTo>
                    <a:pt x="308" y="3025"/>
                  </a:lnTo>
                  <a:lnTo>
                    <a:pt x="813" y="4678"/>
                  </a:lnTo>
                  <a:lnTo>
                    <a:pt x="1121" y="5630"/>
                  </a:lnTo>
                  <a:lnTo>
                    <a:pt x="1457" y="6639"/>
                  </a:lnTo>
                  <a:lnTo>
                    <a:pt x="1821" y="7675"/>
                  </a:lnTo>
                  <a:lnTo>
                    <a:pt x="2213" y="8740"/>
                  </a:lnTo>
                  <a:lnTo>
                    <a:pt x="2661" y="9776"/>
                  </a:lnTo>
                  <a:lnTo>
                    <a:pt x="3109" y="10784"/>
                  </a:lnTo>
                  <a:lnTo>
                    <a:pt x="3614" y="11737"/>
                  </a:lnTo>
                  <a:lnTo>
                    <a:pt x="4118" y="12605"/>
                  </a:lnTo>
                  <a:lnTo>
                    <a:pt x="4370" y="12997"/>
                  </a:lnTo>
                  <a:lnTo>
                    <a:pt x="4650" y="13389"/>
                  </a:lnTo>
                  <a:lnTo>
                    <a:pt x="4902" y="13725"/>
                  </a:lnTo>
                  <a:lnTo>
                    <a:pt x="5182" y="14034"/>
                  </a:lnTo>
                  <a:lnTo>
                    <a:pt x="5462" y="14286"/>
                  </a:lnTo>
                  <a:lnTo>
                    <a:pt x="5742" y="14510"/>
                  </a:lnTo>
                  <a:lnTo>
                    <a:pt x="6051" y="14706"/>
                  </a:lnTo>
                  <a:lnTo>
                    <a:pt x="6331" y="14846"/>
                  </a:lnTo>
                  <a:lnTo>
                    <a:pt x="6331" y="14846"/>
                  </a:lnTo>
                  <a:lnTo>
                    <a:pt x="6639" y="14958"/>
                  </a:lnTo>
                  <a:lnTo>
                    <a:pt x="6975" y="14986"/>
                  </a:lnTo>
                  <a:lnTo>
                    <a:pt x="7311" y="15014"/>
                  </a:lnTo>
                  <a:lnTo>
                    <a:pt x="7647" y="14958"/>
                  </a:lnTo>
                  <a:lnTo>
                    <a:pt x="8011" y="14902"/>
                  </a:lnTo>
                  <a:lnTo>
                    <a:pt x="8376" y="14790"/>
                  </a:lnTo>
                  <a:lnTo>
                    <a:pt x="8768" y="14622"/>
                  </a:lnTo>
                  <a:lnTo>
                    <a:pt x="9132" y="14454"/>
                  </a:lnTo>
                  <a:lnTo>
                    <a:pt x="9132" y="14454"/>
                  </a:lnTo>
                  <a:lnTo>
                    <a:pt x="9776" y="14090"/>
                  </a:lnTo>
                  <a:lnTo>
                    <a:pt x="10420" y="13641"/>
                  </a:lnTo>
                  <a:lnTo>
                    <a:pt x="11065" y="13137"/>
                  </a:lnTo>
                  <a:lnTo>
                    <a:pt x="11681" y="12605"/>
                  </a:lnTo>
                  <a:lnTo>
                    <a:pt x="12297" y="12045"/>
                  </a:lnTo>
                  <a:lnTo>
                    <a:pt x="12913" y="11457"/>
                  </a:lnTo>
                  <a:lnTo>
                    <a:pt x="13474" y="10868"/>
                  </a:lnTo>
                  <a:lnTo>
                    <a:pt x="14006" y="10280"/>
                  </a:lnTo>
                  <a:lnTo>
                    <a:pt x="14958" y="9188"/>
                  </a:lnTo>
                  <a:lnTo>
                    <a:pt x="15686" y="8263"/>
                  </a:lnTo>
                  <a:lnTo>
                    <a:pt x="16331" y="7423"/>
                  </a:lnTo>
                  <a:lnTo>
                    <a:pt x="15574" y="3586"/>
                  </a:lnTo>
                  <a:lnTo>
                    <a:pt x="14846" y="0"/>
                  </a:lnTo>
                  <a:lnTo>
                    <a:pt x="14846" y="0"/>
                  </a:lnTo>
                  <a:lnTo>
                    <a:pt x="14594" y="140"/>
                  </a:lnTo>
                  <a:lnTo>
                    <a:pt x="14314" y="308"/>
                  </a:lnTo>
                  <a:lnTo>
                    <a:pt x="14062" y="532"/>
                  </a:lnTo>
                  <a:lnTo>
                    <a:pt x="13782" y="756"/>
                  </a:lnTo>
                  <a:lnTo>
                    <a:pt x="13249" y="1261"/>
                  </a:lnTo>
                  <a:lnTo>
                    <a:pt x="12717" y="1849"/>
                  </a:lnTo>
                  <a:lnTo>
                    <a:pt x="12185" y="2493"/>
                  </a:lnTo>
                  <a:lnTo>
                    <a:pt x="11653" y="3193"/>
                  </a:lnTo>
                  <a:lnTo>
                    <a:pt x="11149" y="3894"/>
                  </a:lnTo>
                  <a:lnTo>
                    <a:pt x="10672" y="4594"/>
                  </a:lnTo>
                  <a:lnTo>
                    <a:pt x="9748" y="5938"/>
                  </a:lnTo>
                  <a:lnTo>
                    <a:pt x="8992" y="7059"/>
                  </a:lnTo>
                  <a:lnTo>
                    <a:pt x="8656" y="7507"/>
                  </a:lnTo>
                  <a:lnTo>
                    <a:pt x="8348" y="7843"/>
                  </a:lnTo>
                  <a:lnTo>
                    <a:pt x="8235" y="7955"/>
                  </a:lnTo>
                  <a:lnTo>
                    <a:pt x="8095" y="8039"/>
                  </a:lnTo>
                  <a:lnTo>
                    <a:pt x="8011" y="8095"/>
                  </a:lnTo>
                  <a:lnTo>
                    <a:pt x="7927" y="8123"/>
                  </a:lnTo>
                  <a:lnTo>
                    <a:pt x="7927" y="8123"/>
                  </a:lnTo>
                  <a:lnTo>
                    <a:pt x="7843" y="8095"/>
                  </a:lnTo>
                  <a:lnTo>
                    <a:pt x="7759" y="8039"/>
                  </a:lnTo>
                  <a:lnTo>
                    <a:pt x="7591" y="7843"/>
                  </a:lnTo>
                  <a:lnTo>
                    <a:pt x="7395" y="7535"/>
                  </a:lnTo>
                  <a:lnTo>
                    <a:pt x="7171" y="7143"/>
                  </a:lnTo>
                  <a:lnTo>
                    <a:pt x="6947" y="6695"/>
                  </a:lnTo>
                  <a:lnTo>
                    <a:pt x="6723" y="6163"/>
                  </a:lnTo>
                  <a:lnTo>
                    <a:pt x="6247" y="4958"/>
                  </a:lnTo>
                  <a:lnTo>
                    <a:pt x="5799" y="3670"/>
                  </a:lnTo>
                  <a:lnTo>
                    <a:pt x="5350" y="2437"/>
                  </a:lnTo>
                  <a:lnTo>
                    <a:pt x="4734" y="504"/>
                  </a:lnTo>
                  <a:lnTo>
                    <a:pt x="4734" y="504"/>
                  </a:lnTo>
                  <a:lnTo>
                    <a:pt x="4678" y="420"/>
                  </a:lnTo>
                  <a:lnTo>
                    <a:pt x="4622" y="308"/>
                  </a:lnTo>
                  <a:lnTo>
                    <a:pt x="4566" y="252"/>
                  </a:lnTo>
                  <a:lnTo>
                    <a:pt x="4482" y="196"/>
                  </a:lnTo>
                  <a:lnTo>
                    <a:pt x="4370" y="140"/>
                  </a:lnTo>
                  <a:lnTo>
                    <a:pt x="4286" y="140"/>
                  </a:lnTo>
                  <a:lnTo>
                    <a:pt x="4174" y="140"/>
                  </a:lnTo>
                  <a:lnTo>
                    <a:pt x="4062" y="140"/>
                  </a:lnTo>
                  <a:lnTo>
                    <a:pt x="420" y="1177"/>
                  </a:lnTo>
                  <a:lnTo>
                    <a:pt x="420" y="1177"/>
                  </a:lnTo>
                  <a:lnTo>
                    <a:pt x="308" y="1205"/>
                  </a:lnTo>
                  <a:lnTo>
                    <a:pt x="224" y="1261"/>
                  </a:lnTo>
                  <a:lnTo>
                    <a:pt x="140" y="1345"/>
                  </a:lnTo>
                  <a:lnTo>
                    <a:pt x="84" y="1429"/>
                  </a:lnTo>
                  <a:lnTo>
                    <a:pt x="28" y="1513"/>
                  </a:lnTo>
                  <a:lnTo>
                    <a:pt x="0" y="1625"/>
                  </a:lnTo>
                  <a:lnTo>
                    <a:pt x="0" y="1737"/>
                  </a:lnTo>
                  <a:lnTo>
                    <a:pt x="0" y="184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545;p57">
              <a:extLst>
                <a:ext uri="{FF2B5EF4-FFF2-40B4-BE49-F238E27FC236}">
                  <a16:creationId xmlns:a16="http://schemas.microsoft.com/office/drawing/2014/main" id="{1A26F11C-1809-87B6-F848-4DEBB567E99E}"/>
                </a:ext>
              </a:extLst>
            </p:cNvPr>
            <p:cNvSpPr/>
            <p:nvPr/>
          </p:nvSpPr>
          <p:spPr>
            <a:xfrm>
              <a:off x="1073330" y="2005950"/>
              <a:ext cx="59359" cy="35463"/>
            </a:xfrm>
            <a:custGeom>
              <a:avLst/>
              <a:gdLst/>
              <a:ahLst/>
              <a:cxnLst/>
              <a:rect l="l" t="t" r="r" b="b"/>
              <a:pathLst>
                <a:path w="3754" h="2242" extrusionOk="0">
                  <a:moveTo>
                    <a:pt x="3446" y="1"/>
                  </a:moveTo>
                  <a:lnTo>
                    <a:pt x="0" y="841"/>
                  </a:lnTo>
                  <a:lnTo>
                    <a:pt x="392" y="2242"/>
                  </a:lnTo>
                  <a:lnTo>
                    <a:pt x="3754" y="1289"/>
                  </a:lnTo>
                  <a:lnTo>
                    <a:pt x="344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546;p57">
              <a:extLst>
                <a:ext uri="{FF2B5EF4-FFF2-40B4-BE49-F238E27FC236}">
                  <a16:creationId xmlns:a16="http://schemas.microsoft.com/office/drawing/2014/main" id="{7261E40B-3073-5082-D7CB-834EFFD04C72}"/>
                </a:ext>
              </a:extLst>
            </p:cNvPr>
            <p:cNvSpPr/>
            <p:nvPr/>
          </p:nvSpPr>
          <p:spPr>
            <a:xfrm>
              <a:off x="1073330" y="2005950"/>
              <a:ext cx="59359" cy="35463"/>
            </a:xfrm>
            <a:custGeom>
              <a:avLst/>
              <a:gdLst/>
              <a:ahLst/>
              <a:cxnLst/>
              <a:rect l="l" t="t" r="r" b="b"/>
              <a:pathLst>
                <a:path w="3754" h="2242" fill="none" extrusionOk="0">
                  <a:moveTo>
                    <a:pt x="3446" y="1"/>
                  </a:moveTo>
                  <a:lnTo>
                    <a:pt x="3754" y="1289"/>
                  </a:lnTo>
                  <a:lnTo>
                    <a:pt x="392" y="2242"/>
                  </a:lnTo>
                  <a:lnTo>
                    <a:pt x="0" y="841"/>
                  </a:lnTo>
                  <a:lnTo>
                    <a:pt x="3446"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547;p57">
              <a:extLst>
                <a:ext uri="{FF2B5EF4-FFF2-40B4-BE49-F238E27FC236}">
                  <a16:creationId xmlns:a16="http://schemas.microsoft.com/office/drawing/2014/main" id="{0A3EB718-5363-BFD6-EF35-DB55861E5CD9}"/>
                </a:ext>
              </a:extLst>
            </p:cNvPr>
            <p:cNvSpPr/>
            <p:nvPr/>
          </p:nvSpPr>
          <p:spPr>
            <a:xfrm>
              <a:off x="1073330" y="2005950"/>
              <a:ext cx="59359" cy="35463"/>
            </a:xfrm>
            <a:custGeom>
              <a:avLst/>
              <a:gdLst/>
              <a:ahLst/>
              <a:cxnLst/>
              <a:rect l="l" t="t" r="r" b="b"/>
              <a:pathLst>
                <a:path w="3754" h="2242" extrusionOk="0">
                  <a:moveTo>
                    <a:pt x="3446" y="1"/>
                  </a:moveTo>
                  <a:lnTo>
                    <a:pt x="2941" y="113"/>
                  </a:lnTo>
                  <a:lnTo>
                    <a:pt x="448" y="729"/>
                  </a:lnTo>
                  <a:lnTo>
                    <a:pt x="0" y="841"/>
                  </a:lnTo>
                  <a:lnTo>
                    <a:pt x="392" y="2242"/>
                  </a:lnTo>
                  <a:lnTo>
                    <a:pt x="3754" y="1289"/>
                  </a:lnTo>
                  <a:lnTo>
                    <a:pt x="3446" y="1"/>
                  </a:lnTo>
                  <a:close/>
                </a:path>
              </a:pathLst>
            </a:custGeom>
            <a:solidFill>
              <a:srgbClr val="C28A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548;p57">
              <a:extLst>
                <a:ext uri="{FF2B5EF4-FFF2-40B4-BE49-F238E27FC236}">
                  <a16:creationId xmlns:a16="http://schemas.microsoft.com/office/drawing/2014/main" id="{D6410A73-08B7-9647-D631-93B26A3DF98B}"/>
                </a:ext>
              </a:extLst>
            </p:cNvPr>
            <p:cNvSpPr/>
            <p:nvPr/>
          </p:nvSpPr>
          <p:spPr>
            <a:xfrm>
              <a:off x="1073330" y="2005950"/>
              <a:ext cx="59359" cy="35463"/>
            </a:xfrm>
            <a:custGeom>
              <a:avLst/>
              <a:gdLst/>
              <a:ahLst/>
              <a:cxnLst/>
              <a:rect l="l" t="t" r="r" b="b"/>
              <a:pathLst>
                <a:path w="3754" h="2242" fill="none" extrusionOk="0">
                  <a:moveTo>
                    <a:pt x="3446" y="1"/>
                  </a:moveTo>
                  <a:lnTo>
                    <a:pt x="2941" y="113"/>
                  </a:lnTo>
                  <a:lnTo>
                    <a:pt x="448" y="729"/>
                  </a:lnTo>
                  <a:lnTo>
                    <a:pt x="0" y="841"/>
                  </a:lnTo>
                  <a:lnTo>
                    <a:pt x="392" y="2242"/>
                  </a:lnTo>
                  <a:lnTo>
                    <a:pt x="3754" y="1289"/>
                  </a:lnTo>
                  <a:lnTo>
                    <a:pt x="3446"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549;p57">
              <a:extLst>
                <a:ext uri="{FF2B5EF4-FFF2-40B4-BE49-F238E27FC236}">
                  <a16:creationId xmlns:a16="http://schemas.microsoft.com/office/drawing/2014/main" id="{334DC640-7289-D6CB-312B-9EEE357B828B}"/>
                </a:ext>
              </a:extLst>
            </p:cNvPr>
            <p:cNvSpPr/>
            <p:nvPr/>
          </p:nvSpPr>
          <p:spPr>
            <a:xfrm>
              <a:off x="1217268" y="2110520"/>
              <a:ext cx="71329" cy="140902"/>
            </a:xfrm>
            <a:custGeom>
              <a:avLst/>
              <a:gdLst/>
              <a:ahLst/>
              <a:cxnLst/>
              <a:rect l="l" t="t" r="r" b="b"/>
              <a:pathLst>
                <a:path w="4511" h="8908" extrusionOk="0">
                  <a:moveTo>
                    <a:pt x="4511" y="0"/>
                  </a:moveTo>
                  <a:lnTo>
                    <a:pt x="3810" y="869"/>
                  </a:lnTo>
                  <a:lnTo>
                    <a:pt x="3082" y="1793"/>
                  </a:lnTo>
                  <a:lnTo>
                    <a:pt x="2718" y="2297"/>
                  </a:lnTo>
                  <a:lnTo>
                    <a:pt x="2382" y="2829"/>
                  </a:lnTo>
                  <a:lnTo>
                    <a:pt x="2046" y="3362"/>
                  </a:lnTo>
                  <a:lnTo>
                    <a:pt x="1709" y="3922"/>
                  </a:lnTo>
                  <a:lnTo>
                    <a:pt x="1401" y="4510"/>
                  </a:lnTo>
                  <a:lnTo>
                    <a:pt x="1121" y="5098"/>
                  </a:lnTo>
                  <a:lnTo>
                    <a:pt x="841" y="5715"/>
                  </a:lnTo>
                  <a:lnTo>
                    <a:pt x="617" y="6331"/>
                  </a:lnTo>
                  <a:lnTo>
                    <a:pt x="421" y="6947"/>
                  </a:lnTo>
                  <a:lnTo>
                    <a:pt x="225" y="7591"/>
                  </a:lnTo>
                  <a:lnTo>
                    <a:pt x="113" y="8235"/>
                  </a:lnTo>
                  <a:lnTo>
                    <a:pt x="1" y="8908"/>
                  </a:lnTo>
                  <a:lnTo>
                    <a:pt x="505" y="8628"/>
                  </a:lnTo>
                  <a:lnTo>
                    <a:pt x="981" y="8320"/>
                  </a:lnTo>
                  <a:lnTo>
                    <a:pt x="1485" y="7955"/>
                  </a:lnTo>
                  <a:lnTo>
                    <a:pt x="1962" y="7563"/>
                  </a:lnTo>
                  <a:lnTo>
                    <a:pt x="2438" y="7171"/>
                  </a:lnTo>
                  <a:lnTo>
                    <a:pt x="2914" y="6723"/>
                  </a:lnTo>
                  <a:lnTo>
                    <a:pt x="3838" y="5855"/>
                  </a:lnTo>
                  <a:lnTo>
                    <a:pt x="3978" y="4342"/>
                  </a:lnTo>
                  <a:lnTo>
                    <a:pt x="4146" y="2857"/>
                  </a:lnTo>
                  <a:lnTo>
                    <a:pt x="4314" y="1429"/>
                  </a:lnTo>
                  <a:lnTo>
                    <a:pt x="4511" y="0"/>
                  </a:lnTo>
                  <a:close/>
                </a:path>
              </a:pathLst>
            </a:custGeom>
            <a:solidFill>
              <a:srgbClr val="C28A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550;p57">
              <a:extLst>
                <a:ext uri="{FF2B5EF4-FFF2-40B4-BE49-F238E27FC236}">
                  <a16:creationId xmlns:a16="http://schemas.microsoft.com/office/drawing/2014/main" id="{63631033-98DC-601F-FFBE-E10A7293F4BD}"/>
                </a:ext>
              </a:extLst>
            </p:cNvPr>
            <p:cNvSpPr/>
            <p:nvPr/>
          </p:nvSpPr>
          <p:spPr>
            <a:xfrm>
              <a:off x="1217268" y="2110520"/>
              <a:ext cx="71329" cy="140902"/>
            </a:xfrm>
            <a:custGeom>
              <a:avLst/>
              <a:gdLst/>
              <a:ahLst/>
              <a:cxnLst/>
              <a:rect l="l" t="t" r="r" b="b"/>
              <a:pathLst>
                <a:path w="4511" h="8908" fill="none" extrusionOk="0">
                  <a:moveTo>
                    <a:pt x="4511" y="0"/>
                  </a:moveTo>
                  <a:lnTo>
                    <a:pt x="4511" y="0"/>
                  </a:lnTo>
                  <a:lnTo>
                    <a:pt x="3810" y="869"/>
                  </a:lnTo>
                  <a:lnTo>
                    <a:pt x="3082" y="1793"/>
                  </a:lnTo>
                  <a:lnTo>
                    <a:pt x="2718" y="2297"/>
                  </a:lnTo>
                  <a:lnTo>
                    <a:pt x="2382" y="2829"/>
                  </a:lnTo>
                  <a:lnTo>
                    <a:pt x="2046" y="3362"/>
                  </a:lnTo>
                  <a:lnTo>
                    <a:pt x="1709" y="3922"/>
                  </a:lnTo>
                  <a:lnTo>
                    <a:pt x="1401" y="4510"/>
                  </a:lnTo>
                  <a:lnTo>
                    <a:pt x="1121" y="5098"/>
                  </a:lnTo>
                  <a:lnTo>
                    <a:pt x="841" y="5715"/>
                  </a:lnTo>
                  <a:lnTo>
                    <a:pt x="617" y="6331"/>
                  </a:lnTo>
                  <a:lnTo>
                    <a:pt x="421" y="6947"/>
                  </a:lnTo>
                  <a:lnTo>
                    <a:pt x="225" y="7591"/>
                  </a:lnTo>
                  <a:lnTo>
                    <a:pt x="113" y="8235"/>
                  </a:lnTo>
                  <a:lnTo>
                    <a:pt x="1" y="8908"/>
                  </a:lnTo>
                  <a:lnTo>
                    <a:pt x="1" y="8908"/>
                  </a:lnTo>
                  <a:lnTo>
                    <a:pt x="505" y="8628"/>
                  </a:lnTo>
                  <a:lnTo>
                    <a:pt x="981" y="8320"/>
                  </a:lnTo>
                  <a:lnTo>
                    <a:pt x="1485" y="7955"/>
                  </a:lnTo>
                  <a:lnTo>
                    <a:pt x="1962" y="7563"/>
                  </a:lnTo>
                  <a:lnTo>
                    <a:pt x="2438" y="7171"/>
                  </a:lnTo>
                  <a:lnTo>
                    <a:pt x="2914" y="6723"/>
                  </a:lnTo>
                  <a:lnTo>
                    <a:pt x="3838" y="5855"/>
                  </a:lnTo>
                  <a:lnTo>
                    <a:pt x="3838" y="5855"/>
                  </a:lnTo>
                  <a:lnTo>
                    <a:pt x="3978" y="4342"/>
                  </a:lnTo>
                  <a:lnTo>
                    <a:pt x="4146" y="2857"/>
                  </a:lnTo>
                  <a:lnTo>
                    <a:pt x="4314" y="1429"/>
                  </a:lnTo>
                  <a:lnTo>
                    <a:pt x="451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551;p57">
              <a:extLst>
                <a:ext uri="{FF2B5EF4-FFF2-40B4-BE49-F238E27FC236}">
                  <a16:creationId xmlns:a16="http://schemas.microsoft.com/office/drawing/2014/main" id="{E2733589-E0BF-D4DC-3AB4-562D70CA9B51}"/>
                </a:ext>
              </a:extLst>
            </p:cNvPr>
            <p:cNvSpPr/>
            <p:nvPr/>
          </p:nvSpPr>
          <p:spPr>
            <a:xfrm>
              <a:off x="1621208" y="3065754"/>
              <a:ext cx="73100" cy="214469"/>
            </a:xfrm>
            <a:custGeom>
              <a:avLst/>
              <a:gdLst/>
              <a:ahLst/>
              <a:cxnLst/>
              <a:rect l="l" t="t" r="r" b="b"/>
              <a:pathLst>
                <a:path w="4623" h="13559" extrusionOk="0">
                  <a:moveTo>
                    <a:pt x="3866" y="1"/>
                  </a:moveTo>
                  <a:lnTo>
                    <a:pt x="253" y="813"/>
                  </a:lnTo>
                  <a:lnTo>
                    <a:pt x="141" y="869"/>
                  </a:lnTo>
                  <a:lnTo>
                    <a:pt x="57" y="953"/>
                  </a:lnTo>
                  <a:lnTo>
                    <a:pt x="1" y="1065"/>
                  </a:lnTo>
                  <a:lnTo>
                    <a:pt x="1" y="1177"/>
                  </a:lnTo>
                  <a:lnTo>
                    <a:pt x="29" y="6079"/>
                  </a:lnTo>
                  <a:lnTo>
                    <a:pt x="29" y="6275"/>
                  </a:lnTo>
                  <a:lnTo>
                    <a:pt x="85" y="6443"/>
                  </a:lnTo>
                  <a:lnTo>
                    <a:pt x="141" y="6611"/>
                  </a:lnTo>
                  <a:lnTo>
                    <a:pt x="253" y="6752"/>
                  </a:lnTo>
                  <a:lnTo>
                    <a:pt x="421" y="6976"/>
                  </a:lnTo>
                  <a:lnTo>
                    <a:pt x="589" y="7200"/>
                  </a:lnTo>
                  <a:lnTo>
                    <a:pt x="953" y="7760"/>
                  </a:lnTo>
                  <a:lnTo>
                    <a:pt x="1289" y="8404"/>
                  </a:lnTo>
                  <a:lnTo>
                    <a:pt x="1625" y="9188"/>
                  </a:lnTo>
                  <a:lnTo>
                    <a:pt x="1934" y="10057"/>
                  </a:lnTo>
                  <a:lnTo>
                    <a:pt x="2242" y="11037"/>
                  </a:lnTo>
                  <a:lnTo>
                    <a:pt x="2550" y="12074"/>
                  </a:lnTo>
                  <a:lnTo>
                    <a:pt x="2802" y="13194"/>
                  </a:lnTo>
                  <a:lnTo>
                    <a:pt x="2858" y="13334"/>
                  </a:lnTo>
                  <a:lnTo>
                    <a:pt x="2942" y="13418"/>
                  </a:lnTo>
                  <a:lnTo>
                    <a:pt x="3026" y="13502"/>
                  </a:lnTo>
                  <a:lnTo>
                    <a:pt x="3166" y="13558"/>
                  </a:lnTo>
                  <a:lnTo>
                    <a:pt x="3446" y="13558"/>
                  </a:lnTo>
                  <a:lnTo>
                    <a:pt x="3614" y="13530"/>
                  </a:lnTo>
                  <a:lnTo>
                    <a:pt x="3782" y="13474"/>
                  </a:lnTo>
                  <a:lnTo>
                    <a:pt x="3950" y="13418"/>
                  </a:lnTo>
                  <a:lnTo>
                    <a:pt x="4090" y="13306"/>
                  </a:lnTo>
                  <a:lnTo>
                    <a:pt x="4230" y="13166"/>
                  </a:lnTo>
                  <a:lnTo>
                    <a:pt x="4371" y="12970"/>
                  </a:lnTo>
                  <a:lnTo>
                    <a:pt x="4483" y="12774"/>
                  </a:lnTo>
                  <a:lnTo>
                    <a:pt x="4567" y="12550"/>
                  </a:lnTo>
                  <a:lnTo>
                    <a:pt x="4623" y="12270"/>
                  </a:lnTo>
                  <a:lnTo>
                    <a:pt x="4623" y="11962"/>
                  </a:lnTo>
                  <a:lnTo>
                    <a:pt x="4595" y="10393"/>
                  </a:lnTo>
                  <a:lnTo>
                    <a:pt x="4539" y="8488"/>
                  </a:lnTo>
                  <a:lnTo>
                    <a:pt x="4483" y="6668"/>
                  </a:lnTo>
                  <a:lnTo>
                    <a:pt x="4483" y="5351"/>
                  </a:lnTo>
                  <a:lnTo>
                    <a:pt x="4483" y="3978"/>
                  </a:lnTo>
                  <a:lnTo>
                    <a:pt x="4511" y="2830"/>
                  </a:lnTo>
                  <a:lnTo>
                    <a:pt x="4567" y="1738"/>
                  </a:lnTo>
                  <a:lnTo>
                    <a:pt x="4567" y="589"/>
                  </a:lnTo>
                  <a:lnTo>
                    <a:pt x="4567" y="477"/>
                  </a:lnTo>
                  <a:lnTo>
                    <a:pt x="4539" y="365"/>
                  </a:lnTo>
                  <a:lnTo>
                    <a:pt x="4483" y="253"/>
                  </a:lnTo>
                  <a:lnTo>
                    <a:pt x="4399" y="169"/>
                  </a:lnTo>
                  <a:lnTo>
                    <a:pt x="4314" y="85"/>
                  </a:lnTo>
                  <a:lnTo>
                    <a:pt x="4202" y="29"/>
                  </a:lnTo>
                  <a:lnTo>
                    <a:pt x="409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552;p57">
              <a:extLst>
                <a:ext uri="{FF2B5EF4-FFF2-40B4-BE49-F238E27FC236}">
                  <a16:creationId xmlns:a16="http://schemas.microsoft.com/office/drawing/2014/main" id="{D55F46B3-9DA9-2920-65C8-A07EC3AB601C}"/>
                </a:ext>
              </a:extLst>
            </p:cNvPr>
            <p:cNvSpPr/>
            <p:nvPr/>
          </p:nvSpPr>
          <p:spPr>
            <a:xfrm>
              <a:off x="1621208" y="3065754"/>
              <a:ext cx="73100" cy="214469"/>
            </a:xfrm>
            <a:custGeom>
              <a:avLst/>
              <a:gdLst/>
              <a:ahLst/>
              <a:cxnLst/>
              <a:rect l="l" t="t" r="r" b="b"/>
              <a:pathLst>
                <a:path w="4623" h="13559" fill="none" extrusionOk="0">
                  <a:moveTo>
                    <a:pt x="29" y="6079"/>
                  </a:moveTo>
                  <a:lnTo>
                    <a:pt x="1" y="1177"/>
                  </a:lnTo>
                  <a:lnTo>
                    <a:pt x="1" y="1177"/>
                  </a:lnTo>
                  <a:lnTo>
                    <a:pt x="1" y="1065"/>
                  </a:lnTo>
                  <a:lnTo>
                    <a:pt x="57" y="953"/>
                  </a:lnTo>
                  <a:lnTo>
                    <a:pt x="141" y="869"/>
                  </a:lnTo>
                  <a:lnTo>
                    <a:pt x="253" y="813"/>
                  </a:lnTo>
                  <a:lnTo>
                    <a:pt x="3866" y="1"/>
                  </a:lnTo>
                  <a:lnTo>
                    <a:pt x="3866" y="1"/>
                  </a:lnTo>
                  <a:lnTo>
                    <a:pt x="3978" y="1"/>
                  </a:lnTo>
                  <a:lnTo>
                    <a:pt x="4090" y="1"/>
                  </a:lnTo>
                  <a:lnTo>
                    <a:pt x="4202" y="29"/>
                  </a:lnTo>
                  <a:lnTo>
                    <a:pt x="4314" y="85"/>
                  </a:lnTo>
                  <a:lnTo>
                    <a:pt x="4399" y="169"/>
                  </a:lnTo>
                  <a:lnTo>
                    <a:pt x="4483" y="253"/>
                  </a:lnTo>
                  <a:lnTo>
                    <a:pt x="4539" y="365"/>
                  </a:lnTo>
                  <a:lnTo>
                    <a:pt x="4567" y="477"/>
                  </a:lnTo>
                  <a:lnTo>
                    <a:pt x="4567" y="477"/>
                  </a:lnTo>
                  <a:lnTo>
                    <a:pt x="4567" y="589"/>
                  </a:lnTo>
                  <a:lnTo>
                    <a:pt x="4567" y="589"/>
                  </a:lnTo>
                  <a:lnTo>
                    <a:pt x="4567" y="1738"/>
                  </a:lnTo>
                  <a:lnTo>
                    <a:pt x="4511" y="2830"/>
                  </a:lnTo>
                  <a:lnTo>
                    <a:pt x="4483" y="3978"/>
                  </a:lnTo>
                  <a:lnTo>
                    <a:pt x="4483" y="5351"/>
                  </a:lnTo>
                  <a:lnTo>
                    <a:pt x="4483" y="5351"/>
                  </a:lnTo>
                  <a:lnTo>
                    <a:pt x="4483" y="6668"/>
                  </a:lnTo>
                  <a:lnTo>
                    <a:pt x="4539" y="8488"/>
                  </a:lnTo>
                  <a:lnTo>
                    <a:pt x="4595" y="10393"/>
                  </a:lnTo>
                  <a:lnTo>
                    <a:pt x="4623" y="11962"/>
                  </a:lnTo>
                  <a:lnTo>
                    <a:pt x="4623" y="11962"/>
                  </a:lnTo>
                  <a:lnTo>
                    <a:pt x="4623" y="12270"/>
                  </a:lnTo>
                  <a:lnTo>
                    <a:pt x="4567" y="12550"/>
                  </a:lnTo>
                  <a:lnTo>
                    <a:pt x="4483" y="12774"/>
                  </a:lnTo>
                  <a:lnTo>
                    <a:pt x="4371" y="12970"/>
                  </a:lnTo>
                  <a:lnTo>
                    <a:pt x="4230" y="13166"/>
                  </a:lnTo>
                  <a:lnTo>
                    <a:pt x="4090" y="13306"/>
                  </a:lnTo>
                  <a:lnTo>
                    <a:pt x="3950" y="13418"/>
                  </a:lnTo>
                  <a:lnTo>
                    <a:pt x="3782" y="13474"/>
                  </a:lnTo>
                  <a:lnTo>
                    <a:pt x="3614" y="13530"/>
                  </a:lnTo>
                  <a:lnTo>
                    <a:pt x="3446" y="13558"/>
                  </a:lnTo>
                  <a:lnTo>
                    <a:pt x="3306" y="13558"/>
                  </a:lnTo>
                  <a:lnTo>
                    <a:pt x="3166" y="13558"/>
                  </a:lnTo>
                  <a:lnTo>
                    <a:pt x="3026" y="13502"/>
                  </a:lnTo>
                  <a:lnTo>
                    <a:pt x="2942" y="13418"/>
                  </a:lnTo>
                  <a:lnTo>
                    <a:pt x="2858" y="13334"/>
                  </a:lnTo>
                  <a:lnTo>
                    <a:pt x="2802" y="13194"/>
                  </a:lnTo>
                  <a:lnTo>
                    <a:pt x="2802" y="13194"/>
                  </a:lnTo>
                  <a:lnTo>
                    <a:pt x="2550" y="12074"/>
                  </a:lnTo>
                  <a:lnTo>
                    <a:pt x="2242" y="11037"/>
                  </a:lnTo>
                  <a:lnTo>
                    <a:pt x="1934" y="10057"/>
                  </a:lnTo>
                  <a:lnTo>
                    <a:pt x="1625" y="9188"/>
                  </a:lnTo>
                  <a:lnTo>
                    <a:pt x="1289" y="8404"/>
                  </a:lnTo>
                  <a:lnTo>
                    <a:pt x="953" y="7760"/>
                  </a:lnTo>
                  <a:lnTo>
                    <a:pt x="589" y="7200"/>
                  </a:lnTo>
                  <a:lnTo>
                    <a:pt x="421" y="6976"/>
                  </a:lnTo>
                  <a:lnTo>
                    <a:pt x="253" y="6752"/>
                  </a:lnTo>
                  <a:lnTo>
                    <a:pt x="253" y="6752"/>
                  </a:lnTo>
                  <a:lnTo>
                    <a:pt x="141" y="6611"/>
                  </a:lnTo>
                  <a:lnTo>
                    <a:pt x="85" y="6443"/>
                  </a:lnTo>
                  <a:lnTo>
                    <a:pt x="29" y="6275"/>
                  </a:lnTo>
                  <a:lnTo>
                    <a:pt x="29" y="607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553;p57">
              <a:extLst>
                <a:ext uri="{FF2B5EF4-FFF2-40B4-BE49-F238E27FC236}">
                  <a16:creationId xmlns:a16="http://schemas.microsoft.com/office/drawing/2014/main" id="{264FFB72-A348-2673-01F1-DAA35D444283}"/>
                </a:ext>
              </a:extLst>
            </p:cNvPr>
            <p:cNvSpPr/>
            <p:nvPr/>
          </p:nvSpPr>
          <p:spPr>
            <a:xfrm>
              <a:off x="1051620" y="2446800"/>
              <a:ext cx="577130" cy="768288"/>
            </a:xfrm>
            <a:custGeom>
              <a:avLst/>
              <a:gdLst/>
              <a:ahLst/>
              <a:cxnLst/>
              <a:rect l="l" t="t" r="r" b="b"/>
              <a:pathLst>
                <a:path w="36499" h="48572" extrusionOk="0">
                  <a:moveTo>
                    <a:pt x="14118" y="1"/>
                  </a:moveTo>
                  <a:lnTo>
                    <a:pt x="12522" y="8320"/>
                  </a:lnTo>
                  <a:lnTo>
                    <a:pt x="11989" y="9216"/>
                  </a:lnTo>
                  <a:lnTo>
                    <a:pt x="11373" y="10253"/>
                  </a:lnTo>
                  <a:lnTo>
                    <a:pt x="10561" y="11653"/>
                  </a:lnTo>
                  <a:lnTo>
                    <a:pt x="9608" y="13362"/>
                  </a:lnTo>
                  <a:lnTo>
                    <a:pt x="8544" y="15351"/>
                  </a:lnTo>
                  <a:lnTo>
                    <a:pt x="7424" y="17535"/>
                  </a:lnTo>
                  <a:lnTo>
                    <a:pt x="6247" y="19916"/>
                  </a:lnTo>
                  <a:lnTo>
                    <a:pt x="5659" y="21149"/>
                  </a:lnTo>
                  <a:lnTo>
                    <a:pt x="5071" y="22437"/>
                  </a:lnTo>
                  <a:lnTo>
                    <a:pt x="4510" y="23726"/>
                  </a:lnTo>
                  <a:lnTo>
                    <a:pt x="3950" y="25042"/>
                  </a:lnTo>
                  <a:lnTo>
                    <a:pt x="3418" y="26359"/>
                  </a:lnTo>
                  <a:lnTo>
                    <a:pt x="2886" y="27703"/>
                  </a:lnTo>
                  <a:lnTo>
                    <a:pt x="2410" y="29048"/>
                  </a:lnTo>
                  <a:lnTo>
                    <a:pt x="1933" y="30364"/>
                  </a:lnTo>
                  <a:lnTo>
                    <a:pt x="1513" y="31709"/>
                  </a:lnTo>
                  <a:lnTo>
                    <a:pt x="1149" y="33026"/>
                  </a:lnTo>
                  <a:lnTo>
                    <a:pt x="813" y="34314"/>
                  </a:lnTo>
                  <a:lnTo>
                    <a:pt x="533" y="35575"/>
                  </a:lnTo>
                  <a:lnTo>
                    <a:pt x="309" y="36807"/>
                  </a:lnTo>
                  <a:lnTo>
                    <a:pt x="141" y="38039"/>
                  </a:lnTo>
                  <a:lnTo>
                    <a:pt x="29" y="39188"/>
                  </a:lnTo>
                  <a:lnTo>
                    <a:pt x="1" y="39748"/>
                  </a:lnTo>
                  <a:lnTo>
                    <a:pt x="1" y="40308"/>
                  </a:lnTo>
                  <a:lnTo>
                    <a:pt x="29" y="40953"/>
                  </a:lnTo>
                  <a:lnTo>
                    <a:pt x="85" y="41569"/>
                  </a:lnTo>
                  <a:lnTo>
                    <a:pt x="225" y="42157"/>
                  </a:lnTo>
                  <a:lnTo>
                    <a:pt x="393" y="42689"/>
                  </a:lnTo>
                  <a:lnTo>
                    <a:pt x="617" y="43222"/>
                  </a:lnTo>
                  <a:lnTo>
                    <a:pt x="897" y="43698"/>
                  </a:lnTo>
                  <a:lnTo>
                    <a:pt x="1205" y="44146"/>
                  </a:lnTo>
                  <a:lnTo>
                    <a:pt x="1569" y="44594"/>
                  </a:lnTo>
                  <a:lnTo>
                    <a:pt x="1961" y="44986"/>
                  </a:lnTo>
                  <a:lnTo>
                    <a:pt x="2382" y="45378"/>
                  </a:lnTo>
                  <a:lnTo>
                    <a:pt x="2858" y="45742"/>
                  </a:lnTo>
                  <a:lnTo>
                    <a:pt x="3362" y="46051"/>
                  </a:lnTo>
                  <a:lnTo>
                    <a:pt x="3894" y="46359"/>
                  </a:lnTo>
                  <a:lnTo>
                    <a:pt x="4454" y="46639"/>
                  </a:lnTo>
                  <a:lnTo>
                    <a:pt x="5071" y="46919"/>
                  </a:lnTo>
                  <a:lnTo>
                    <a:pt x="5687" y="47143"/>
                  </a:lnTo>
                  <a:lnTo>
                    <a:pt x="6359" y="47367"/>
                  </a:lnTo>
                  <a:lnTo>
                    <a:pt x="7031" y="47563"/>
                  </a:lnTo>
                  <a:lnTo>
                    <a:pt x="7732" y="47731"/>
                  </a:lnTo>
                  <a:lnTo>
                    <a:pt x="8460" y="47899"/>
                  </a:lnTo>
                  <a:lnTo>
                    <a:pt x="9216" y="48039"/>
                  </a:lnTo>
                  <a:lnTo>
                    <a:pt x="9973" y="48151"/>
                  </a:lnTo>
                  <a:lnTo>
                    <a:pt x="10757" y="48263"/>
                  </a:lnTo>
                  <a:lnTo>
                    <a:pt x="11541" y="48348"/>
                  </a:lnTo>
                  <a:lnTo>
                    <a:pt x="13166" y="48460"/>
                  </a:lnTo>
                  <a:lnTo>
                    <a:pt x="14847" y="48544"/>
                  </a:lnTo>
                  <a:lnTo>
                    <a:pt x="16527" y="48572"/>
                  </a:lnTo>
                  <a:lnTo>
                    <a:pt x="18236" y="48516"/>
                  </a:lnTo>
                  <a:lnTo>
                    <a:pt x="19973" y="48460"/>
                  </a:lnTo>
                  <a:lnTo>
                    <a:pt x="21653" y="48348"/>
                  </a:lnTo>
                  <a:lnTo>
                    <a:pt x="23334" y="48207"/>
                  </a:lnTo>
                  <a:lnTo>
                    <a:pt x="24958" y="48067"/>
                  </a:lnTo>
                  <a:lnTo>
                    <a:pt x="26527" y="47871"/>
                  </a:lnTo>
                  <a:lnTo>
                    <a:pt x="28040" y="47675"/>
                  </a:lnTo>
                  <a:lnTo>
                    <a:pt x="29468" y="47479"/>
                  </a:lnTo>
                  <a:lnTo>
                    <a:pt x="30813" y="47283"/>
                  </a:lnTo>
                  <a:lnTo>
                    <a:pt x="33138" y="46891"/>
                  </a:lnTo>
                  <a:lnTo>
                    <a:pt x="34930" y="46555"/>
                  </a:lnTo>
                  <a:lnTo>
                    <a:pt x="36499" y="46247"/>
                  </a:lnTo>
                  <a:lnTo>
                    <a:pt x="36499" y="39804"/>
                  </a:lnTo>
                  <a:lnTo>
                    <a:pt x="35575" y="39860"/>
                  </a:lnTo>
                  <a:lnTo>
                    <a:pt x="33082" y="40056"/>
                  </a:lnTo>
                  <a:lnTo>
                    <a:pt x="29496" y="40280"/>
                  </a:lnTo>
                  <a:lnTo>
                    <a:pt x="27479" y="40364"/>
                  </a:lnTo>
                  <a:lnTo>
                    <a:pt x="25351" y="40448"/>
                  </a:lnTo>
                  <a:lnTo>
                    <a:pt x="23222" y="40532"/>
                  </a:lnTo>
                  <a:lnTo>
                    <a:pt x="19104" y="40532"/>
                  </a:lnTo>
                  <a:lnTo>
                    <a:pt x="17255" y="40448"/>
                  </a:lnTo>
                  <a:lnTo>
                    <a:pt x="16415" y="40392"/>
                  </a:lnTo>
                  <a:lnTo>
                    <a:pt x="15631" y="40336"/>
                  </a:lnTo>
                  <a:lnTo>
                    <a:pt x="14931" y="40224"/>
                  </a:lnTo>
                  <a:lnTo>
                    <a:pt x="14314" y="40140"/>
                  </a:lnTo>
                  <a:lnTo>
                    <a:pt x="13754" y="40000"/>
                  </a:lnTo>
                  <a:lnTo>
                    <a:pt x="13306" y="39860"/>
                  </a:lnTo>
                  <a:lnTo>
                    <a:pt x="12970" y="39692"/>
                  </a:lnTo>
                  <a:lnTo>
                    <a:pt x="12830" y="39580"/>
                  </a:lnTo>
                  <a:lnTo>
                    <a:pt x="12718" y="39496"/>
                  </a:lnTo>
                  <a:lnTo>
                    <a:pt x="12606" y="39356"/>
                  </a:lnTo>
                  <a:lnTo>
                    <a:pt x="12550" y="39188"/>
                  </a:lnTo>
                  <a:lnTo>
                    <a:pt x="12494" y="38992"/>
                  </a:lnTo>
                  <a:lnTo>
                    <a:pt x="12466" y="38796"/>
                  </a:lnTo>
                  <a:lnTo>
                    <a:pt x="12466" y="38544"/>
                  </a:lnTo>
                  <a:lnTo>
                    <a:pt x="12466" y="38292"/>
                  </a:lnTo>
                  <a:lnTo>
                    <a:pt x="12550" y="37731"/>
                  </a:lnTo>
                  <a:lnTo>
                    <a:pt x="12718" y="37087"/>
                  </a:lnTo>
                  <a:lnTo>
                    <a:pt x="12970" y="36359"/>
                  </a:lnTo>
                  <a:lnTo>
                    <a:pt x="13278" y="35575"/>
                  </a:lnTo>
                  <a:lnTo>
                    <a:pt x="13642" y="34734"/>
                  </a:lnTo>
                  <a:lnTo>
                    <a:pt x="14062" y="33838"/>
                  </a:lnTo>
                  <a:lnTo>
                    <a:pt x="14510" y="32913"/>
                  </a:lnTo>
                  <a:lnTo>
                    <a:pt x="15015" y="31961"/>
                  </a:lnTo>
                  <a:lnTo>
                    <a:pt x="15575" y="30981"/>
                  </a:lnTo>
                  <a:lnTo>
                    <a:pt x="16751" y="28936"/>
                  </a:lnTo>
                  <a:lnTo>
                    <a:pt x="17984" y="26863"/>
                  </a:lnTo>
                  <a:lnTo>
                    <a:pt x="19272" y="24846"/>
                  </a:lnTo>
                  <a:lnTo>
                    <a:pt x="20505" y="22914"/>
                  </a:lnTo>
                  <a:lnTo>
                    <a:pt x="21709" y="21121"/>
                  </a:lnTo>
                  <a:lnTo>
                    <a:pt x="22774" y="19524"/>
                  </a:lnTo>
                  <a:lnTo>
                    <a:pt x="24426" y="17143"/>
                  </a:lnTo>
                  <a:lnTo>
                    <a:pt x="25043" y="16247"/>
                  </a:lnTo>
                  <a:lnTo>
                    <a:pt x="14118"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554;p57">
              <a:extLst>
                <a:ext uri="{FF2B5EF4-FFF2-40B4-BE49-F238E27FC236}">
                  <a16:creationId xmlns:a16="http://schemas.microsoft.com/office/drawing/2014/main" id="{1AEFCC45-0EA2-0DF6-4997-10AAF2366C04}"/>
                </a:ext>
              </a:extLst>
            </p:cNvPr>
            <p:cNvSpPr/>
            <p:nvPr/>
          </p:nvSpPr>
          <p:spPr>
            <a:xfrm>
              <a:off x="1051620" y="2446800"/>
              <a:ext cx="577130" cy="768288"/>
            </a:xfrm>
            <a:custGeom>
              <a:avLst/>
              <a:gdLst/>
              <a:ahLst/>
              <a:cxnLst/>
              <a:rect l="l" t="t" r="r" b="b"/>
              <a:pathLst>
                <a:path w="36499" h="48572" fill="none" extrusionOk="0">
                  <a:moveTo>
                    <a:pt x="14118" y="1"/>
                  </a:moveTo>
                  <a:lnTo>
                    <a:pt x="12522" y="8320"/>
                  </a:lnTo>
                  <a:lnTo>
                    <a:pt x="12522" y="8320"/>
                  </a:lnTo>
                  <a:lnTo>
                    <a:pt x="11989" y="9216"/>
                  </a:lnTo>
                  <a:lnTo>
                    <a:pt x="11373" y="10253"/>
                  </a:lnTo>
                  <a:lnTo>
                    <a:pt x="10561" y="11653"/>
                  </a:lnTo>
                  <a:lnTo>
                    <a:pt x="9608" y="13362"/>
                  </a:lnTo>
                  <a:lnTo>
                    <a:pt x="8544" y="15351"/>
                  </a:lnTo>
                  <a:lnTo>
                    <a:pt x="7424" y="17535"/>
                  </a:lnTo>
                  <a:lnTo>
                    <a:pt x="6247" y="19916"/>
                  </a:lnTo>
                  <a:lnTo>
                    <a:pt x="5659" y="21149"/>
                  </a:lnTo>
                  <a:lnTo>
                    <a:pt x="5071" y="22437"/>
                  </a:lnTo>
                  <a:lnTo>
                    <a:pt x="4510" y="23726"/>
                  </a:lnTo>
                  <a:lnTo>
                    <a:pt x="3950" y="25042"/>
                  </a:lnTo>
                  <a:lnTo>
                    <a:pt x="3418" y="26359"/>
                  </a:lnTo>
                  <a:lnTo>
                    <a:pt x="2886" y="27703"/>
                  </a:lnTo>
                  <a:lnTo>
                    <a:pt x="2410" y="29048"/>
                  </a:lnTo>
                  <a:lnTo>
                    <a:pt x="1933" y="30364"/>
                  </a:lnTo>
                  <a:lnTo>
                    <a:pt x="1513" y="31709"/>
                  </a:lnTo>
                  <a:lnTo>
                    <a:pt x="1149" y="33026"/>
                  </a:lnTo>
                  <a:lnTo>
                    <a:pt x="813" y="34314"/>
                  </a:lnTo>
                  <a:lnTo>
                    <a:pt x="533" y="35575"/>
                  </a:lnTo>
                  <a:lnTo>
                    <a:pt x="309" y="36807"/>
                  </a:lnTo>
                  <a:lnTo>
                    <a:pt x="141" y="38039"/>
                  </a:lnTo>
                  <a:lnTo>
                    <a:pt x="29" y="39188"/>
                  </a:lnTo>
                  <a:lnTo>
                    <a:pt x="1" y="39748"/>
                  </a:lnTo>
                  <a:lnTo>
                    <a:pt x="1" y="40308"/>
                  </a:lnTo>
                  <a:lnTo>
                    <a:pt x="1" y="40308"/>
                  </a:lnTo>
                  <a:lnTo>
                    <a:pt x="29" y="40953"/>
                  </a:lnTo>
                  <a:lnTo>
                    <a:pt x="85" y="41569"/>
                  </a:lnTo>
                  <a:lnTo>
                    <a:pt x="225" y="42157"/>
                  </a:lnTo>
                  <a:lnTo>
                    <a:pt x="393" y="42689"/>
                  </a:lnTo>
                  <a:lnTo>
                    <a:pt x="617" y="43222"/>
                  </a:lnTo>
                  <a:lnTo>
                    <a:pt x="897" y="43698"/>
                  </a:lnTo>
                  <a:lnTo>
                    <a:pt x="1205" y="44146"/>
                  </a:lnTo>
                  <a:lnTo>
                    <a:pt x="1569" y="44594"/>
                  </a:lnTo>
                  <a:lnTo>
                    <a:pt x="1961" y="44986"/>
                  </a:lnTo>
                  <a:lnTo>
                    <a:pt x="2382" y="45378"/>
                  </a:lnTo>
                  <a:lnTo>
                    <a:pt x="2858" y="45742"/>
                  </a:lnTo>
                  <a:lnTo>
                    <a:pt x="3362" y="46051"/>
                  </a:lnTo>
                  <a:lnTo>
                    <a:pt x="3894" y="46359"/>
                  </a:lnTo>
                  <a:lnTo>
                    <a:pt x="4454" y="46639"/>
                  </a:lnTo>
                  <a:lnTo>
                    <a:pt x="5071" y="46919"/>
                  </a:lnTo>
                  <a:lnTo>
                    <a:pt x="5687" y="47143"/>
                  </a:lnTo>
                  <a:lnTo>
                    <a:pt x="6359" y="47367"/>
                  </a:lnTo>
                  <a:lnTo>
                    <a:pt x="7031" y="47563"/>
                  </a:lnTo>
                  <a:lnTo>
                    <a:pt x="7732" y="47731"/>
                  </a:lnTo>
                  <a:lnTo>
                    <a:pt x="8460" y="47899"/>
                  </a:lnTo>
                  <a:lnTo>
                    <a:pt x="9216" y="48039"/>
                  </a:lnTo>
                  <a:lnTo>
                    <a:pt x="9973" y="48151"/>
                  </a:lnTo>
                  <a:lnTo>
                    <a:pt x="10757" y="48263"/>
                  </a:lnTo>
                  <a:lnTo>
                    <a:pt x="11541" y="48348"/>
                  </a:lnTo>
                  <a:lnTo>
                    <a:pt x="13166" y="48460"/>
                  </a:lnTo>
                  <a:lnTo>
                    <a:pt x="14847" y="48544"/>
                  </a:lnTo>
                  <a:lnTo>
                    <a:pt x="16527" y="48572"/>
                  </a:lnTo>
                  <a:lnTo>
                    <a:pt x="18236" y="48516"/>
                  </a:lnTo>
                  <a:lnTo>
                    <a:pt x="19973" y="48460"/>
                  </a:lnTo>
                  <a:lnTo>
                    <a:pt x="21653" y="48348"/>
                  </a:lnTo>
                  <a:lnTo>
                    <a:pt x="23334" y="48207"/>
                  </a:lnTo>
                  <a:lnTo>
                    <a:pt x="24958" y="48067"/>
                  </a:lnTo>
                  <a:lnTo>
                    <a:pt x="26527" y="47871"/>
                  </a:lnTo>
                  <a:lnTo>
                    <a:pt x="28040" y="47675"/>
                  </a:lnTo>
                  <a:lnTo>
                    <a:pt x="29468" y="47479"/>
                  </a:lnTo>
                  <a:lnTo>
                    <a:pt x="30813" y="47283"/>
                  </a:lnTo>
                  <a:lnTo>
                    <a:pt x="33138" y="46891"/>
                  </a:lnTo>
                  <a:lnTo>
                    <a:pt x="34930" y="46555"/>
                  </a:lnTo>
                  <a:lnTo>
                    <a:pt x="36499" y="46247"/>
                  </a:lnTo>
                  <a:lnTo>
                    <a:pt x="36499" y="39804"/>
                  </a:lnTo>
                  <a:lnTo>
                    <a:pt x="36499" y="39804"/>
                  </a:lnTo>
                  <a:lnTo>
                    <a:pt x="35575" y="39860"/>
                  </a:lnTo>
                  <a:lnTo>
                    <a:pt x="33082" y="40056"/>
                  </a:lnTo>
                  <a:lnTo>
                    <a:pt x="29496" y="40280"/>
                  </a:lnTo>
                  <a:lnTo>
                    <a:pt x="27479" y="40364"/>
                  </a:lnTo>
                  <a:lnTo>
                    <a:pt x="25351" y="40448"/>
                  </a:lnTo>
                  <a:lnTo>
                    <a:pt x="23222" y="40532"/>
                  </a:lnTo>
                  <a:lnTo>
                    <a:pt x="21121" y="40532"/>
                  </a:lnTo>
                  <a:lnTo>
                    <a:pt x="19104" y="40532"/>
                  </a:lnTo>
                  <a:lnTo>
                    <a:pt x="17255" y="40448"/>
                  </a:lnTo>
                  <a:lnTo>
                    <a:pt x="16415" y="40392"/>
                  </a:lnTo>
                  <a:lnTo>
                    <a:pt x="15631" y="40336"/>
                  </a:lnTo>
                  <a:lnTo>
                    <a:pt x="14931" y="40224"/>
                  </a:lnTo>
                  <a:lnTo>
                    <a:pt x="14314" y="40140"/>
                  </a:lnTo>
                  <a:lnTo>
                    <a:pt x="13754" y="40000"/>
                  </a:lnTo>
                  <a:lnTo>
                    <a:pt x="13306" y="39860"/>
                  </a:lnTo>
                  <a:lnTo>
                    <a:pt x="12970" y="39692"/>
                  </a:lnTo>
                  <a:lnTo>
                    <a:pt x="12830" y="39580"/>
                  </a:lnTo>
                  <a:lnTo>
                    <a:pt x="12718" y="39496"/>
                  </a:lnTo>
                  <a:lnTo>
                    <a:pt x="12718" y="39496"/>
                  </a:lnTo>
                  <a:lnTo>
                    <a:pt x="12606" y="39356"/>
                  </a:lnTo>
                  <a:lnTo>
                    <a:pt x="12550" y="39188"/>
                  </a:lnTo>
                  <a:lnTo>
                    <a:pt x="12494" y="38992"/>
                  </a:lnTo>
                  <a:lnTo>
                    <a:pt x="12466" y="38796"/>
                  </a:lnTo>
                  <a:lnTo>
                    <a:pt x="12466" y="38544"/>
                  </a:lnTo>
                  <a:lnTo>
                    <a:pt x="12466" y="38292"/>
                  </a:lnTo>
                  <a:lnTo>
                    <a:pt x="12550" y="37731"/>
                  </a:lnTo>
                  <a:lnTo>
                    <a:pt x="12718" y="37087"/>
                  </a:lnTo>
                  <a:lnTo>
                    <a:pt x="12970" y="36359"/>
                  </a:lnTo>
                  <a:lnTo>
                    <a:pt x="13278" y="35575"/>
                  </a:lnTo>
                  <a:lnTo>
                    <a:pt x="13642" y="34734"/>
                  </a:lnTo>
                  <a:lnTo>
                    <a:pt x="14062" y="33838"/>
                  </a:lnTo>
                  <a:lnTo>
                    <a:pt x="14510" y="32913"/>
                  </a:lnTo>
                  <a:lnTo>
                    <a:pt x="15015" y="31961"/>
                  </a:lnTo>
                  <a:lnTo>
                    <a:pt x="15575" y="30981"/>
                  </a:lnTo>
                  <a:lnTo>
                    <a:pt x="16751" y="28936"/>
                  </a:lnTo>
                  <a:lnTo>
                    <a:pt x="17984" y="26863"/>
                  </a:lnTo>
                  <a:lnTo>
                    <a:pt x="19272" y="24846"/>
                  </a:lnTo>
                  <a:lnTo>
                    <a:pt x="20505" y="22914"/>
                  </a:lnTo>
                  <a:lnTo>
                    <a:pt x="21709" y="21121"/>
                  </a:lnTo>
                  <a:lnTo>
                    <a:pt x="22774" y="19524"/>
                  </a:lnTo>
                  <a:lnTo>
                    <a:pt x="24426" y="17143"/>
                  </a:lnTo>
                  <a:lnTo>
                    <a:pt x="25043" y="16247"/>
                  </a:lnTo>
                  <a:lnTo>
                    <a:pt x="14118"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555;p57">
              <a:extLst>
                <a:ext uri="{FF2B5EF4-FFF2-40B4-BE49-F238E27FC236}">
                  <a16:creationId xmlns:a16="http://schemas.microsoft.com/office/drawing/2014/main" id="{F287E442-436C-77CA-D15F-4648FD862985}"/>
                </a:ext>
              </a:extLst>
            </p:cNvPr>
            <p:cNvSpPr/>
            <p:nvPr/>
          </p:nvSpPr>
          <p:spPr>
            <a:xfrm>
              <a:off x="1355467" y="2810998"/>
              <a:ext cx="19496" cy="30148"/>
            </a:xfrm>
            <a:custGeom>
              <a:avLst/>
              <a:gdLst/>
              <a:ahLst/>
              <a:cxnLst/>
              <a:rect l="l" t="t" r="r" b="b"/>
              <a:pathLst>
                <a:path w="1233" h="1906" extrusionOk="0">
                  <a:moveTo>
                    <a:pt x="1233" y="1"/>
                  </a:moveTo>
                  <a:lnTo>
                    <a:pt x="1233" y="1"/>
                  </a:lnTo>
                  <a:lnTo>
                    <a:pt x="0" y="1905"/>
                  </a:lnTo>
                  <a:lnTo>
                    <a:pt x="0" y="1905"/>
                  </a:lnTo>
                  <a:lnTo>
                    <a:pt x="1233" y="1"/>
                  </a:lnTo>
                  <a:lnTo>
                    <a:pt x="1233" y="1"/>
                  </a:lnTo>
                  <a:lnTo>
                    <a:pt x="123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556;p57">
              <a:extLst>
                <a:ext uri="{FF2B5EF4-FFF2-40B4-BE49-F238E27FC236}">
                  <a16:creationId xmlns:a16="http://schemas.microsoft.com/office/drawing/2014/main" id="{8623D815-BECF-7ABB-1D27-8DDB57C811E5}"/>
                </a:ext>
              </a:extLst>
            </p:cNvPr>
            <p:cNvSpPr/>
            <p:nvPr/>
          </p:nvSpPr>
          <p:spPr>
            <a:xfrm>
              <a:off x="1355467" y="2810998"/>
              <a:ext cx="19496" cy="30148"/>
            </a:xfrm>
            <a:custGeom>
              <a:avLst/>
              <a:gdLst/>
              <a:ahLst/>
              <a:cxnLst/>
              <a:rect l="l" t="t" r="r" b="b"/>
              <a:pathLst>
                <a:path w="1233" h="1906" fill="none" extrusionOk="0">
                  <a:moveTo>
                    <a:pt x="1233" y="1"/>
                  </a:moveTo>
                  <a:lnTo>
                    <a:pt x="1233" y="1"/>
                  </a:lnTo>
                  <a:lnTo>
                    <a:pt x="0" y="1905"/>
                  </a:lnTo>
                  <a:lnTo>
                    <a:pt x="0" y="1905"/>
                  </a:lnTo>
                  <a:lnTo>
                    <a:pt x="1233" y="1"/>
                  </a:lnTo>
                  <a:lnTo>
                    <a:pt x="1233" y="1"/>
                  </a:lnTo>
                  <a:lnTo>
                    <a:pt x="1233"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557;p57">
              <a:extLst>
                <a:ext uri="{FF2B5EF4-FFF2-40B4-BE49-F238E27FC236}">
                  <a16:creationId xmlns:a16="http://schemas.microsoft.com/office/drawing/2014/main" id="{E45737FA-92E0-2915-BE8D-269EF6941495}"/>
                </a:ext>
              </a:extLst>
            </p:cNvPr>
            <p:cNvSpPr/>
            <p:nvPr/>
          </p:nvSpPr>
          <p:spPr>
            <a:xfrm>
              <a:off x="1374948" y="2752520"/>
              <a:ext cx="38993" cy="58493"/>
            </a:xfrm>
            <a:custGeom>
              <a:avLst/>
              <a:gdLst/>
              <a:ahLst/>
              <a:cxnLst/>
              <a:rect l="l" t="t" r="r" b="b"/>
              <a:pathLst>
                <a:path w="2466" h="3698" extrusionOk="0">
                  <a:moveTo>
                    <a:pt x="2466" y="0"/>
                  </a:moveTo>
                  <a:lnTo>
                    <a:pt x="2466" y="0"/>
                  </a:lnTo>
                  <a:lnTo>
                    <a:pt x="1289" y="1737"/>
                  </a:lnTo>
                  <a:lnTo>
                    <a:pt x="1" y="3698"/>
                  </a:lnTo>
                  <a:lnTo>
                    <a:pt x="1" y="3698"/>
                  </a:lnTo>
                  <a:lnTo>
                    <a:pt x="1" y="3698"/>
                  </a:lnTo>
                  <a:lnTo>
                    <a:pt x="1" y="3698"/>
                  </a:lnTo>
                  <a:lnTo>
                    <a:pt x="1289" y="1737"/>
                  </a:lnTo>
                  <a:lnTo>
                    <a:pt x="2466" y="0"/>
                  </a:lnTo>
                  <a:lnTo>
                    <a:pt x="2466" y="0"/>
                  </a:lnTo>
                  <a:lnTo>
                    <a:pt x="246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558;p57">
              <a:extLst>
                <a:ext uri="{FF2B5EF4-FFF2-40B4-BE49-F238E27FC236}">
                  <a16:creationId xmlns:a16="http://schemas.microsoft.com/office/drawing/2014/main" id="{93BE933A-B1CF-8201-E773-BDABF2961F5F}"/>
                </a:ext>
              </a:extLst>
            </p:cNvPr>
            <p:cNvSpPr/>
            <p:nvPr/>
          </p:nvSpPr>
          <p:spPr>
            <a:xfrm>
              <a:off x="1374948" y="2752520"/>
              <a:ext cx="38993" cy="58493"/>
            </a:xfrm>
            <a:custGeom>
              <a:avLst/>
              <a:gdLst/>
              <a:ahLst/>
              <a:cxnLst/>
              <a:rect l="l" t="t" r="r" b="b"/>
              <a:pathLst>
                <a:path w="2466" h="3698" fill="none" extrusionOk="0">
                  <a:moveTo>
                    <a:pt x="2466" y="0"/>
                  </a:moveTo>
                  <a:lnTo>
                    <a:pt x="2466" y="0"/>
                  </a:lnTo>
                  <a:lnTo>
                    <a:pt x="1289" y="1737"/>
                  </a:lnTo>
                  <a:lnTo>
                    <a:pt x="1" y="3698"/>
                  </a:lnTo>
                  <a:lnTo>
                    <a:pt x="1" y="3698"/>
                  </a:lnTo>
                  <a:lnTo>
                    <a:pt x="1" y="3698"/>
                  </a:lnTo>
                  <a:lnTo>
                    <a:pt x="1" y="3698"/>
                  </a:lnTo>
                  <a:lnTo>
                    <a:pt x="1289" y="1737"/>
                  </a:lnTo>
                  <a:lnTo>
                    <a:pt x="2466" y="0"/>
                  </a:lnTo>
                  <a:lnTo>
                    <a:pt x="2466" y="0"/>
                  </a:lnTo>
                  <a:lnTo>
                    <a:pt x="246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559;p57">
              <a:extLst>
                <a:ext uri="{FF2B5EF4-FFF2-40B4-BE49-F238E27FC236}">
                  <a16:creationId xmlns:a16="http://schemas.microsoft.com/office/drawing/2014/main" id="{AC6F8FFE-332A-5543-D5F8-8726AFACD5BB}"/>
                </a:ext>
              </a:extLst>
            </p:cNvPr>
            <p:cNvSpPr/>
            <p:nvPr/>
          </p:nvSpPr>
          <p:spPr>
            <a:xfrm>
              <a:off x="1249604" y="3065754"/>
              <a:ext cx="5329" cy="7561"/>
            </a:xfrm>
            <a:custGeom>
              <a:avLst/>
              <a:gdLst/>
              <a:ahLst/>
              <a:cxnLst/>
              <a:rect l="l" t="t" r="r" b="b"/>
              <a:pathLst>
                <a:path w="337" h="478" extrusionOk="0">
                  <a:moveTo>
                    <a:pt x="1" y="1"/>
                  </a:moveTo>
                  <a:lnTo>
                    <a:pt x="57" y="141"/>
                  </a:lnTo>
                  <a:lnTo>
                    <a:pt x="113" y="253"/>
                  </a:lnTo>
                  <a:lnTo>
                    <a:pt x="57" y="113"/>
                  </a:lnTo>
                  <a:lnTo>
                    <a:pt x="1" y="1"/>
                  </a:lnTo>
                  <a:close/>
                  <a:moveTo>
                    <a:pt x="113" y="253"/>
                  </a:moveTo>
                  <a:lnTo>
                    <a:pt x="197" y="365"/>
                  </a:lnTo>
                  <a:lnTo>
                    <a:pt x="337" y="477"/>
                  </a:lnTo>
                  <a:lnTo>
                    <a:pt x="197" y="337"/>
                  </a:lnTo>
                  <a:lnTo>
                    <a:pt x="113" y="253"/>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560;p57">
              <a:extLst>
                <a:ext uri="{FF2B5EF4-FFF2-40B4-BE49-F238E27FC236}">
                  <a16:creationId xmlns:a16="http://schemas.microsoft.com/office/drawing/2014/main" id="{0EC7BB38-BD99-488C-8C5B-AFF05C38941B}"/>
                </a:ext>
              </a:extLst>
            </p:cNvPr>
            <p:cNvSpPr/>
            <p:nvPr/>
          </p:nvSpPr>
          <p:spPr>
            <a:xfrm>
              <a:off x="1249162" y="3063097"/>
              <a:ext cx="110749" cy="24833"/>
            </a:xfrm>
            <a:custGeom>
              <a:avLst/>
              <a:gdLst/>
              <a:ahLst/>
              <a:cxnLst/>
              <a:rect l="l" t="t" r="r" b="b"/>
              <a:pathLst>
                <a:path w="7004" h="1570" fill="none" extrusionOk="0">
                  <a:moveTo>
                    <a:pt x="1" y="1"/>
                  </a:moveTo>
                  <a:lnTo>
                    <a:pt x="1" y="1"/>
                  </a:lnTo>
                  <a:lnTo>
                    <a:pt x="29" y="169"/>
                  </a:lnTo>
                  <a:lnTo>
                    <a:pt x="85" y="309"/>
                  </a:lnTo>
                  <a:lnTo>
                    <a:pt x="141" y="421"/>
                  </a:lnTo>
                  <a:lnTo>
                    <a:pt x="225" y="533"/>
                  </a:lnTo>
                  <a:lnTo>
                    <a:pt x="225" y="533"/>
                  </a:lnTo>
                  <a:lnTo>
                    <a:pt x="365" y="645"/>
                  </a:lnTo>
                  <a:lnTo>
                    <a:pt x="561" y="757"/>
                  </a:lnTo>
                  <a:lnTo>
                    <a:pt x="785" y="869"/>
                  </a:lnTo>
                  <a:lnTo>
                    <a:pt x="1065" y="981"/>
                  </a:lnTo>
                  <a:lnTo>
                    <a:pt x="1401" y="1065"/>
                  </a:lnTo>
                  <a:lnTo>
                    <a:pt x="1765" y="1149"/>
                  </a:lnTo>
                  <a:lnTo>
                    <a:pt x="2578" y="1289"/>
                  </a:lnTo>
                  <a:lnTo>
                    <a:pt x="3530" y="1401"/>
                  </a:lnTo>
                  <a:lnTo>
                    <a:pt x="4594" y="1485"/>
                  </a:lnTo>
                  <a:lnTo>
                    <a:pt x="5771" y="1541"/>
                  </a:lnTo>
                  <a:lnTo>
                    <a:pt x="7003" y="1569"/>
                  </a:lnTo>
                  <a:lnTo>
                    <a:pt x="7003" y="1569"/>
                  </a:lnTo>
                  <a:lnTo>
                    <a:pt x="7003" y="1569"/>
                  </a:lnTo>
                  <a:lnTo>
                    <a:pt x="5771" y="1541"/>
                  </a:lnTo>
                  <a:lnTo>
                    <a:pt x="4594" y="1485"/>
                  </a:lnTo>
                  <a:lnTo>
                    <a:pt x="3530" y="1401"/>
                  </a:lnTo>
                  <a:lnTo>
                    <a:pt x="2578" y="1289"/>
                  </a:lnTo>
                  <a:lnTo>
                    <a:pt x="1765" y="1149"/>
                  </a:lnTo>
                  <a:lnTo>
                    <a:pt x="1401" y="1065"/>
                  </a:lnTo>
                  <a:lnTo>
                    <a:pt x="1065" y="981"/>
                  </a:lnTo>
                  <a:lnTo>
                    <a:pt x="785" y="869"/>
                  </a:lnTo>
                  <a:lnTo>
                    <a:pt x="561" y="757"/>
                  </a:lnTo>
                  <a:lnTo>
                    <a:pt x="365" y="645"/>
                  </a:lnTo>
                  <a:lnTo>
                    <a:pt x="225" y="505"/>
                  </a:lnTo>
                  <a:lnTo>
                    <a:pt x="225" y="505"/>
                  </a:lnTo>
                  <a:lnTo>
                    <a:pt x="141" y="421"/>
                  </a:lnTo>
                  <a:lnTo>
                    <a:pt x="85" y="281"/>
                  </a:lnTo>
                  <a:lnTo>
                    <a:pt x="29" y="169"/>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561;p57">
              <a:extLst>
                <a:ext uri="{FF2B5EF4-FFF2-40B4-BE49-F238E27FC236}">
                  <a16:creationId xmlns:a16="http://schemas.microsoft.com/office/drawing/2014/main" id="{2FC889A9-D396-3931-E24F-320928B05F32}"/>
                </a:ext>
              </a:extLst>
            </p:cNvPr>
            <p:cNvSpPr/>
            <p:nvPr/>
          </p:nvSpPr>
          <p:spPr>
            <a:xfrm>
              <a:off x="1359895" y="3087472"/>
              <a:ext cx="57588" cy="459"/>
            </a:xfrm>
            <a:custGeom>
              <a:avLst/>
              <a:gdLst/>
              <a:ahLst/>
              <a:cxnLst/>
              <a:rect l="l" t="t" r="r" b="b"/>
              <a:pathLst>
                <a:path w="3642" h="29" extrusionOk="0">
                  <a:moveTo>
                    <a:pt x="3642" y="0"/>
                  </a:moveTo>
                  <a:lnTo>
                    <a:pt x="3642" y="0"/>
                  </a:lnTo>
                  <a:lnTo>
                    <a:pt x="1401" y="28"/>
                  </a:lnTo>
                  <a:lnTo>
                    <a:pt x="1401" y="28"/>
                  </a:lnTo>
                  <a:lnTo>
                    <a:pt x="168" y="28"/>
                  </a:lnTo>
                  <a:lnTo>
                    <a:pt x="168" y="28"/>
                  </a:lnTo>
                  <a:lnTo>
                    <a:pt x="0" y="28"/>
                  </a:lnTo>
                  <a:lnTo>
                    <a:pt x="0" y="28"/>
                  </a:lnTo>
                  <a:lnTo>
                    <a:pt x="0" y="28"/>
                  </a:lnTo>
                  <a:lnTo>
                    <a:pt x="168" y="28"/>
                  </a:lnTo>
                  <a:lnTo>
                    <a:pt x="168" y="28"/>
                  </a:lnTo>
                  <a:lnTo>
                    <a:pt x="168" y="28"/>
                  </a:lnTo>
                  <a:lnTo>
                    <a:pt x="1401" y="28"/>
                  </a:lnTo>
                  <a:lnTo>
                    <a:pt x="1401" y="28"/>
                  </a:lnTo>
                  <a:lnTo>
                    <a:pt x="3642" y="0"/>
                  </a:lnTo>
                  <a:lnTo>
                    <a:pt x="364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562;p57">
              <a:extLst>
                <a:ext uri="{FF2B5EF4-FFF2-40B4-BE49-F238E27FC236}">
                  <a16:creationId xmlns:a16="http://schemas.microsoft.com/office/drawing/2014/main" id="{EF8B4FC3-C8A3-9317-AAEB-3C6EC125518F}"/>
                </a:ext>
              </a:extLst>
            </p:cNvPr>
            <p:cNvSpPr/>
            <p:nvPr/>
          </p:nvSpPr>
          <p:spPr>
            <a:xfrm>
              <a:off x="1359895" y="3087472"/>
              <a:ext cx="57588" cy="459"/>
            </a:xfrm>
            <a:custGeom>
              <a:avLst/>
              <a:gdLst/>
              <a:ahLst/>
              <a:cxnLst/>
              <a:rect l="l" t="t" r="r" b="b"/>
              <a:pathLst>
                <a:path w="3642" h="29" fill="none" extrusionOk="0">
                  <a:moveTo>
                    <a:pt x="3642" y="0"/>
                  </a:moveTo>
                  <a:lnTo>
                    <a:pt x="3642" y="0"/>
                  </a:lnTo>
                  <a:lnTo>
                    <a:pt x="1401" y="28"/>
                  </a:lnTo>
                  <a:lnTo>
                    <a:pt x="1401" y="28"/>
                  </a:lnTo>
                  <a:lnTo>
                    <a:pt x="168" y="28"/>
                  </a:lnTo>
                  <a:lnTo>
                    <a:pt x="168" y="28"/>
                  </a:lnTo>
                  <a:lnTo>
                    <a:pt x="0" y="28"/>
                  </a:lnTo>
                  <a:lnTo>
                    <a:pt x="0" y="28"/>
                  </a:lnTo>
                  <a:lnTo>
                    <a:pt x="0" y="28"/>
                  </a:lnTo>
                  <a:lnTo>
                    <a:pt x="168" y="28"/>
                  </a:lnTo>
                  <a:lnTo>
                    <a:pt x="168" y="28"/>
                  </a:lnTo>
                  <a:lnTo>
                    <a:pt x="168" y="28"/>
                  </a:lnTo>
                  <a:lnTo>
                    <a:pt x="1401" y="28"/>
                  </a:lnTo>
                  <a:lnTo>
                    <a:pt x="1401" y="28"/>
                  </a:lnTo>
                  <a:lnTo>
                    <a:pt x="3642" y="0"/>
                  </a:lnTo>
                  <a:lnTo>
                    <a:pt x="364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563;p57">
              <a:extLst>
                <a:ext uri="{FF2B5EF4-FFF2-40B4-BE49-F238E27FC236}">
                  <a16:creationId xmlns:a16="http://schemas.microsoft.com/office/drawing/2014/main" id="{7519271C-0353-CE7C-A65B-C825AD95B3FA}"/>
                </a:ext>
              </a:extLst>
            </p:cNvPr>
            <p:cNvSpPr/>
            <p:nvPr/>
          </p:nvSpPr>
          <p:spPr>
            <a:xfrm>
              <a:off x="1600399" y="3076399"/>
              <a:ext cx="28351" cy="2230"/>
            </a:xfrm>
            <a:custGeom>
              <a:avLst/>
              <a:gdLst/>
              <a:ahLst/>
              <a:cxnLst/>
              <a:rect l="l" t="t" r="r" b="b"/>
              <a:pathLst>
                <a:path w="1793" h="141" extrusionOk="0">
                  <a:moveTo>
                    <a:pt x="1793" y="0"/>
                  </a:moveTo>
                  <a:lnTo>
                    <a:pt x="1009" y="56"/>
                  </a:lnTo>
                  <a:lnTo>
                    <a:pt x="0" y="140"/>
                  </a:lnTo>
                  <a:lnTo>
                    <a:pt x="0" y="140"/>
                  </a:lnTo>
                  <a:lnTo>
                    <a:pt x="179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564;p57">
              <a:extLst>
                <a:ext uri="{FF2B5EF4-FFF2-40B4-BE49-F238E27FC236}">
                  <a16:creationId xmlns:a16="http://schemas.microsoft.com/office/drawing/2014/main" id="{8119AC97-01FA-A1E2-8FA7-BF0145017844}"/>
                </a:ext>
              </a:extLst>
            </p:cNvPr>
            <p:cNvSpPr/>
            <p:nvPr/>
          </p:nvSpPr>
          <p:spPr>
            <a:xfrm>
              <a:off x="1600399" y="3076399"/>
              <a:ext cx="28351" cy="2230"/>
            </a:xfrm>
            <a:custGeom>
              <a:avLst/>
              <a:gdLst/>
              <a:ahLst/>
              <a:cxnLst/>
              <a:rect l="l" t="t" r="r" b="b"/>
              <a:pathLst>
                <a:path w="1793" h="141" fill="none" extrusionOk="0">
                  <a:moveTo>
                    <a:pt x="1793" y="0"/>
                  </a:moveTo>
                  <a:lnTo>
                    <a:pt x="1009" y="56"/>
                  </a:lnTo>
                  <a:lnTo>
                    <a:pt x="1009" y="56"/>
                  </a:lnTo>
                  <a:lnTo>
                    <a:pt x="0" y="140"/>
                  </a:lnTo>
                  <a:lnTo>
                    <a:pt x="0" y="140"/>
                  </a:lnTo>
                  <a:lnTo>
                    <a:pt x="0" y="140"/>
                  </a:lnTo>
                  <a:lnTo>
                    <a:pt x="0" y="140"/>
                  </a:lnTo>
                  <a:lnTo>
                    <a:pt x="1793" y="0"/>
                  </a:lnTo>
                  <a:lnTo>
                    <a:pt x="179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565;p57">
              <a:extLst>
                <a:ext uri="{FF2B5EF4-FFF2-40B4-BE49-F238E27FC236}">
                  <a16:creationId xmlns:a16="http://schemas.microsoft.com/office/drawing/2014/main" id="{CFD1BA02-00D5-72B2-B9CD-A998BB0B04CA}"/>
                </a:ext>
              </a:extLst>
            </p:cNvPr>
            <p:cNvSpPr/>
            <p:nvPr/>
          </p:nvSpPr>
          <p:spPr>
            <a:xfrm>
              <a:off x="1051620" y="3084371"/>
              <a:ext cx="16" cy="459"/>
            </a:xfrm>
            <a:custGeom>
              <a:avLst/>
              <a:gdLst/>
              <a:ahLst/>
              <a:cxnLst/>
              <a:rect l="l" t="t" r="r" b="b"/>
              <a:pathLst>
                <a:path w="1" h="29" extrusionOk="0">
                  <a:moveTo>
                    <a:pt x="1" y="0"/>
                  </a:moveTo>
                  <a:lnTo>
                    <a:pt x="1" y="0"/>
                  </a:lnTo>
                  <a:lnTo>
                    <a:pt x="1" y="28"/>
                  </a:lnTo>
                  <a:lnTo>
                    <a:pt x="1" y="28"/>
                  </a:lnTo>
                  <a:lnTo>
                    <a:pt x="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566;p57">
              <a:extLst>
                <a:ext uri="{FF2B5EF4-FFF2-40B4-BE49-F238E27FC236}">
                  <a16:creationId xmlns:a16="http://schemas.microsoft.com/office/drawing/2014/main" id="{9D582AB3-560B-D93D-BA65-0E508EE26AFA}"/>
                </a:ext>
              </a:extLst>
            </p:cNvPr>
            <p:cNvSpPr/>
            <p:nvPr/>
          </p:nvSpPr>
          <p:spPr>
            <a:xfrm>
              <a:off x="1051620" y="3084371"/>
              <a:ext cx="16" cy="459"/>
            </a:xfrm>
            <a:custGeom>
              <a:avLst/>
              <a:gdLst/>
              <a:ahLst/>
              <a:cxnLst/>
              <a:rect l="l" t="t" r="r" b="b"/>
              <a:pathLst>
                <a:path w="1" h="29" fill="none" extrusionOk="0">
                  <a:moveTo>
                    <a:pt x="1" y="0"/>
                  </a:moveTo>
                  <a:lnTo>
                    <a:pt x="1" y="0"/>
                  </a:lnTo>
                  <a:lnTo>
                    <a:pt x="1" y="28"/>
                  </a:lnTo>
                  <a:lnTo>
                    <a:pt x="1" y="28"/>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567;p57">
              <a:extLst>
                <a:ext uri="{FF2B5EF4-FFF2-40B4-BE49-F238E27FC236}">
                  <a16:creationId xmlns:a16="http://schemas.microsoft.com/office/drawing/2014/main" id="{237DFAAB-030D-3A65-E77F-9F084B720D47}"/>
                </a:ext>
              </a:extLst>
            </p:cNvPr>
            <p:cNvSpPr/>
            <p:nvPr/>
          </p:nvSpPr>
          <p:spPr>
            <a:xfrm>
              <a:off x="1382475" y="3212414"/>
              <a:ext cx="2230" cy="16"/>
            </a:xfrm>
            <a:custGeom>
              <a:avLst/>
              <a:gdLst/>
              <a:ahLst/>
              <a:cxnLst/>
              <a:rect l="l" t="t" r="r" b="b"/>
              <a:pathLst>
                <a:path w="141" h="1" extrusionOk="0">
                  <a:moveTo>
                    <a:pt x="141" y="1"/>
                  </a:moveTo>
                  <a:lnTo>
                    <a:pt x="141" y="1"/>
                  </a:lnTo>
                  <a:lnTo>
                    <a:pt x="1" y="1"/>
                  </a:lnTo>
                  <a:lnTo>
                    <a:pt x="1" y="1"/>
                  </a:lnTo>
                  <a:lnTo>
                    <a:pt x="141" y="1"/>
                  </a:lnTo>
                  <a:lnTo>
                    <a:pt x="14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568;p57">
              <a:extLst>
                <a:ext uri="{FF2B5EF4-FFF2-40B4-BE49-F238E27FC236}">
                  <a16:creationId xmlns:a16="http://schemas.microsoft.com/office/drawing/2014/main" id="{0BEC66A8-4C52-270F-A799-4411FA8203F1}"/>
                </a:ext>
              </a:extLst>
            </p:cNvPr>
            <p:cNvSpPr/>
            <p:nvPr/>
          </p:nvSpPr>
          <p:spPr>
            <a:xfrm>
              <a:off x="1382475" y="3212414"/>
              <a:ext cx="2230" cy="16"/>
            </a:xfrm>
            <a:custGeom>
              <a:avLst/>
              <a:gdLst/>
              <a:ahLst/>
              <a:cxnLst/>
              <a:rect l="l" t="t" r="r" b="b"/>
              <a:pathLst>
                <a:path w="141" h="1" fill="none" extrusionOk="0">
                  <a:moveTo>
                    <a:pt x="141" y="1"/>
                  </a:moveTo>
                  <a:lnTo>
                    <a:pt x="141" y="1"/>
                  </a:lnTo>
                  <a:lnTo>
                    <a:pt x="1" y="1"/>
                  </a:lnTo>
                  <a:lnTo>
                    <a:pt x="1" y="1"/>
                  </a:lnTo>
                  <a:lnTo>
                    <a:pt x="141" y="1"/>
                  </a:lnTo>
                  <a:lnTo>
                    <a:pt x="14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569;p57">
              <a:extLst>
                <a:ext uri="{FF2B5EF4-FFF2-40B4-BE49-F238E27FC236}">
                  <a16:creationId xmlns:a16="http://schemas.microsoft.com/office/drawing/2014/main" id="{6E19A71F-ECD0-FE01-9A7F-86314780E67B}"/>
                </a:ext>
              </a:extLst>
            </p:cNvPr>
            <p:cNvSpPr/>
            <p:nvPr/>
          </p:nvSpPr>
          <p:spPr>
            <a:xfrm>
              <a:off x="1051620" y="2466746"/>
              <a:ext cx="577130" cy="747899"/>
            </a:xfrm>
            <a:custGeom>
              <a:avLst/>
              <a:gdLst/>
              <a:ahLst/>
              <a:cxnLst/>
              <a:rect l="l" t="t" r="r" b="b"/>
              <a:pathLst>
                <a:path w="36499" h="47283" extrusionOk="0">
                  <a:moveTo>
                    <a:pt x="22914" y="18067"/>
                  </a:moveTo>
                  <a:lnTo>
                    <a:pt x="21765" y="19748"/>
                  </a:lnTo>
                  <a:lnTo>
                    <a:pt x="20505" y="21653"/>
                  </a:lnTo>
                  <a:lnTo>
                    <a:pt x="19160" y="23725"/>
                  </a:lnTo>
                  <a:lnTo>
                    <a:pt x="17816" y="25882"/>
                  </a:lnTo>
                  <a:lnTo>
                    <a:pt x="19216" y="23669"/>
                  </a:lnTo>
                  <a:lnTo>
                    <a:pt x="20449" y="21765"/>
                  </a:lnTo>
                  <a:lnTo>
                    <a:pt x="21737" y="19804"/>
                  </a:lnTo>
                  <a:lnTo>
                    <a:pt x="22914" y="18067"/>
                  </a:lnTo>
                  <a:close/>
                  <a:moveTo>
                    <a:pt x="35715" y="38599"/>
                  </a:moveTo>
                  <a:lnTo>
                    <a:pt x="34706" y="38683"/>
                  </a:lnTo>
                  <a:lnTo>
                    <a:pt x="34706" y="38683"/>
                  </a:lnTo>
                  <a:lnTo>
                    <a:pt x="35715" y="38604"/>
                  </a:lnTo>
                  <a:lnTo>
                    <a:pt x="35715" y="38604"/>
                  </a:lnTo>
                  <a:lnTo>
                    <a:pt x="35715" y="38599"/>
                  </a:lnTo>
                  <a:close/>
                  <a:moveTo>
                    <a:pt x="36499" y="38543"/>
                  </a:moveTo>
                  <a:lnTo>
                    <a:pt x="35715" y="38604"/>
                  </a:lnTo>
                  <a:lnTo>
                    <a:pt x="35715" y="38604"/>
                  </a:lnTo>
                  <a:lnTo>
                    <a:pt x="35827" y="45126"/>
                  </a:lnTo>
                  <a:lnTo>
                    <a:pt x="36499" y="44986"/>
                  </a:lnTo>
                  <a:lnTo>
                    <a:pt x="36499" y="38543"/>
                  </a:lnTo>
                  <a:close/>
                  <a:moveTo>
                    <a:pt x="13866" y="0"/>
                  </a:moveTo>
                  <a:lnTo>
                    <a:pt x="12522" y="7059"/>
                  </a:lnTo>
                  <a:lnTo>
                    <a:pt x="11989" y="7955"/>
                  </a:lnTo>
                  <a:lnTo>
                    <a:pt x="11373" y="8992"/>
                  </a:lnTo>
                  <a:lnTo>
                    <a:pt x="10561" y="10392"/>
                  </a:lnTo>
                  <a:lnTo>
                    <a:pt x="9608" y="12101"/>
                  </a:lnTo>
                  <a:lnTo>
                    <a:pt x="8572" y="14090"/>
                  </a:lnTo>
                  <a:lnTo>
                    <a:pt x="7424" y="16274"/>
                  </a:lnTo>
                  <a:lnTo>
                    <a:pt x="6275" y="18655"/>
                  </a:lnTo>
                  <a:lnTo>
                    <a:pt x="5687" y="19888"/>
                  </a:lnTo>
                  <a:lnTo>
                    <a:pt x="5099" y="21148"/>
                  </a:lnTo>
                  <a:lnTo>
                    <a:pt x="4510" y="22437"/>
                  </a:lnTo>
                  <a:lnTo>
                    <a:pt x="3950" y="23753"/>
                  </a:lnTo>
                  <a:lnTo>
                    <a:pt x="3418" y="25070"/>
                  </a:lnTo>
                  <a:lnTo>
                    <a:pt x="2914" y="26414"/>
                  </a:lnTo>
                  <a:lnTo>
                    <a:pt x="2410" y="27759"/>
                  </a:lnTo>
                  <a:lnTo>
                    <a:pt x="1961" y="29075"/>
                  </a:lnTo>
                  <a:lnTo>
                    <a:pt x="1541" y="30420"/>
                  </a:lnTo>
                  <a:lnTo>
                    <a:pt x="1149" y="31708"/>
                  </a:lnTo>
                  <a:lnTo>
                    <a:pt x="813" y="33025"/>
                  </a:lnTo>
                  <a:lnTo>
                    <a:pt x="533" y="34286"/>
                  </a:lnTo>
                  <a:lnTo>
                    <a:pt x="309" y="35518"/>
                  </a:lnTo>
                  <a:lnTo>
                    <a:pt x="141" y="36722"/>
                  </a:lnTo>
                  <a:lnTo>
                    <a:pt x="29" y="37899"/>
                  </a:lnTo>
                  <a:lnTo>
                    <a:pt x="1" y="38459"/>
                  </a:lnTo>
                  <a:lnTo>
                    <a:pt x="1" y="39019"/>
                  </a:lnTo>
                  <a:lnTo>
                    <a:pt x="1" y="39047"/>
                  </a:lnTo>
                  <a:lnTo>
                    <a:pt x="1" y="39075"/>
                  </a:lnTo>
                  <a:lnTo>
                    <a:pt x="1" y="39664"/>
                  </a:lnTo>
                  <a:lnTo>
                    <a:pt x="85" y="40224"/>
                  </a:lnTo>
                  <a:lnTo>
                    <a:pt x="197" y="40784"/>
                  </a:lnTo>
                  <a:lnTo>
                    <a:pt x="337" y="41288"/>
                  </a:lnTo>
                  <a:lnTo>
                    <a:pt x="533" y="41792"/>
                  </a:lnTo>
                  <a:lnTo>
                    <a:pt x="785" y="42241"/>
                  </a:lnTo>
                  <a:lnTo>
                    <a:pt x="1037" y="42689"/>
                  </a:lnTo>
                  <a:lnTo>
                    <a:pt x="1373" y="43109"/>
                  </a:lnTo>
                  <a:lnTo>
                    <a:pt x="1709" y="43501"/>
                  </a:lnTo>
                  <a:lnTo>
                    <a:pt x="2074" y="43865"/>
                  </a:lnTo>
                  <a:lnTo>
                    <a:pt x="2494" y="44201"/>
                  </a:lnTo>
                  <a:lnTo>
                    <a:pt x="2942" y="44538"/>
                  </a:lnTo>
                  <a:lnTo>
                    <a:pt x="3418" y="44818"/>
                  </a:lnTo>
                  <a:lnTo>
                    <a:pt x="3922" y="45126"/>
                  </a:lnTo>
                  <a:lnTo>
                    <a:pt x="4426" y="45378"/>
                  </a:lnTo>
                  <a:lnTo>
                    <a:pt x="4987" y="45630"/>
                  </a:lnTo>
                  <a:lnTo>
                    <a:pt x="5575" y="45854"/>
                  </a:lnTo>
                  <a:lnTo>
                    <a:pt x="6163" y="46050"/>
                  </a:lnTo>
                  <a:lnTo>
                    <a:pt x="6807" y="46246"/>
                  </a:lnTo>
                  <a:lnTo>
                    <a:pt x="7452" y="46414"/>
                  </a:lnTo>
                  <a:lnTo>
                    <a:pt x="8096" y="46554"/>
                  </a:lnTo>
                  <a:lnTo>
                    <a:pt x="8796" y="46694"/>
                  </a:lnTo>
                  <a:lnTo>
                    <a:pt x="9496" y="46806"/>
                  </a:lnTo>
                  <a:lnTo>
                    <a:pt x="10197" y="46918"/>
                  </a:lnTo>
                  <a:lnTo>
                    <a:pt x="11681" y="47087"/>
                  </a:lnTo>
                  <a:lnTo>
                    <a:pt x="13194" y="47199"/>
                  </a:lnTo>
                  <a:lnTo>
                    <a:pt x="14734" y="47283"/>
                  </a:lnTo>
                  <a:lnTo>
                    <a:pt x="17452" y="47283"/>
                  </a:lnTo>
                  <a:lnTo>
                    <a:pt x="18628" y="47255"/>
                  </a:lnTo>
                  <a:lnTo>
                    <a:pt x="19776" y="47199"/>
                  </a:lnTo>
                  <a:lnTo>
                    <a:pt x="20925" y="47143"/>
                  </a:lnTo>
                  <a:lnTo>
                    <a:pt x="21065" y="47143"/>
                  </a:lnTo>
                  <a:lnTo>
                    <a:pt x="19664" y="39271"/>
                  </a:lnTo>
                  <a:lnTo>
                    <a:pt x="19496" y="39271"/>
                  </a:lnTo>
                  <a:lnTo>
                    <a:pt x="18264" y="39243"/>
                  </a:lnTo>
                  <a:lnTo>
                    <a:pt x="17087" y="39187"/>
                  </a:lnTo>
                  <a:lnTo>
                    <a:pt x="16023" y="39103"/>
                  </a:lnTo>
                  <a:lnTo>
                    <a:pt x="15071" y="38991"/>
                  </a:lnTo>
                  <a:lnTo>
                    <a:pt x="14258" y="38851"/>
                  </a:lnTo>
                  <a:lnTo>
                    <a:pt x="13894" y="38767"/>
                  </a:lnTo>
                  <a:lnTo>
                    <a:pt x="13558" y="38683"/>
                  </a:lnTo>
                  <a:lnTo>
                    <a:pt x="13278" y="38571"/>
                  </a:lnTo>
                  <a:lnTo>
                    <a:pt x="13054" y="38459"/>
                  </a:lnTo>
                  <a:lnTo>
                    <a:pt x="12858" y="38347"/>
                  </a:lnTo>
                  <a:lnTo>
                    <a:pt x="12718" y="38235"/>
                  </a:lnTo>
                  <a:lnTo>
                    <a:pt x="12634" y="38123"/>
                  </a:lnTo>
                  <a:lnTo>
                    <a:pt x="12578" y="38011"/>
                  </a:lnTo>
                  <a:lnTo>
                    <a:pt x="12522" y="37871"/>
                  </a:lnTo>
                  <a:lnTo>
                    <a:pt x="12494" y="37703"/>
                  </a:lnTo>
                  <a:lnTo>
                    <a:pt x="12466" y="37535"/>
                  </a:lnTo>
                  <a:lnTo>
                    <a:pt x="12466" y="37311"/>
                  </a:lnTo>
                  <a:lnTo>
                    <a:pt x="12494" y="36863"/>
                  </a:lnTo>
                  <a:lnTo>
                    <a:pt x="12578" y="36330"/>
                  </a:lnTo>
                  <a:lnTo>
                    <a:pt x="12746" y="35742"/>
                  </a:lnTo>
                  <a:lnTo>
                    <a:pt x="12970" y="35098"/>
                  </a:lnTo>
                  <a:lnTo>
                    <a:pt x="13222" y="34426"/>
                  </a:lnTo>
                  <a:lnTo>
                    <a:pt x="13530" y="33697"/>
                  </a:lnTo>
                  <a:lnTo>
                    <a:pt x="13894" y="32913"/>
                  </a:lnTo>
                  <a:lnTo>
                    <a:pt x="14286" y="32101"/>
                  </a:lnTo>
                  <a:lnTo>
                    <a:pt x="14706" y="31260"/>
                  </a:lnTo>
                  <a:lnTo>
                    <a:pt x="15659" y="29524"/>
                  </a:lnTo>
                  <a:lnTo>
                    <a:pt x="16723" y="27731"/>
                  </a:lnTo>
                  <a:lnTo>
                    <a:pt x="17816" y="25882"/>
                  </a:lnTo>
                  <a:lnTo>
                    <a:pt x="17900" y="25070"/>
                  </a:lnTo>
                  <a:lnTo>
                    <a:pt x="18040" y="24258"/>
                  </a:lnTo>
                  <a:lnTo>
                    <a:pt x="18180" y="23445"/>
                  </a:lnTo>
                  <a:lnTo>
                    <a:pt x="18348" y="22633"/>
                  </a:lnTo>
                  <a:lnTo>
                    <a:pt x="18544" y="21849"/>
                  </a:lnTo>
                  <a:lnTo>
                    <a:pt x="18740" y="21092"/>
                  </a:lnTo>
                  <a:lnTo>
                    <a:pt x="19160" y="19692"/>
                  </a:lnTo>
                  <a:lnTo>
                    <a:pt x="19580" y="18515"/>
                  </a:lnTo>
                  <a:lnTo>
                    <a:pt x="19917" y="17591"/>
                  </a:lnTo>
                  <a:lnTo>
                    <a:pt x="20225" y="16779"/>
                  </a:lnTo>
                  <a:lnTo>
                    <a:pt x="19608" y="15406"/>
                  </a:lnTo>
                  <a:lnTo>
                    <a:pt x="19104" y="14146"/>
                  </a:lnTo>
                  <a:lnTo>
                    <a:pt x="18684" y="12969"/>
                  </a:lnTo>
                  <a:lnTo>
                    <a:pt x="18376" y="11933"/>
                  </a:lnTo>
                  <a:lnTo>
                    <a:pt x="18124" y="10980"/>
                  </a:lnTo>
                  <a:lnTo>
                    <a:pt x="17928" y="10112"/>
                  </a:lnTo>
                  <a:lnTo>
                    <a:pt x="17816" y="9356"/>
                  </a:lnTo>
                  <a:lnTo>
                    <a:pt x="17732" y="8711"/>
                  </a:lnTo>
                  <a:lnTo>
                    <a:pt x="17115" y="7759"/>
                  </a:lnTo>
                  <a:lnTo>
                    <a:pt x="16499" y="6751"/>
                  </a:lnTo>
                  <a:lnTo>
                    <a:pt x="15939" y="5686"/>
                  </a:lnTo>
                  <a:lnTo>
                    <a:pt x="15687" y="5154"/>
                  </a:lnTo>
                  <a:lnTo>
                    <a:pt x="15435" y="4622"/>
                  </a:lnTo>
                  <a:lnTo>
                    <a:pt x="15211" y="4062"/>
                  </a:lnTo>
                  <a:lnTo>
                    <a:pt x="14987" y="3501"/>
                  </a:lnTo>
                  <a:lnTo>
                    <a:pt x="14790" y="2913"/>
                  </a:lnTo>
                  <a:lnTo>
                    <a:pt x="14622" y="2353"/>
                  </a:lnTo>
                  <a:lnTo>
                    <a:pt x="14454" y="1765"/>
                  </a:lnTo>
                  <a:lnTo>
                    <a:pt x="14342" y="1177"/>
                  </a:lnTo>
                  <a:lnTo>
                    <a:pt x="14230" y="588"/>
                  </a:lnTo>
                  <a:lnTo>
                    <a:pt x="1417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570;p57">
              <a:extLst>
                <a:ext uri="{FF2B5EF4-FFF2-40B4-BE49-F238E27FC236}">
                  <a16:creationId xmlns:a16="http://schemas.microsoft.com/office/drawing/2014/main" id="{8EACA2F6-D3F8-CDE4-7583-0A791C72B33A}"/>
                </a:ext>
              </a:extLst>
            </p:cNvPr>
            <p:cNvSpPr/>
            <p:nvPr/>
          </p:nvSpPr>
          <p:spPr>
            <a:xfrm>
              <a:off x="1600399" y="3076399"/>
              <a:ext cx="28351" cy="104127"/>
            </a:xfrm>
            <a:custGeom>
              <a:avLst/>
              <a:gdLst/>
              <a:ahLst/>
              <a:cxnLst/>
              <a:rect l="l" t="t" r="r" b="b"/>
              <a:pathLst>
                <a:path w="1793" h="6583" fill="none" extrusionOk="0">
                  <a:moveTo>
                    <a:pt x="1793" y="0"/>
                  </a:moveTo>
                  <a:lnTo>
                    <a:pt x="1793" y="0"/>
                  </a:lnTo>
                  <a:lnTo>
                    <a:pt x="0" y="140"/>
                  </a:lnTo>
                  <a:lnTo>
                    <a:pt x="0" y="140"/>
                  </a:lnTo>
                  <a:lnTo>
                    <a:pt x="0" y="140"/>
                  </a:lnTo>
                  <a:lnTo>
                    <a:pt x="0" y="140"/>
                  </a:lnTo>
                  <a:lnTo>
                    <a:pt x="1009" y="56"/>
                  </a:lnTo>
                  <a:lnTo>
                    <a:pt x="1121" y="6583"/>
                  </a:lnTo>
                  <a:lnTo>
                    <a:pt x="1121" y="6583"/>
                  </a:lnTo>
                  <a:lnTo>
                    <a:pt x="1121" y="6583"/>
                  </a:lnTo>
                  <a:lnTo>
                    <a:pt x="1121" y="6583"/>
                  </a:lnTo>
                  <a:lnTo>
                    <a:pt x="1793" y="6443"/>
                  </a:lnTo>
                  <a:lnTo>
                    <a:pt x="179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571;p57">
              <a:extLst>
                <a:ext uri="{FF2B5EF4-FFF2-40B4-BE49-F238E27FC236}">
                  <a16:creationId xmlns:a16="http://schemas.microsoft.com/office/drawing/2014/main" id="{1B247E72-CCCC-788F-E39E-9B5225971691}"/>
                </a:ext>
              </a:extLst>
            </p:cNvPr>
            <p:cNvSpPr/>
            <p:nvPr/>
          </p:nvSpPr>
          <p:spPr>
            <a:xfrm>
              <a:off x="1051620" y="2466746"/>
              <a:ext cx="362321" cy="747899"/>
            </a:xfrm>
            <a:custGeom>
              <a:avLst/>
              <a:gdLst/>
              <a:ahLst/>
              <a:cxnLst/>
              <a:rect l="l" t="t" r="r" b="b"/>
              <a:pathLst>
                <a:path w="22914" h="47283" fill="none" extrusionOk="0">
                  <a:moveTo>
                    <a:pt x="13866" y="0"/>
                  </a:moveTo>
                  <a:lnTo>
                    <a:pt x="12522" y="7059"/>
                  </a:lnTo>
                  <a:lnTo>
                    <a:pt x="12522" y="7059"/>
                  </a:lnTo>
                  <a:lnTo>
                    <a:pt x="11989" y="7955"/>
                  </a:lnTo>
                  <a:lnTo>
                    <a:pt x="11373" y="8992"/>
                  </a:lnTo>
                  <a:lnTo>
                    <a:pt x="10561" y="10392"/>
                  </a:lnTo>
                  <a:lnTo>
                    <a:pt x="9608" y="12101"/>
                  </a:lnTo>
                  <a:lnTo>
                    <a:pt x="8572" y="14090"/>
                  </a:lnTo>
                  <a:lnTo>
                    <a:pt x="7424" y="16274"/>
                  </a:lnTo>
                  <a:lnTo>
                    <a:pt x="6275" y="18655"/>
                  </a:lnTo>
                  <a:lnTo>
                    <a:pt x="5687" y="19888"/>
                  </a:lnTo>
                  <a:lnTo>
                    <a:pt x="5099" y="21148"/>
                  </a:lnTo>
                  <a:lnTo>
                    <a:pt x="4510" y="22437"/>
                  </a:lnTo>
                  <a:lnTo>
                    <a:pt x="3950" y="23753"/>
                  </a:lnTo>
                  <a:lnTo>
                    <a:pt x="3418" y="25070"/>
                  </a:lnTo>
                  <a:lnTo>
                    <a:pt x="2914" y="26414"/>
                  </a:lnTo>
                  <a:lnTo>
                    <a:pt x="2410" y="27759"/>
                  </a:lnTo>
                  <a:lnTo>
                    <a:pt x="1961" y="29075"/>
                  </a:lnTo>
                  <a:lnTo>
                    <a:pt x="1541" y="30420"/>
                  </a:lnTo>
                  <a:lnTo>
                    <a:pt x="1149" y="31708"/>
                  </a:lnTo>
                  <a:lnTo>
                    <a:pt x="813" y="33025"/>
                  </a:lnTo>
                  <a:lnTo>
                    <a:pt x="533" y="34286"/>
                  </a:lnTo>
                  <a:lnTo>
                    <a:pt x="309" y="35518"/>
                  </a:lnTo>
                  <a:lnTo>
                    <a:pt x="141" y="36722"/>
                  </a:lnTo>
                  <a:lnTo>
                    <a:pt x="29" y="37899"/>
                  </a:lnTo>
                  <a:lnTo>
                    <a:pt x="1" y="38459"/>
                  </a:lnTo>
                  <a:lnTo>
                    <a:pt x="1" y="39019"/>
                  </a:lnTo>
                  <a:lnTo>
                    <a:pt x="1" y="39019"/>
                  </a:lnTo>
                  <a:lnTo>
                    <a:pt x="1" y="39047"/>
                  </a:lnTo>
                  <a:lnTo>
                    <a:pt x="1" y="39047"/>
                  </a:lnTo>
                  <a:lnTo>
                    <a:pt x="1" y="39047"/>
                  </a:lnTo>
                  <a:lnTo>
                    <a:pt x="1" y="39075"/>
                  </a:lnTo>
                  <a:lnTo>
                    <a:pt x="1" y="39075"/>
                  </a:lnTo>
                  <a:lnTo>
                    <a:pt x="1" y="39664"/>
                  </a:lnTo>
                  <a:lnTo>
                    <a:pt x="85" y="40224"/>
                  </a:lnTo>
                  <a:lnTo>
                    <a:pt x="197" y="40784"/>
                  </a:lnTo>
                  <a:lnTo>
                    <a:pt x="337" y="41288"/>
                  </a:lnTo>
                  <a:lnTo>
                    <a:pt x="533" y="41792"/>
                  </a:lnTo>
                  <a:lnTo>
                    <a:pt x="785" y="42241"/>
                  </a:lnTo>
                  <a:lnTo>
                    <a:pt x="1037" y="42689"/>
                  </a:lnTo>
                  <a:lnTo>
                    <a:pt x="1373" y="43109"/>
                  </a:lnTo>
                  <a:lnTo>
                    <a:pt x="1709" y="43501"/>
                  </a:lnTo>
                  <a:lnTo>
                    <a:pt x="2074" y="43865"/>
                  </a:lnTo>
                  <a:lnTo>
                    <a:pt x="2494" y="44201"/>
                  </a:lnTo>
                  <a:lnTo>
                    <a:pt x="2942" y="44538"/>
                  </a:lnTo>
                  <a:lnTo>
                    <a:pt x="3418" y="44818"/>
                  </a:lnTo>
                  <a:lnTo>
                    <a:pt x="3922" y="45126"/>
                  </a:lnTo>
                  <a:lnTo>
                    <a:pt x="4426" y="45378"/>
                  </a:lnTo>
                  <a:lnTo>
                    <a:pt x="4987" y="45630"/>
                  </a:lnTo>
                  <a:lnTo>
                    <a:pt x="5575" y="45854"/>
                  </a:lnTo>
                  <a:lnTo>
                    <a:pt x="6163" y="46050"/>
                  </a:lnTo>
                  <a:lnTo>
                    <a:pt x="6807" y="46246"/>
                  </a:lnTo>
                  <a:lnTo>
                    <a:pt x="7452" y="46414"/>
                  </a:lnTo>
                  <a:lnTo>
                    <a:pt x="8096" y="46554"/>
                  </a:lnTo>
                  <a:lnTo>
                    <a:pt x="8796" y="46694"/>
                  </a:lnTo>
                  <a:lnTo>
                    <a:pt x="9496" y="46806"/>
                  </a:lnTo>
                  <a:lnTo>
                    <a:pt x="10197" y="46918"/>
                  </a:lnTo>
                  <a:lnTo>
                    <a:pt x="11681" y="47087"/>
                  </a:lnTo>
                  <a:lnTo>
                    <a:pt x="13194" y="47199"/>
                  </a:lnTo>
                  <a:lnTo>
                    <a:pt x="14734" y="47283"/>
                  </a:lnTo>
                  <a:lnTo>
                    <a:pt x="16303" y="47283"/>
                  </a:lnTo>
                  <a:lnTo>
                    <a:pt x="16303" y="47283"/>
                  </a:lnTo>
                  <a:lnTo>
                    <a:pt x="17452" y="47283"/>
                  </a:lnTo>
                  <a:lnTo>
                    <a:pt x="18628" y="47255"/>
                  </a:lnTo>
                  <a:lnTo>
                    <a:pt x="19776" y="47199"/>
                  </a:lnTo>
                  <a:lnTo>
                    <a:pt x="20925" y="47143"/>
                  </a:lnTo>
                  <a:lnTo>
                    <a:pt x="20925" y="47143"/>
                  </a:lnTo>
                  <a:lnTo>
                    <a:pt x="21065" y="47143"/>
                  </a:lnTo>
                  <a:lnTo>
                    <a:pt x="19664" y="39271"/>
                  </a:lnTo>
                  <a:lnTo>
                    <a:pt x="19664" y="39271"/>
                  </a:lnTo>
                  <a:lnTo>
                    <a:pt x="19496" y="39271"/>
                  </a:lnTo>
                  <a:lnTo>
                    <a:pt x="19496" y="39271"/>
                  </a:lnTo>
                  <a:lnTo>
                    <a:pt x="18264" y="39243"/>
                  </a:lnTo>
                  <a:lnTo>
                    <a:pt x="17087" y="39187"/>
                  </a:lnTo>
                  <a:lnTo>
                    <a:pt x="16023" y="39103"/>
                  </a:lnTo>
                  <a:lnTo>
                    <a:pt x="15071" y="38991"/>
                  </a:lnTo>
                  <a:lnTo>
                    <a:pt x="14258" y="38851"/>
                  </a:lnTo>
                  <a:lnTo>
                    <a:pt x="13894" y="38767"/>
                  </a:lnTo>
                  <a:lnTo>
                    <a:pt x="13558" y="38683"/>
                  </a:lnTo>
                  <a:lnTo>
                    <a:pt x="13278" y="38571"/>
                  </a:lnTo>
                  <a:lnTo>
                    <a:pt x="13054" y="38459"/>
                  </a:lnTo>
                  <a:lnTo>
                    <a:pt x="12858" y="38347"/>
                  </a:lnTo>
                  <a:lnTo>
                    <a:pt x="12718" y="38235"/>
                  </a:lnTo>
                  <a:lnTo>
                    <a:pt x="12718" y="38235"/>
                  </a:lnTo>
                  <a:lnTo>
                    <a:pt x="12634" y="38123"/>
                  </a:lnTo>
                  <a:lnTo>
                    <a:pt x="12578" y="38011"/>
                  </a:lnTo>
                  <a:lnTo>
                    <a:pt x="12522" y="37871"/>
                  </a:lnTo>
                  <a:lnTo>
                    <a:pt x="12494" y="37703"/>
                  </a:lnTo>
                  <a:lnTo>
                    <a:pt x="12494" y="37703"/>
                  </a:lnTo>
                  <a:lnTo>
                    <a:pt x="12466" y="37535"/>
                  </a:lnTo>
                  <a:lnTo>
                    <a:pt x="12466" y="37311"/>
                  </a:lnTo>
                  <a:lnTo>
                    <a:pt x="12494" y="36863"/>
                  </a:lnTo>
                  <a:lnTo>
                    <a:pt x="12578" y="36330"/>
                  </a:lnTo>
                  <a:lnTo>
                    <a:pt x="12746" y="35742"/>
                  </a:lnTo>
                  <a:lnTo>
                    <a:pt x="12970" y="35098"/>
                  </a:lnTo>
                  <a:lnTo>
                    <a:pt x="13222" y="34426"/>
                  </a:lnTo>
                  <a:lnTo>
                    <a:pt x="13530" y="33697"/>
                  </a:lnTo>
                  <a:lnTo>
                    <a:pt x="13894" y="32913"/>
                  </a:lnTo>
                  <a:lnTo>
                    <a:pt x="14286" y="32101"/>
                  </a:lnTo>
                  <a:lnTo>
                    <a:pt x="14706" y="31260"/>
                  </a:lnTo>
                  <a:lnTo>
                    <a:pt x="15659" y="29524"/>
                  </a:lnTo>
                  <a:lnTo>
                    <a:pt x="16723" y="27731"/>
                  </a:lnTo>
                  <a:lnTo>
                    <a:pt x="17816" y="25882"/>
                  </a:lnTo>
                  <a:lnTo>
                    <a:pt x="17816" y="25882"/>
                  </a:lnTo>
                  <a:lnTo>
                    <a:pt x="19216" y="23669"/>
                  </a:lnTo>
                  <a:lnTo>
                    <a:pt x="19216" y="23669"/>
                  </a:lnTo>
                  <a:lnTo>
                    <a:pt x="20449" y="21765"/>
                  </a:lnTo>
                  <a:lnTo>
                    <a:pt x="20449" y="21765"/>
                  </a:lnTo>
                  <a:lnTo>
                    <a:pt x="21737" y="19804"/>
                  </a:lnTo>
                  <a:lnTo>
                    <a:pt x="22914" y="18067"/>
                  </a:lnTo>
                  <a:lnTo>
                    <a:pt x="22914" y="18067"/>
                  </a:lnTo>
                  <a:lnTo>
                    <a:pt x="22914" y="18067"/>
                  </a:lnTo>
                  <a:lnTo>
                    <a:pt x="21765" y="19748"/>
                  </a:lnTo>
                  <a:lnTo>
                    <a:pt x="20505" y="21653"/>
                  </a:lnTo>
                  <a:lnTo>
                    <a:pt x="19160" y="23725"/>
                  </a:lnTo>
                  <a:lnTo>
                    <a:pt x="17816" y="25882"/>
                  </a:lnTo>
                  <a:lnTo>
                    <a:pt x="17816" y="25882"/>
                  </a:lnTo>
                  <a:lnTo>
                    <a:pt x="17900" y="25070"/>
                  </a:lnTo>
                  <a:lnTo>
                    <a:pt x="18040" y="24258"/>
                  </a:lnTo>
                  <a:lnTo>
                    <a:pt x="18180" y="23445"/>
                  </a:lnTo>
                  <a:lnTo>
                    <a:pt x="18348" y="22633"/>
                  </a:lnTo>
                  <a:lnTo>
                    <a:pt x="18544" y="21849"/>
                  </a:lnTo>
                  <a:lnTo>
                    <a:pt x="18740" y="21092"/>
                  </a:lnTo>
                  <a:lnTo>
                    <a:pt x="19160" y="19692"/>
                  </a:lnTo>
                  <a:lnTo>
                    <a:pt x="19580" y="18515"/>
                  </a:lnTo>
                  <a:lnTo>
                    <a:pt x="19917" y="17591"/>
                  </a:lnTo>
                  <a:lnTo>
                    <a:pt x="20225" y="16779"/>
                  </a:lnTo>
                  <a:lnTo>
                    <a:pt x="20225" y="16779"/>
                  </a:lnTo>
                  <a:lnTo>
                    <a:pt x="19608" y="15406"/>
                  </a:lnTo>
                  <a:lnTo>
                    <a:pt x="19104" y="14146"/>
                  </a:lnTo>
                  <a:lnTo>
                    <a:pt x="18684" y="12969"/>
                  </a:lnTo>
                  <a:lnTo>
                    <a:pt x="18376" y="11933"/>
                  </a:lnTo>
                  <a:lnTo>
                    <a:pt x="18124" y="10980"/>
                  </a:lnTo>
                  <a:lnTo>
                    <a:pt x="17928" y="10112"/>
                  </a:lnTo>
                  <a:lnTo>
                    <a:pt x="17816" y="9356"/>
                  </a:lnTo>
                  <a:lnTo>
                    <a:pt x="17732" y="8711"/>
                  </a:lnTo>
                  <a:lnTo>
                    <a:pt x="17732" y="8711"/>
                  </a:lnTo>
                  <a:lnTo>
                    <a:pt x="17115" y="7759"/>
                  </a:lnTo>
                  <a:lnTo>
                    <a:pt x="16499" y="6751"/>
                  </a:lnTo>
                  <a:lnTo>
                    <a:pt x="15939" y="5686"/>
                  </a:lnTo>
                  <a:lnTo>
                    <a:pt x="15687" y="5154"/>
                  </a:lnTo>
                  <a:lnTo>
                    <a:pt x="15435" y="4622"/>
                  </a:lnTo>
                  <a:lnTo>
                    <a:pt x="15211" y="4062"/>
                  </a:lnTo>
                  <a:lnTo>
                    <a:pt x="14987" y="3501"/>
                  </a:lnTo>
                  <a:lnTo>
                    <a:pt x="14790" y="2913"/>
                  </a:lnTo>
                  <a:lnTo>
                    <a:pt x="14622" y="2353"/>
                  </a:lnTo>
                  <a:lnTo>
                    <a:pt x="14454" y="1765"/>
                  </a:lnTo>
                  <a:lnTo>
                    <a:pt x="14342" y="1177"/>
                  </a:lnTo>
                  <a:lnTo>
                    <a:pt x="14230" y="588"/>
                  </a:lnTo>
                  <a:lnTo>
                    <a:pt x="14174" y="0"/>
                  </a:lnTo>
                  <a:lnTo>
                    <a:pt x="1386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572;p57">
              <a:extLst>
                <a:ext uri="{FF2B5EF4-FFF2-40B4-BE49-F238E27FC236}">
                  <a16:creationId xmlns:a16="http://schemas.microsoft.com/office/drawing/2014/main" id="{D7BDBFCA-B3F1-93C6-89FD-BC53EED801D3}"/>
                </a:ext>
              </a:extLst>
            </p:cNvPr>
            <p:cNvSpPr/>
            <p:nvPr/>
          </p:nvSpPr>
          <p:spPr>
            <a:xfrm>
              <a:off x="1590216" y="3180510"/>
              <a:ext cx="27909" cy="5330"/>
            </a:xfrm>
            <a:custGeom>
              <a:avLst/>
              <a:gdLst/>
              <a:ahLst/>
              <a:cxnLst/>
              <a:rect l="l" t="t" r="r" b="b"/>
              <a:pathLst>
                <a:path w="1765" h="337" extrusionOk="0">
                  <a:moveTo>
                    <a:pt x="1765" y="1"/>
                  </a:moveTo>
                  <a:lnTo>
                    <a:pt x="1765" y="1"/>
                  </a:lnTo>
                  <a:lnTo>
                    <a:pt x="0" y="337"/>
                  </a:lnTo>
                  <a:lnTo>
                    <a:pt x="0" y="337"/>
                  </a:lnTo>
                  <a:lnTo>
                    <a:pt x="0" y="337"/>
                  </a:lnTo>
                  <a:lnTo>
                    <a:pt x="0" y="337"/>
                  </a:lnTo>
                  <a:lnTo>
                    <a:pt x="1765" y="1"/>
                  </a:lnTo>
                  <a:lnTo>
                    <a:pt x="1765" y="1"/>
                  </a:lnTo>
                  <a:close/>
                </a:path>
              </a:pathLst>
            </a:custGeom>
            <a:solidFill>
              <a:srgbClr val="BCB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573;p57">
              <a:extLst>
                <a:ext uri="{FF2B5EF4-FFF2-40B4-BE49-F238E27FC236}">
                  <a16:creationId xmlns:a16="http://schemas.microsoft.com/office/drawing/2014/main" id="{35D7A0A5-1A4D-D60C-E017-DB020E458893}"/>
                </a:ext>
              </a:extLst>
            </p:cNvPr>
            <p:cNvSpPr/>
            <p:nvPr/>
          </p:nvSpPr>
          <p:spPr>
            <a:xfrm>
              <a:off x="1590216" y="3180510"/>
              <a:ext cx="27909" cy="5330"/>
            </a:xfrm>
            <a:custGeom>
              <a:avLst/>
              <a:gdLst/>
              <a:ahLst/>
              <a:cxnLst/>
              <a:rect l="l" t="t" r="r" b="b"/>
              <a:pathLst>
                <a:path w="1765" h="337" fill="none" extrusionOk="0">
                  <a:moveTo>
                    <a:pt x="1765" y="1"/>
                  </a:moveTo>
                  <a:lnTo>
                    <a:pt x="1765" y="1"/>
                  </a:lnTo>
                  <a:lnTo>
                    <a:pt x="0" y="337"/>
                  </a:lnTo>
                  <a:lnTo>
                    <a:pt x="0" y="337"/>
                  </a:lnTo>
                  <a:lnTo>
                    <a:pt x="0" y="337"/>
                  </a:lnTo>
                  <a:lnTo>
                    <a:pt x="0" y="337"/>
                  </a:lnTo>
                  <a:lnTo>
                    <a:pt x="1765" y="1"/>
                  </a:lnTo>
                  <a:lnTo>
                    <a:pt x="176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574;p57">
              <a:extLst>
                <a:ext uri="{FF2B5EF4-FFF2-40B4-BE49-F238E27FC236}">
                  <a16:creationId xmlns:a16="http://schemas.microsoft.com/office/drawing/2014/main" id="{91ACBAAB-E268-8EAF-4993-DEBFE85837B0}"/>
                </a:ext>
              </a:extLst>
            </p:cNvPr>
            <p:cNvSpPr/>
            <p:nvPr/>
          </p:nvSpPr>
          <p:spPr>
            <a:xfrm>
              <a:off x="1384688" y="3209757"/>
              <a:ext cx="32795" cy="2673"/>
            </a:xfrm>
            <a:custGeom>
              <a:avLst/>
              <a:gdLst/>
              <a:ahLst/>
              <a:cxnLst/>
              <a:rect l="l" t="t" r="r" b="b"/>
              <a:pathLst>
                <a:path w="2074" h="169" extrusionOk="0">
                  <a:moveTo>
                    <a:pt x="2074" y="0"/>
                  </a:moveTo>
                  <a:lnTo>
                    <a:pt x="2074" y="0"/>
                  </a:lnTo>
                  <a:lnTo>
                    <a:pt x="1" y="169"/>
                  </a:lnTo>
                  <a:lnTo>
                    <a:pt x="1" y="169"/>
                  </a:lnTo>
                  <a:lnTo>
                    <a:pt x="1" y="169"/>
                  </a:lnTo>
                  <a:lnTo>
                    <a:pt x="1" y="169"/>
                  </a:lnTo>
                  <a:lnTo>
                    <a:pt x="1" y="169"/>
                  </a:lnTo>
                  <a:lnTo>
                    <a:pt x="1" y="169"/>
                  </a:lnTo>
                  <a:lnTo>
                    <a:pt x="1" y="169"/>
                  </a:lnTo>
                  <a:lnTo>
                    <a:pt x="2074" y="0"/>
                  </a:lnTo>
                  <a:lnTo>
                    <a:pt x="2074" y="0"/>
                  </a:lnTo>
                  <a:close/>
                </a:path>
              </a:pathLst>
            </a:custGeom>
            <a:solidFill>
              <a:srgbClr val="BCB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575;p57">
              <a:extLst>
                <a:ext uri="{FF2B5EF4-FFF2-40B4-BE49-F238E27FC236}">
                  <a16:creationId xmlns:a16="http://schemas.microsoft.com/office/drawing/2014/main" id="{75D6D77B-92A7-2D5E-939B-4DDDF30E0856}"/>
                </a:ext>
              </a:extLst>
            </p:cNvPr>
            <p:cNvSpPr/>
            <p:nvPr/>
          </p:nvSpPr>
          <p:spPr>
            <a:xfrm>
              <a:off x="1384688" y="3209757"/>
              <a:ext cx="32795" cy="2673"/>
            </a:xfrm>
            <a:custGeom>
              <a:avLst/>
              <a:gdLst/>
              <a:ahLst/>
              <a:cxnLst/>
              <a:rect l="l" t="t" r="r" b="b"/>
              <a:pathLst>
                <a:path w="2074" h="169" fill="none" extrusionOk="0">
                  <a:moveTo>
                    <a:pt x="2074" y="0"/>
                  </a:moveTo>
                  <a:lnTo>
                    <a:pt x="2074" y="0"/>
                  </a:lnTo>
                  <a:lnTo>
                    <a:pt x="1" y="169"/>
                  </a:lnTo>
                  <a:lnTo>
                    <a:pt x="1" y="169"/>
                  </a:lnTo>
                  <a:lnTo>
                    <a:pt x="1" y="169"/>
                  </a:lnTo>
                  <a:lnTo>
                    <a:pt x="1" y="169"/>
                  </a:lnTo>
                  <a:lnTo>
                    <a:pt x="1" y="169"/>
                  </a:lnTo>
                  <a:lnTo>
                    <a:pt x="1" y="169"/>
                  </a:lnTo>
                  <a:lnTo>
                    <a:pt x="1" y="169"/>
                  </a:lnTo>
                  <a:lnTo>
                    <a:pt x="2074" y="0"/>
                  </a:lnTo>
                  <a:lnTo>
                    <a:pt x="2074"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576;p57">
              <a:extLst>
                <a:ext uri="{FF2B5EF4-FFF2-40B4-BE49-F238E27FC236}">
                  <a16:creationId xmlns:a16="http://schemas.microsoft.com/office/drawing/2014/main" id="{B9D74117-B48A-419B-EC4F-1DA05EA1745D}"/>
                </a:ext>
              </a:extLst>
            </p:cNvPr>
            <p:cNvSpPr/>
            <p:nvPr/>
          </p:nvSpPr>
          <p:spPr>
            <a:xfrm>
              <a:off x="1384688" y="3180510"/>
              <a:ext cx="233436" cy="31920"/>
            </a:xfrm>
            <a:custGeom>
              <a:avLst/>
              <a:gdLst/>
              <a:ahLst/>
              <a:cxnLst/>
              <a:rect l="l" t="t" r="r" b="b"/>
              <a:pathLst>
                <a:path w="14763" h="2018" extrusionOk="0">
                  <a:moveTo>
                    <a:pt x="2074" y="1849"/>
                  </a:moveTo>
                  <a:lnTo>
                    <a:pt x="2074" y="1849"/>
                  </a:lnTo>
                  <a:lnTo>
                    <a:pt x="1" y="2018"/>
                  </a:lnTo>
                  <a:lnTo>
                    <a:pt x="1" y="2018"/>
                  </a:lnTo>
                  <a:lnTo>
                    <a:pt x="2074" y="1849"/>
                  </a:lnTo>
                  <a:lnTo>
                    <a:pt x="2074" y="1849"/>
                  </a:lnTo>
                  <a:lnTo>
                    <a:pt x="2074" y="1849"/>
                  </a:lnTo>
                  <a:close/>
                  <a:moveTo>
                    <a:pt x="14763" y="1"/>
                  </a:moveTo>
                  <a:lnTo>
                    <a:pt x="14763" y="1"/>
                  </a:lnTo>
                  <a:lnTo>
                    <a:pt x="12998" y="337"/>
                  </a:lnTo>
                  <a:lnTo>
                    <a:pt x="12998" y="337"/>
                  </a:lnTo>
                  <a:lnTo>
                    <a:pt x="12998" y="337"/>
                  </a:lnTo>
                  <a:lnTo>
                    <a:pt x="12998" y="337"/>
                  </a:lnTo>
                  <a:lnTo>
                    <a:pt x="14763" y="1"/>
                  </a:lnTo>
                  <a:lnTo>
                    <a:pt x="1476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577;p57">
              <a:extLst>
                <a:ext uri="{FF2B5EF4-FFF2-40B4-BE49-F238E27FC236}">
                  <a16:creationId xmlns:a16="http://schemas.microsoft.com/office/drawing/2014/main" id="{32377618-9961-FEC4-9B40-CDA3F40725B7}"/>
                </a:ext>
              </a:extLst>
            </p:cNvPr>
            <p:cNvSpPr/>
            <p:nvPr/>
          </p:nvSpPr>
          <p:spPr>
            <a:xfrm>
              <a:off x="1384688" y="3209757"/>
              <a:ext cx="32795" cy="2673"/>
            </a:xfrm>
            <a:custGeom>
              <a:avLst/>
              <a:gdLst/>
              <a:ahLst/>
              <a:cxnLst/>
              <a:rect l="l" t="t" r="r" b="b"/>
              <a:pathLst>
                <a:path w="2074" h="169" fill="none" extrusionOk="0">
                  <a:moveTo>
                    <a:pt x="2074" y="0"/>
                  </a:moveTo>
                  <a:lnTo>
                    <a:pt x="2074" y="0"/>
                  </a:lnTo>
                  <a:lnTo>
                    <a:pt x="1" y="169"/>
                  </a:lnTo>
                  <a:lnTo>
                    <a:pt x="1" y="169"/>
                  </a:lnTo>
                  <a:lnTo>
                    <a:pt x="2074" y="0"/>
                  </a:lnTo>
                  <a:lnTo>
                    <a:pt x="2074" y="0"/>
                  </a:lnTo>
                  <a:lnTo>
                    <a:pt x="2074"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578;p57">
              <a:extLst>
                <a:ext uri="{FF2B5EF4-FFF2-40B4-BE49-F238E27FC236}">
                  <a16:creationId xmlns:a16="http://schemas.microsoft.com/office/drawing/2014/main" id="{01BE0341-65B6-304C-99EE-8EEDD1B8376C}"/>
                </a:ext>
              </a:extLst>
            </p:cNvPr>
            <p:cNvSpPr/>
            <p:nvPr/>
          </p:nvSpPr>
          <p:spPr>
            <a:xfrm>
              <a:off x="1590216" y="3180510"/>
              <a:ext cx="27909" cy="5330"/>
            </a:xfrm>
            <a:custGeom>
              <a:avLst/>
              <a:gdLst/>
              <a:ahLst/>
              <a:cxnLst/>
              <a:rect l="l" t="t" r="r" b="b"/>
              <a:pathLst>
                <a:path w="1765" h="337" fill="none" extrusionOk="0">
                  <a:moveTo>
                    <a:pt x="1765" y="1"/>
                  </a:moveTo>
                  <a:lnTo>
                    <a:pt x="1765" y="1"/>
                  </a:lnTo>
                  <a:lnTo>
                    <a:pt x="0" y="337"/>
                  </a:lnTo>
                  <a:lnTo>
                    <a:pt x="0" y="337"/>
                  </a:lnTo>
                  <a:lnTo>
                    <a:pt x="0" y="337"/>
                  </a:lnTo>
                  <a:lnTo>
                    <a:pt x="0" y="337"/>
                  </a:lnTo>
                  <a:lnTo>
                    <a:pt x="1765" y="1"/>
                  </a:lnTo>
                  <a:lnTo>
                    <a:pt x="176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579;p57">
              <a:extLst>
                <a:ext uri="{FF2B5EF4-FFF2-40B4-BE49-F238E27FC236}">
                  <a16:creationId xmlns:a16="http://schemas.microsoft.com/office/drawing/2014/main" id="{E61A20A1-A296-34BF-89BB-5B604FE96F84}"/>
                </a:ext>
              </a:extLst>
            </p:cNvPr>
            <p:cNvSpPr/>
            <p:nvPr/>
          </p:nvSpPr>
          <p:spPr>
            <a:xfrm>
              <a:off x="1382032" y="3087472"/>
              <a:ext cx="35451" cy="459"/>
            </a:xfrm>
            <a:custGeom>
              <a:avLst/>
              <a:gdLst/>
              <a:ahLst/>
              <a:cxnLst/>
              <a:rect l="l" t="t" r="r" b="b"/>
              <a:pathLst>
                <a:path w="2242" h="29" extrusionOk="0">
                  <a:moveTo>
                    <a:pt x="2242" y="0"/>
                  </a:moveTo>
                  <a:lnTo>
                    <a:pt x="1" y="28"/>
                  </a:lnTo>
                  <a:lnTo>
                    <a:pt x="2242" y="28"/>
                  </a:lnTo>
                  <a:lnTo>
                    <a:pt x="2242" y="0"/>
                  </a:ln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580;p57">
              <a:extLst>
                <a:ext uri="{FF2B5EF4-FFF2-40B4-BE49-F238E27FC236}">
                  <a16:creationId xmlns:a16="http://schemas.microsoft.com/office/drawing/2014/main" id="{915E14E3-7A3B-1461-D2F3-9DBC491F8AD8}"/>
                </a:ext>
              </a:extLst>
            </p:cNvPr>
            <p:cNvSpPr/>
            <p:nvPr/>
          </p:nvSpPr>
          <p:spPr>
            <a:xfrm>
              <a:off x="1384688" y="3212414"/>
              <a:ext cx="16" cy="16"/>
            </a:xfrm>
            <a:custGeom>
              <a:avLst/>
              <a:gdLst/>
              <a:ahLst/>
              <a:cxnLst/>
              <a:rect l="l" t="t" r="r" b="b"/>
              <a:pathLst>
                <a:path w="1" h="1" fill="none" extrusionOk="0">
                  <a:moveTo>
                    <a:pt x="1" y="1"/>
                  </a:moveTo>
                  <a:lnTo>
                    <a:pt x="1" y="1"/>
                  </a:lnTo>
                  <a:lnTo>
                    <a:pt x="1" y="1"/>
                  </a:lnTo>
                  <a:lnTo>
                    <a:pt x="1" y="1"/>
                  </a:lnTo>
                  <a:lnTo>
                    <a:pt x="1" y="1"/>
                  </a:lnTo>
                  <a:lnTo>
                    <a:pt x="1" y="1"/>
                  </a:lnTo>
                  <a:lnTo>
                    <a:pt x="1" y="1"/>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581;p57">
              <a:extLst>
                <a:ext uri="{FF2B5EF4-FFF2-40B4-BE49-F238E27FC236}">
                  <a16:creationId xmlns:a16="http://schemas.microsoft.com/office/drawing/2014/main" id="{3413161C-D81D-46D1-F8F0-55A9166F0471}"/>
                </a:ext>
              </a:extLst>
            </p:cNvPr>
            <p:cNvSpPr/>
            <p:nvPr/>
          </p:nvSpPr>
          <p:spPr>
            <a:xfrm>
              <a:off x="1362551" y="3087472"/>
              <a:ext cx="54932" cy="459"/>
            </a:xfrm>
            <a:custGeom>
              <a:avLst/>
              <a:gdLst/>
              <a:ahLst/>
              <a:cxnLst/>
              <a:rect l="l" t="t" r="r" b="b"/>
              <a:pathLst>
                <a:path w="3474" h="29" fill="none" extrusionOk="0">
                  <a:moveTo>
                    <a:pt x="3474" y="0"/>
                  </a:moveTo>
                  <a:lnTo>
                    <a:pt x="3474" y="0"/>
                  </a:lnTo>
                  <a:lnTo>
                    <a:pt x="1233" y="28"/>
                  </a:lnTo>
                  <a:lnTo>
                    <a:pt x="1233" y="28"/>
                  </a:lnTo>
                  <a:lnTo>
                    <a:pt x="0" y="28"/>
                  </a:lnTo>
                  <a:lnTo>
                    <a:pt x="0" y="28"/>
                  </a:lnTo>
                  <a:lnTo>
                    <a:pt x="0" y="28"/>
                  </a:lnTo>
                  <a:lnTo>
                    <a:pt x="1205" y="28"/>
                  </a:lnTo>
                  <a:lnTo>
                    <a:pt x="1205" y="28"/>
                  </a:lnTo>
                  <a:lnTo>
                    <a:pt x="3474" y="28"/>
                  </a:lnTo>
                  <a:lnTo>
                    <a:pt x="3474"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582;p57">
              <a:extLst>
                <a:ext uri="{FF2B5EF4-FFF2-40B4-BE49-F238E27FC236}">
                  <a16:creationId xmlns:a16="http://schemas.microsoft.com/office/drawing/2014/main" id="{0EFDEE80-9726-3699-82A3-F34922F762FF}"/>
                </a:ext>
              </a:extLst>
            </p:cNvPr>
            <p:cNvSpPr/>
            <p:nvPr/>
          </p:nvSpPr>
          <p:spPr>
            <a:xfrm>
              <a:off x="1362551" y="3077285"/>
              <a:ext cx="255573" cy="135145"/>
            </a:xfrm>
            <a:custGeom>
              <a:avLst/>
              <a:gdLst/>
              <a:ahLst/>
              <a:cxnLst/>
              <a:rect l="l" t="t" r="r" b="b"/>
              <a:pathLst>
                <a:path w="16163" h="8544" extrusionOk="0">
                  <a:moveTo>
                    <a:pt x="16051" y="0"/>
                  </a:moveTo>
                  <a:lnTo>
                    <a:pt x="15042" y="84"/>
                  </a:lnTo>
                  <a:lnTo>
                    <a:pt x="14398" y="6863"/>
                  </a:lnTo>
                  <a:lnTo>
                    <a:pt x="16163" y="6527"/>
                  </a:lnTo>
                  <a:lnTo>
                    <a:pt x="16051" y="0"/>
                  </a:lnTo>
                  <a:close/>
                  <a:moveTo>
                    <a:pt x="0" y="672"/>
                  </a:moveTo>
                  <a:lnTo>
                    <a:pt x="1401" y="8544"/>
                  </a:lnTo>
                  <a:lnTo>
                    <a:pt x="3474" y="8375"/>
                  </a:lnTo>
                  <a:lnTo>
                    <a:pt x="3474" y="2997"/>
                  </a:lnTo>
                  <a:lnTo>
                    <a:pt x="3474" y="2969"/>
                  </a:lnTo>
                  <a:lnTo>
                    <a:pt x="3474" y="672"/>
                  </a:lnTo>
                  <a:close/>
                </a:path>
              </a:pathLst>
            </a:custGeom>
            <a:solidFill>
              <a:srgbClr val="4149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583;p57">
              <a:extLst>
                <a:ext uri="{FF2B5EF4-FFF2-40B4-BE49-F238E27FC236}">
                  <a16:creationId xmlns:a16="http://schemas.microsoft.com/office/drawing/2014/main" id="{D9F3AC38-CFE4-7927-EC3F-103DCF3CE0AB}"/>
                </a:ext>
              </a:extLst>
            </p:cNvPr>
            <p:cNvSpPr/>
            <p:nvPr/>
          </p:nvSpPr>
          <p:spPr>
            <a:xfrm>
              <a:off x="1362551" y="3087915"/>
              <a:ext cx="54932" cy="124515"/>
            </a:xfrm>
            <a:custGeom>
              <a:avLst/>
              <a:gdLst/>
              <a:ahLst/>
              <a:cxnLst/>
              <a:rect l="l" t="t" r="r" b="b"/>
              <a:pathLst>
                <a:path w="3474" h="7872" fill="none" extrusionOk="0">
                  <a:moveTo>
                    <a:pt x="3474" y="0"/>
                  </a:moveTo>
                  <a:lnTo>
                    <a:pt x="3474" y="0"/>
                  </a:lnTo>
                  <a:lnTo>
                    <a:pt x="1205" y="0"/>
                  </a:lnTo>
                  <a:lnTo>
                    <a:pt x="1205" y="0"/>
                  </a:lnTo>
                  <a:lnTo>
                    <a:pt x="0" y="0"/>
                  </a:lnTo>
                  <a:lnTo>
                    <a:pt x="1401" y="7872"/>
                  </a:lnTo>
                  <a:lnTo>
                    <a:pt x="1401" y="7872"/>
                  </a:lnTo>
                  <a:lnTo>
                    <a:pt x="1401" y="7872"/>
                  </a:lnTo>
                  <a:lnTo>
                    <a:pt x="1401" y="7872"/>
                  </a:lnTo>
                  <a:lnTo>
                    <a:pt x="3474" y="7703"/>
                  </a:lnTo>
                  <a:lnTo>
                    <a:pt x="3474" y="7703"/>
                  </a:lnTo>
                  <a:lnTo>
                    <a:pt x="3474" y="2325"/>
                  </a:lnTo>
                  <a:lnTo>
                    <a:pt x="3474" y="2325"/>
                  </a:lnTo>
                  <a:lnTo>
                    <a:pt x="3474" y="2297"/>
                  </a:lnTo>
                  <a:lnTo>
                    <a:pt x="3474" y="2297"/>
                  </a:lnTo>
                  <a:lnTo>
                    <a:pt x="3474" y="2297"/>
                  </a:lnTo>
                  <a:lnTo>
                    <a:pt x="3474" y="2297"/>
                  </a:lnTo>
                  <a:lnTo>
                    <a:pt x="3474"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584;p57">
              <a:extLst>
                <a:ext uri="{FF2B5EF4-FFF2-40B4-BE49-F238E27FC236}">
                  <a16:creationId xmlns:a16="http://schemas.microsoft.com/office/drawing/2014/main" id="{AA4AECCC-D4F5-33F0-F07F-BE674862C80E}"/>
                </a:ext>
              </a:extLst>
            </p:cNvPr>
            <p:cNvSpPr/>
            <p:nvPr/>
          </p:nvSpPr>
          <p:spPr>
            <a:xfrm>
              <a:off x="1590216" y="3077285"/>
              <a:ext cx="27909" cy="108556"/>
            </a:xfrm>
            <a:custGeom>
              <a:avLst/>
              <a:gdLst/>
              <a:ahLst/>
              <a:cxnLst/>
              <a:rect l="l" t="t" r="r" b="b"/>
              <a:pathLst>
                <a:path w="1765" h="6863" fill="none" extrusionOk="0">
                  <a:moveTo>
                    <a:pt x="1653" y="0"/>
                  </a:moveTo>
                  <a:lnTo>
                    <a:pt x="1653" y="0"/>
                  </a:lnTo>
                  <a:lnTo>
                    <a:pt x="644" y="84"/>
                  </a:lnTo>
                  <a:lnTo>
                    <a:pt x="644" y="84"/>
                  </a:lnTo>
                  <a:lnTo>
                    <a:pt x="0" y="6863"/>
                  </a:lnTo>
                  <a:lnTo>
                    <a:pt x="0" y="6863"/>
                  </a:lnTo>
                  <a:lnTo>
                    <a:pt x="1765" y="6527"/>
                  </a:lnTo>
                  <a:lnTo>
                    <a:pt x="165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585;p57">
              <a:extLst>
                <a:ext uri="{FF2B5EF4-FFF2-40B4-BE49-F238E27FC236}">
                  <a16:creationId xmlns:a16="http://schemas.microsoft.com/office/drawing/2014/main" id="{69290731-3A0D-560B-23FB-2B84F5A5E5CC}"/>
                </a:ext>
              </a:extLst>
            </p:cNvPr>
            <p:cNvSpPr/>
            <p:nvPr/>
          </p:nvSpPr>
          <p:spPr>
            <a:xfrm>
              <a:off x="1331986" y="2604532"/>
              <a:ext cx="81955" cy="271618"/>
            </a:xfrm>
            <a:custGeom>
              <a:avLst/>
              <a:gdLst/>
              <a:ahLst/>
              <a:cxnLst/>
              <a:rect l="l" t="t" r="r" b="b"/>
              <a:pathLst>
                <a:path w="5183" h="17172" extrusionOk="0">
                  <a:moveTo>
                    <a:pt x="1" y="0"/>
                  </a:moveTo>
                  <a:lnTo>
                    <a:pt x="85" y="645"/>
                  </a:lnTo>
                  <a:lnTo>
                    <a:pt x="197" y="1401"/>
                  </a:lnTo>
                  <a:lnTo>
                    <a:pt x="393" y="2269"/>
                  </a:lnTo>
                  <a:lnTo>
                    <a:pt x="645" y="3222"/>
                  </a:lnTo>
                  <a:lnTo>
                    <a:pt x="953" y="4258"/>
                  </a:lnTo>
                  <a:lnTo>
                    <a:pt x="1373" y="5435"/>
                  </a:lnTo>
                  <a:lnTo>
                    <a:pt x="1877" y="6695"/>
                  </a:lnTo>
                  <a:lnTo>
                    <a:pt x="2494" y="8068"/>
                  </a:lnTo>
                  <a:lnTo>
                    <a:pt x="2186" y="8880"/>
                  </a:lnTo>
                  <a:lnTo>
                    <a:pt x="1849" y="9804"/>
                  </a:lnTo>
                  <a:lnTo>
                    <a:pt x="1429" y="10981"/>
                  </a:lnTo>
                  <a:lnTo>
                    <a:pt x="1009" y="12381"/>
                  </a:lnTo>
                  <a:lnTo>
                    <a:pt x="813" y="13138"/>
                  </a:lnTo>
                  <a:lnTo>
                    <a:pt x="617" y="13922"/>
                  </a:lnTo>
                  <a:lnTo>
                    <a:pt x="449" y="14734"/>
                  </a:lnTo>
                  <a:lnTo>
                    <a:pt x="309" y="15547"/>
                  </a:lnTo>
                  <a:lnTo>
                    <a:pt x="169" y="16359"/>
                  </a:lnTo>
                  <a:lnTo>
                    <a:pt x="85" y="17171"/>
                  </a:lnTo>
                  <a:lnTo>
                    <a:pt x="1429" y="15014"/>
                  </a:lnTo>
                  <a:lnTo>
                    <a:pt x="2774" y="12942"/>
                  </a:lnTo>
                  <a:lnTo>
                    <a:pt x="4034" y="11037"/>
                  </a:lnTo>
                  <a:lnTo>
                    <a:pt x="5183" y="9356"/>
                  </a:lnTo>
                  <a:lnTo>
                    <a:pt x="5099" y="7507"/>
                  </a:lnTo>
                  <a:lnTo>
                    <a:pt x="5043" y="5883"/>
                  </a:lnTo>
                  <a:lnTo>
                    <a:pt x="4594" y="5463"/>
                  </a:lnTo>
                  <a:lnTo>
                    <a:pt x="4062" y="4958"/>
                  </a:lnTo>
                  <a:lnTo>
                    <a:pt x="3418" y="4258"/>
                  </a:lnTo>
                  <a:lnTo>
                    <a:pt x="2634" y="3418"/>
                  </a:lnTo>
                  <a:lnTo>
                    <a:pt x="1793" y="2409"/>
                  </a:lnTo>
                  <a:lnTo>
                    <a:pt x="897" y="1261"/>
                  </a:lnTo>
                  <a:lnTo>
                    <a:pt x="449" y="645"/>
                  </a:lnTo>
                  <a:lnTo>
                    <a:pt x="1" y="0"/>
                  </a:lnTo>
                  <a:close/>
                </a:path>
              </a:pathLst>
            </a:custGeom>
            <a:solidFill>
              <a:srgbClr val="4149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586;p57">
              <a:extLst>
                <a:ext uri="{FF2B5EF4-FFF2-40B4-BE49-F238E27FC236}">
                  <a16:creationId xmlns:a16="http://schemas.microsoft.com/office/drawing/2014/main" id="{65D26992-D023-920D-516F-2F33F302D8E7}"/>
                </a:ext>
              </a:extLst>
            </p:cNvPr>
            <p:cNvSpPr/>
            <p:nvPr/>
          </p:nvSpPr>
          <p:spPr>
            <a:xfrm>
              <a:off x="1331986" y="2604532"/>
              <a:ext cx="81955" cy="271618"/>
            </a:xfrm>
            <a:custGeom>
              <a:avLst/>
              <a:gdLst/>
              <a:ahLst/>
              <a:cxnLst/>
              <a:rect l="l" t="t" r="r" b="b"/>
              <a:pathLst>
                <a:path w="5183" h="17172" fill="none" extrusionOk="0">
                  <a:moveTo>
                    <a:pt x="1" y="0"/>
                  </a:moveTo>
                  <a:lnTo>
                    <a:pt x="1" y="0"/>
                  </a:lnTo>
                  <a:lnTo>
                    <a:pt x="85" y="645"/>
                  </a:lnTo>
                  <a:lnTo>
                    <a:pt x="197" y="1401"/>
                  </a:lnTo>
                  <a:lnTo>
                    <a:pt x="393" y="2269"/>
                  </a:lnTo>
                  <a:lnTo>
                    <a:pt x="645" y="3222"/>
                  </a:lnTo>
                  <a:lnTo>
                    <a:pt x="953" y="4258"/>
                  </a:lnTo>
                  <a:lnTo>
                    <a:pt x="1373" y="5435"/>
                  </a:lnTo>
                  <a:lnTo>
                    <a:pt x="1877" y="6695"/>
                  </a:lnTo>
                  <a:lnTo>
                    <a:pt x="2494" y="8068"/>
                  </a:lnTo>
                  <a:lnTo>
                    <a:pt x="2494" y="8068"/>
                  </a:lnTo>
                  <a:lnTo>
                    <a:pt x="2186" y="8880"/>
                  </a:lnTo>
                  <a:lnTo>
                    <a:pt x="1849" y="9804"/>
                  </a:lnTo>
                  <a:lnTo>
                    <a:pt x="1429" y="10981"/>
                  </a:lnTo>
                  <a:lnTo>
                    <a:pt x="1009" y="12381"/>
                  </a:lnTo>
                  <a:lnTo>
                    <a:pt x="813" y="13138"/>
                  </a:lnTo>
                  <a:lnTo>
                    <a:pt x="617" y="13922"/>
                  </a:lnTo>
                  <a:lnTo>
                    <a:pt x="449" y="14734"/>
                  </a:lnTo>
                  <a:lnTo>
                    <a:pt x="309" y="15547"/>
                  </a:lnTo>
                  <a:lnTo>
                    <a:pt x="169" y="16359"/>
                  </a:lnTo>
                  <a:lnTo>
                    <a:pt x="85" y="17171"/>
                  </a:lnTo>
                  <a:lnTo>
                    <a:pt x="85" y="17171"/>
                  </a:lnTo>
                  <a:lnTo>
                    <a:pt x="1429" y="15014"/>
                  </a:lnTo>
                  <a:lnTo>
                    <a:pt x="2774" y="12942"/>
                  </a:lnTo>
                  <a:lnTo>
                    <a:pt x="4034" y="11037"/>
                  </a:lnTo>
                  <a:lnTo>
                    <a:pt x="5183" y="9356"/>
                  </a:lnTo>
                  <a:lnTo>
                    <a:pt x="5183" y="9356"/>
                  </a:lnTo>
                  <a:lnTo>
                    <a:pt x="5099" y="7507"/>
                  </a:lnTo>
                  <a:lnTo>
                    <a:pt x="5043" y="5883"/>
                  </a:lnTo>
                  <a:lnTo>
                    <a:pt x="5043" y="5883"/>
                  </a:lnTo>
                  <a:lnTo>
                    <a:pt x="4594" y="5463"/>
                  </a:lnTo>
                  <a:lnTo>
                    <a:pt x="4062" y="4958"/>
                  </a:lnTo>
                  <a:lnTo>
                    <a:pt x="3418" y="4258"/>
                  </a:lnTo>
                  <a:lnTo>
                    <a:pt x="2634" y="3418"/>
                  </a:lnTo>
                  <a:lnTo>
                    <a:pt x="1793" y="2409"/>
                  </a:lnTo>
                  <a:lnTo>
                    <a:pt x="897" y="1261"/>
                  </a:lnTo>
                  <a:lnTo>
                    <a:pt x="449" y="645"/>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587;p57">
              <a:extLst>
                <a:ext uri="{FF2B5EF4-FFF2-40B4-BE49-F238E27FC236}">
                  <a16:creationId xmlns:a16="http://schemas.microsoft.com/office/drawing/2014/main" id="{92C5C29C-C688-2AF1-D8C6-BEE374BEA935}"/>
                </a:ext>
              </a:extLst>
            </p:cNvPr>
            <p:cNvSpPr/>
            <p:nvPr/>
          </p:nvSpPr>
          <p:spPr>
            <a:xfrm>
              <a:off x="1304520" y="3846000"/>
              <a:ext cx="214398" cy="72666"/>
            </a:xfrm>
            <a:custGeom>
              <a:avLst/>
              <a:gdLst/>
              <a:ahLst/>
              <a:cxnLst/>
              <a:rect l="l" t="t" r="r" b="b"/>
              <a:pathLst>
                <a:path w="13559" h="4594" extrusionOk="0">
                  <a:moveTo>
                    <a:pt x="7508" y="0"/>
                  </a:moveTo>
                  <a:lnTo>
                    <a:pt x="7312" y="28"/>
                  </a:lnTo>
                  <a:lnTo>
                    <a:pt x="7144" y="56"/>
                  </a:lnTo>
                  <a:lnTo>
                    <a:pt x="6976" y="140"/>
                  </a:lnTo>
                  <a:lnTo>
                    <a:pt x="6808" y="252"/>
                  </a:lnTo>
                  <a:lnTo>
                    <a:pt x="6612" y="420"/>
                  </a:lnTo>
                  <a:lnTo>
                    <a:pt x="6387" y="588"/>
                  </a:lnTo>
                  <a:lnTo>
                    <a:pt x="5827" y="925"/>
                  </a:lnTo>
                  <a:lnTo>
                    <a:pt x="5155" y="1261"/>
                  </a:lnTo>
                  <a:lnTo>
                    <a:pt x="4399" y="1597"/>
                  </a:lnTo>
                  <a:lnTo>
                    <a:pt x="3502" y="1905"/>
                  </a:lnTo>
                  <a:lnTo>
                    <a:pt x="2550" y="2213"/>
                  </a:lnTo>
                  <a:lnTo>
                    <a:pt x="1486" y="2493"/>
                  </a:lnTo>
                  <a:lnTo>
                    <a:pt x="365" y="2773"/>
                  </a:lnTo>
                  <a:lnTo>
                    <a:pt x="253" y="2801"/>
                  </a:lnTo>
                  <a:lnTo>
                    <a:pt x="141" y="2885"/>
                  </a:lnTo>
                  <a:lnTo>
                    <a:pt x="57" y="2997"/>
                  </a:lnTo>
                  <a:lnTo>
                    <a:pt x="29" y="3109"/>
                  </a:lnTo>
                  <a:lnTo>
                    <a:pt x="1" y="3249"/>
                  </a:lnTo>
                  <a:lnTo>
                    <a:pt x="1" y="3418"/>
                  </a:lnTo>
                  <a:lnTo>
                    <a:pt x="29" y="3586"/>
                  </a:lnTo>
                  <a:lnTo>
                    <a:pt x="85" y="3726"/>
                  </a:lnTo>
                  <a:lnTo>
                    <a:pt x="169" y="3894"/>
                  </a:lnTo>
                  <a:lnTo>
                    <a:pt x="253" y="4062"/>
                  </a:lnTo>
                  <a:lnTo>
                    <a:pt x="393" y="4202"/>
                  </a:lnTo>
                  <a:lnTo>
                    <a:pt x="589" y="4342"/>
                  </a:lnTo>
                  <a:lnTo>
                    <a:pt x="785" y="4454"/>
                  </a:lnTo>
                  <a:lnTo>
                    <a:pt x="1009" y="4538"/>
                  </a:lnTo>
                  <a:lnTo>
                    <a:pt x="1289" y="4594"/>
                  </a:lnTo>
                  <a:lnTo>
                    <a:pt x="3166" y="4594"/>
                  </a:lnTo>
                  <a:lnTo>
                    <a:pt x="5071" y="4538"/>
                  </a:lnTo>
                  <a:lnTo>
                    <a:pt x="6892" y="4482"/>
                  </a:lnTo>
                  <a:lnTo>
                    <a:pt x="9581" y="4482"/>
                  </a:lnTo>
                  <a:lnTo>
                    <a:pt x="10757" y="4510"/>
                  </a:lnTo>
                  <a:lnTo>
                    <a:pt x="11822" y="4566"/>
                  </a:lnTo>
                  <a:lnTo>
                    <a:pt x="12970" y="4594"/>
                  </a:lnTo>
                  <a:lnTo>
                    <a:pt x="13110" y="4594"/>
                  </a:lnTo>
                  <a:lnTo>
                    <a:pt x="13222" y="4566"/>
                  </a:lnTo>
                  <a:lnTo>
                    <a:pt x="13306" y="4510"/>
                  </a:lnTo>
                  <a:lnTo>
                    <a:pt x="13390" y="4426"/>
                  </a:lnTo>
                  <a:lnTo>
                    <a:pt x="13474" y="4342"/>
                  </a:lnTo>
                  <a:lnTo>
                    <a:pt x="13530" y="4230"/>
                  </a:lnTo>
                  <a:lnTo>
                    <a:pt x="13558" y="4118"/>
                  </a:lnTo>
                  <a:lnTo>
                    <a:pt x="13558" y="4006"/>
                  </a:lnTo>
                  <a:lnTo>
                    <a:pt x="13558" y="3894"/>
                  </a:lnTo>
                  <a:lnTo>
                    <a:pt x="12746" y="280"/>
                  </a:lnTo>
                  <a:lnTo>
                    <a:pt x="12718" y="168"/>
                  </a:lnTo>
                  <a:lnTo>
                    <a:pt x="12634" y="84"/>
                  </a:lnTo>
                  <a:lnTo>
                    <a:pt x="12522" y="28"/>
                  </a:lnTo>
                  <a:lnTo>
                    <a:pt x="1241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588;p57">
              <a:extLst>
                <a:ext uri="{FF2B5EF4-FFF2-40B4-BE49-F238E27FC236}">
                  <a16:creationId xmlns:a16="http://schemas.microsoft.com/office/drawing/2014/main" id="{7EA36781-10F1-3030-88B2-899C45C08D08}"/>
                </a:ext>
              </a:extLst>
            </p:cNvPr>
            <p:cNvSpPr/>
            <p:nvPr/>
          </p:nvSpPr>
          <p:spPr>
            <a:xfrm>
              <a:off x="1304520" y="3846000"/>
              <a:ext cx="214398" cy="72666"/>
            </a:xfrm>
            <a:custGeom>
              <a:avLst/>
              <a:gdLst/>
              <a:ahLst/>
              <a:cxnLst/>
              <a:rect l="l" t="t" r="r" b="b"/>
              <a:pathLst>
                <a:path w="13559" h="4594" fill="none" extrusionOk="0">
                  <a:moveTo>
                    <a:pt x="7508" y="0"/>
                  </a:moveTo>
                  <a:lnTo>
                    <a:pt x="12410" y="0"/>
                  </a:lnTo>
                  <a:lnTo>
                    <a:pt x="12410" y="0"/>
                  </a:lnTo>
                  <a:lnTo>
                    <a:pt x="12522" y="28"/>
                  </a:lnTo>
                  <a:lnTo>
                    <a:pt x="12634" y="84"/>
                  </a:lnTo>
                  <a:lnTo>
                    <a:pt x="12718" y="168"/>
                  </a:lnTo>
                  <a:lnTo>
                    <a:pt x="12746" y="280"/>
                  </a:lnTo>
                  <a:lnTo>
                    <a:pt x="13558" y="3894"/>
                  </a:lnTo>
                  <a:lnTo>
                    <a:pt x="13558" y="3894"/>
                  </a:lnTo>
                  <a:lnTo>
                    <a:pt x="13558" y="4006"/>
                  </a:lnTo>
                  <a:lnTo>
                    <a:pt x="13558" y="4118"/>
                  </a:lnTo>
                  <a:lnTo>
                    <a:pt x="13530" y="4230"/>
                  </a:lnTo>
                  <a:lnTo>
                    <a:pt x="13474" y="4342"/>
                  </a:lnTo>
                  <a:lnTo>
                    <a:pt x="13390" y="4426"/>
                  </a:lnTo>
                  <a:lnTo>
                    <a:pt x="13306" y="4510"/>
                  </a:lnTo>
                  <a:lnTo>
                    <a:pt x="13222" y="4566"/>
                  </a:lnTo>
                  <a:lnTo>
                    <a:pt x="13110" y="4594"/>
                  </a:lnTo>
                  <a:lnTo>
                    <a:pt x="13082" y="4594"/>
                  </a:lnTo>
                  <a:lnTo>
                    <a:pt x="13082" y="4594"/>
                  </a:lnTo>
                  <a:lnTo>
                    <a:pt x="12970" y="4594"/>
                  </a:lnTo>
                  <a:lnTo>
                    <a:pt x="12970" y="4594"/>
                  </a:lnTo>
                  <a:lnTo>
                    <a:pt x="11822" y="4566"/>
                  </a:lnTo>
                  <a:lnTo>
                    <a:pt x="10757" y="4510"/>
                  </a:lnTo>
                  <a:lnTo>
                    <a:pt x="9581" y="4482"/>
                  </a:lnTo>
                  <a:lnTo>
                    <a:pt x="8208" y="4482"/>
                  </a:lnTo>
                  <a:lnTo>
                    <a:pt x="8208" y="4482"/>
                  </a:lnTo>
                  <a:lnTo>
                    <a:pt x="6892" y="4482"/>
                  </a:lnTo>
                  <a:lnTo>
                    <a:pt x="5071" y="4538"/>
                  </a:lnTo>
                  <a:lnTo>
                    <a:pt x="3166" y="4594"/>
                  </a:lnTo>
                  <a:lnTo>
                    <a:pt x="1570" y="4594"/>
                  </a:lnTo>
                  <a:lnTo>
                    <a:pt x="1570" y="4594"/>
                  </a:lnTo>
                  <a:lnTo>
                    <a:pt x="1289" y="4594"/>
                  </a:lnTo>
                  <a:lnTo>
                    <a:pt x="1009" y="4538"/>
                  </a:lnTo>
                  <a:lnTo>
                    <a:pt x="785" y="4454"/>
                  </a:lnTo>
                  <a:lnTo>
                    <a:pt x="589" y="4342"/>
                  </a:lnTo>
                  <a:lnTo>
                    <a:pt x="393" y="4202"/>
                  </a:lnTo>
                  <a:lnTo>
                    <a:pt x="253" y="4062"/>
                  </a:lnTo>
                  <a:lnTo>
                    <a:pt x="169" y="3894"/>
                  </a:lnTo>
                  <a:lnTo>
                    <a:pt x="85" y="3726"/>
                  </a:lnTo>
                  <a:lnTo>
                    <a:pt x="29" y="3586"/>
                  </a:lnTo>
                  <a:lnTo>
                    <a:pt x="1" y="3418"/>
                  </a:lnTo>
                  <a:lnTo>
                    <a:pt x="1" y="3249"/>
                  </a:lnTo>
                  <a:lnTo>
                    <a:pt x="29" y="3109"/>
                  </a:lnTo>
                  <a:lnTo>
                    <a:pt x="57" y="2997"/>
                  </a:lnTo>
                  <a:lnTo>
                    <a:pt x="141" y="2885"/>
                  </a:lnTo>
                  <a:lnTo>
                    <a:pt x="253" y="2801"/>
                  </a:lnTo>
                  <a:lnTo>
                    <a:pt x="365" y="2773"/>
                  </a:lnTo>
                  <a:lnTo>
                    <a:pt x="365" y="2773"/>
                  </a:lnTo>
                  <a:lnTo>
                    <a:pt x="1486" y="2493"/>
                  </a:lnTo>
                  <a:lnTo>
                    <a:pt x="2550" y="2213"/>
                  </a:lnTo>
                  <a:lnTo>
                    <a:pt x="3502" y="1905"/>
                  </a:lnTo>
                  <a:lnTo>
                    <a:pt x="4399" y="1597"/>
                  </a:lnTo>
                  <a:lnTo>
                    <a:pt x="5155" y="1261"/>
                  </a:lnTo>
                  <a:lnTo>
                    <a:pt x="5827" y="925"/>
                  </a:lnTo>
                  <a:lnTo>
                    <a:pt x="6387" y="588"/>
                  </a:lnTo>
                  <a:lnTo>
                    <a:pt x="6612" y="420"/>
                  </a:lnTo>
                  <a:lnTo>
                    <a:pt x="6808" y="252"/>
                  </a:lnTo>
                  <a:lnTo>
                    <a:pt x="6808" y="252"/>
                  </a:lnTo>
                  <a:lnTo>
                    <a:pt x="6976" y="140"/>
                  </a:lnTo>
                  <a:lnTo>
                    <a:pt x="7144" y="56"/>
                  </a:lnTo>
                  <a:lnTo>
                    <a:pt x="7312" y="28"/>
                  </a:lnTo>
                  <a:lnTo>
                    <a:pt x="750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589;p57">
              <a:extLst>
                <a:ext uri="{FF2B5EF4-FFF2-40B4-BE49-F238E27FC236}">
                  <a16:creationId xmlns:a16="http://schemas.microsoft.com/office/drawing/2014/main" id="{C917CA59-E34A-60E8-6E38-3776D651F5F9}"/>
                </a:ext>
              </a:extLst>
            </p:cNvPr>
            <p:cNvSpPr/>
            <p:nvPr/>
          </p:nvSpPr>
          <p:spPr>
            <a:xfrm>
              <a:off x="1274414" y="2390980"/>
              <a:ext cx="353893" cy="1477181"/>
            </a:xfrm>
            <a:custGeom>
              <a:avLst/>
              <a:gdLst/>
              <a:ahLst/>
              <a:cxnLst/>
              <a:rect l="l" t="t" r="r" b="b"/>
              <a:pathLst>
                <a:path w="22381" h="93389" extrusionOk="0">
                  <a:moveTo>
                    <a:pt x="5126" y="0"/>
                  </a:moveTo>
                  <a:lnTo>
                    <a:pt x="4258" y="56"/>
                  </a:lnTo>
                  <a:lnTo>
                    <a:pt x="3446" y="168"/>
                  </a:lnTo>
                  <a:lnTo>
                    <a:pt x="3081" y="224"/>
                  </a:lnTo>
                  <a:lnTo>
                    <a:pt x="2717" y="308"/>
                  </a:lnTo>
                  <a:lnTo>
                    <a:pt x="2381" y="420"/>
                  </a:lnTo>
                  <a:lnTo>
                    <a:pt x="2045" y="560"/>
                  </a:lnTo>
                  <a:lnTo>
                    <a:pt x="1737" y="700"/>
                  </a:lnTo>
                  <a:lnTo>
                    <a:pt x="1457" y="841"/>
                  </a:lnTo>
                  <a:lnTo>
                    <a:pt x="1205" y="1009"/>
                  </a:lnTo>
                  <a:lnTo>
                    <a:pt x="981" y="1205"/>
                  </a:lnTo>
                  <a:lnTo>
                    <a:pt x="757" y="1429"/>
                  </a:lnTo>
                  <a:lnTo>
                    <a:pt x="560" y="1653"/>
                  </a:lnTo>
                  <a:lnTo>
                    <a:pt x="392" y="1905"/>
                  </a:lnTo>
                  <a:lnTo>
                    <a:pt x="280" y="2185"/>
                  </a:lnTo>
                  <a:lnTo>
                    <a:pt x="168" y="2493"/>
                  </a:lnTo>
                  <a:lnTo>
                    <a:pt x="84" y="2801"/>
                  </a:lnTo>
                  <a:lnTo>
                    <a:pt x="28" y="3137"/>
                  </a:lnTo>
                  <a:lnTo>
                    <a:pt x="0" y="3502"/>
                  </a:lnTo>
                  <a:lnTo>
                    <a:pt x="28" y="4258"/>
                  </a:lnTo>
                  <a:lnTo>
                    <a:pt x="112" y="5014"/>
                  </a:lnTo>
                  <a:lnTo>
                    <a:pt x="224" y="5770"/>
                  </a:lnTo>
                  <a:lnTo>
                    <a:pt x="364" y="6499"/>
                  </a:lnTo>
                  <a:lnTo>
                    <a:pt x="560" y="7227"/>
                  </a:lnTo>
                  <a:lnTo>
                    <a:pt x="785" y="7955"/>
                  </a:lnTo>
                  <a:lnTo>
                    <a:pt x="1037" y="8684"/>
                  </a:lnTo>
                  <a:lnTo>
                    <a:pt x="1345" y="9384"/>
                  </a:lnTo>
                  <a:lnTo>
                    <a:pt x="1653" y="10084"/>
                  </a:lnTo>
                  <a:lnTo>
                    <a:pt x="1989" y="10756"/>
                  </a:lnTo>
                  <a:lnTo>
                    <a:pt x="2353" y="11429"/>
                  </a:lnTo>
                  <a:lnTo>
                    <a:pt x="2717" y="12073"/>
                  </a:lnTo>
                  <a:lnTo>
                    <a:pt x="3109" y="12689"/>
                  </a:lnTo>
                  <a:lnTo>
                    <a:pt x="3502" y="13305"/>
                  </a:lnTo>
                  <a:lnTo>
                    <a:pt x="4314" y="14482"/>
                  </a:lnTo>
                  <a:lnTo>
                    <a:pt x="5126" y="15518"/>
                  </a:lnTo>
                  <a:lnTo>
                    <a:pt x="5911" y="16499"/>
                  </a:lnTo>
                  <a:lnTo>
                    <a:pt x="6667" y="17339"/>
                  </a:lnTo>
                  <a:lnTo>
                    <a:pt x="7311" y="18039"/>
                  </a:lnTo>
                  <a:lnTo>
                    <a:pt x="7871" y="18627"/>
                  </a:lnTo>
                  <a:lnTo>
                    <a:pt x="8291" y="19048"/>
                  </a:lnTo>
                  <a:lnTo>
                    <a:pt x="8684" y="19384"/>
                  </a:lnTo>
                  <a:lnTo>
                    <a:pt x="8740" y="20980"/>
                  </a:lnTo>
                  <a:lnTo>
                    <a:pt x="8824" y="22801"/>
                  </a:lnTo>
                  <a:lnTo>
                    <a:pt x="8908" y="27059"/>
                  </a:lnTo>
                  <a:lnTo>
                    <a:pt x="8992" y="31961"/>
                  </a:lnTo>
                  <a:lnTo>
                    <a:pt x="9048" y="37423"/>
                  </a:lnTo>
                  <a:lnTo>
                    <a:pt x="9048" y="43277"/>
                  </a:lnTo>
                  <a:lnTo>
                    <a:pt x="9048" y="49384"/>
                  </a:lnTo>
                  <a:lnTo>
                    <a:pt x="9020" y="61736"/>
                  </a:lnTo>
                  <a:lnTo>
                    <a:pt x="8936" y="73361"/>
                  </a:lnTo>
                  <a:lnTo>
                    <a:pt x="8824" y="83081"/>
                  </a:lnTo>
                  <a:lnTo>
                    <a:pt x="8712" y="92240"/>
                  </a:lnTo>
                  <a:lnTo>
                    <a:pt x="14902" y="93389"/>
                  </a:lnTo>
                  <a:lnTo>
                    <a:pt x="15126" y="91680"/>
                  </a:lnTo>
                  <a:lnTo>
                    <a:pt x="15770" y="86974"/>
                  </a:lnTo>
                  <a:lnTo>
                    <a:pt x="16667" y="79803"/>
                  </a:lnTo>
                  <a:lnTo>
                    <a:pt x="17199" y="75462"/>
                  </a:lnTo>
                  <a:lnTo>
                    <a:pt x="17759" y="70700"/>
                  </a:lnTo>
                  <a:lnTo>
                    <a:pt x="18347" y="65630"/>
                  </a:lnTo>
                  <a:lnTo>
                    <a:pt x="18936" y="60280"/>
                  </a:lnTo>
                  <a:lnTo>
                    <a:pt x="19524" y="54762"/>
                  </a:lnTo>
                  <a:lnTo>
                    <a:pt x="20084" y="49075"/>
                  </a:lnTo>
                  <a:lnTo>
                    <a:pt x="20616" y="43361"/>
                  </a:lnTo>
                  <a:lnTo>
                    <a:pt x="21120" y="37647"/>
                  </a:lnTo>
                  <a:lnTo>
                    <a:pt x="21541" y="32017"/>
                  </a:lnTo>
                  <a:lnTo>
                    <a:pt x="21737" y="29244"/>
                  </a:lnTo>
                  <a:lnTo>
                    <a:pt x="21905" y="26527"/>
                  </a:lnTo>
                  <a:lnTo>
                    <a:pt x="22073" y="23193"/>
                  </a:lnTo>
                  <a:lnTo>
                    <a:pt x="22213" y="20196"/>
                  </a:lnTo>
                  <a:lnTo>
                    <a:pt x="22297" y="17507"/>
                  </a:lnTo>
                  <a:lnTo>
                    <a:pt x="22353" y="15098"/>
                  </a:lnTo>
                  <a:lnTo>
                    <a:pt x="22381" y="12969"/>
                  </a:lnTo>
                  <a:lnTo>
                    <a:pt x="22381" y="11121"/>
                  </a:lnTo>
                  <a:lnTo>
                    <a:pt x="22353" y="9524"/>
                  </a:lnTo>
                  <a:lnTo>
                    <a:pt x="22297" y="8151"/>
                  </a:lnTo>
                  <a:lnTo>
                    <a:pt x="22241" y="7003"/>
                  </a:lnTo>
                  <a:lnTo>
                    <a:pt x="22185" y="6051"/>
                  </a:lnTo>
                  <a:lnTo>
                    <a:pt x="22129" y="5294"/>
                  </a:lnTo>
                  <a:lnTo>
                    <a:pt x="22045" y="4706"/>
                  </a:lnTo>
                  <a:lnTo>
                    <a:pt x="21933" y="4006"/>
                  </a:lnTo>
                  <a:lnTo>
                    <a:pt x="21905" y="3782"/>
                  </a:lnTo>
                  <a:lnTo>
                    <a:pt x="20952" y="3446"/>
                  </a:lnTo>
                  <a:lnTo>
                    <a:pt x="19888" y="3053"/>
                  </a:lnTo>
                  <a:lnTo>
                    <a:pt x="18487" y="2605"/>
                  </a:lnTo>
                  <a:lnTo>
                    <a:pt x="16835" y="2101"/>
                  </a:lnTo>
                  <a:lnTo>
                    <a:pt x="14986" y="1569"/>
                  </a:lnTo>
                  <a:lnTo>
                    <a:pt x="13025" y="1065"/>
                  </a:lnTo>
                  <a:lnTo>
                    <a:pt x="11989" y="841"/>
                  </a:lnTo>
                  <a:lnTo>
                    <a:pt x="10981" y="616"/>
                  </a:lnTo>
                  <a:lnTo>
                    <a:pt x="9944" y="448"/>
                  </a:lnTo>
                  <a:lnTo>
                    <a:pt x="8936" y="280"/>
                  </a:lnTo>
                  <a:lnTo>
                    <a:pt x="7927" y="140"/>
                  </a:lnTo>
                  <a:lnTo>
                    <a:pt x="6975" y="56"/>
                  </a:lnTo>
                  <a:lnTo>
                    <a:pt x="602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590;p57">
              <a:extLst>
                <a:ext uri="{FF2B5EF4-FFF2-40B4-BE49-F238E27FC236}">
                  <a16:creationId xmlns:a16="http://schemas.microsoft.com/office/drawing/2014/main" id="{397DD00A-55DE-4AE9-3DA7-41115B1A2FC0}"/>
                </a:ext>
              </a:extLst>
            </p:cNvPr>
            <p:cNvSpPr/>
            <p:nvPr/>
          </p:nvSpPr>
          <p:spPr>
            <a:xfrm>
              <a:off x="1274414" y="2390980"/>
              <a:ext cx="353893" cy="1477181"/>
            </a:xfrm>
            <a:custGeom>
              <a:avLst/>
              <a:gdLst/>
              <a:ahLst/>
              <a:cxnLst/>
              <a:rect l="l" t="t" r="r" b="b"/>
              <a:pathLst>
                <a:path w="22381" h="93389" fill="none" extrusionOk="0">
                  <a:moveTo>
                    <a:pt x="21905" y="3782"/>
                  </a:moveTo>
                  <a:lnTo>
                    <a:pt x="21905" y="3782"/>
                  </a:lnTo>
                  <a:lnTo>
                    <a:pt x="21933" y="4006"/>
                  </a:lnTo>
                  <a:lnTo>
                    <a:pt x="22045" y="4706"/>
                  </a:lnTo>
                  <a:lnTo>
                    <a:pt x="22129" y="5294"/>
                  </a:lnTo>
                  <a:lnTo>
                    <a:pt x="22185" y="6051"/>
                  </a:lnTo>
                  <a:lnTo>
                    <a:pt x="22241" y="7003"/>
                  </a:lnTo>
                  <a:lnTo>
                    <a:pt x="22297" y="8151"/>
                  </a:lnTo>
                  <a:lnTo>
                    <a:pt x="22353" y="9524"/>
                  </a:lnTo>
                  <a:lnTo>
                    <a:pt x="22381" y="11121"/>
                  </a:lnTo>
                  <a:lnTo>
                    <a:pt x="22381" y="12969"/>
                  </a:lnTo>
                  <a:lnTo>
                    <a:pt x="22353" y="15098"/>
                  </a:lnTo>
                  <a:lnTo>
                    <a:pt x="22297" y="17507"/>
                  </a:lnTo>
                  <a:lnTo>
                    <a:pt x="22213" y="20196"/>
                  </a:lnTo>
                  <a:lnTo>
                    <a:pt x="22073" y="23193"/>
                  </a:lnTo>
                  <a:lnTo>
                    <a:pt x="21905" y="26527"/>
                  </a:lnTo>
                  <a:lnTo>
                    <a:pt x="21905" y="26527"/>
                  </a:lnTo>
                  <a:lnTo>
                    <a:pt x="21737" y="29244"/>
                  </a:lnTo>
                  <a:lnTo>
                    <a:pt x="21541" y="32017"/>
                  </a:lnTo>
                  <a:lnTo>
                    <a:pt x="21120" y="37647"/>
                  </a:lnTo>
                  <a:lnTo>
                    <a:pt x="20616" y="43361"/>
                  </a:lnTo>
                  <a:lnTo>
                    <a:pt x="20084" y="49075"/>
                  </a:lnTo>
                  <a:lnTo>
                    <a:pt x="19524" y="54762"/>
                  </a:lnTo>
                  <a:lnTo>
                    <a:pt x="18936" y="60280"/>
                  </a:lnTo>
                  <a:lnTo>
                    <a:pt x="18347" y="65630"/>
                  </a:lnTo>
                  <a:lnTo>
                    <a:pt x="17759" y="70700"/>
                  </a:lnTo>
                  <a:lnTo>
                    <a:pt x="17199" y="75462"/>
                  </a:lnTo>
                  <a:lnTo>
                    <a:pt x="16667" y="79803"/>
                  </a:lnTo>
                  <a:lnTo>
                    <a:pt x="15770" y="86974"/>
                  </a:lnTo>
                  <a:lnTo>
                    <a:pt x="15126" y="91680"/>
                  </a:lnTo>
                  <a:lnTo>
                    <a:pt x="14902" y="93389"/>
                  </a:lnTo>
                  <a:lnTo>
                    <a:pt x="8712" y="92240"/>
                  </a:lnTo>
                  <a:lnTo>
                    <a:pt x="8712" y="92240"/>
                  </a:lnTo>
                  <a:lnTo>
                    <a:pt x="8824" y="83081"/>
                  </a:lnTo>
                  <a:lnTo>
                    <a:pt x="8936" y="73361"/>
                  </a:lnTo>
                  <a:lnTo>
                    <a:pt x="9020" y="61736"/>
                  </a:lnTo>
                  <a:lnTo>
                    <a:pt x="9048" y="49384"/>
                  </a:lnTo>
                  <a:lnTo>
                    <a:pt x="9048" y="43277"/>
                  </a:lnTo>
                  <a:lnTo>
                    <a:pt x="9048" y="37423"/>
                  </a:lnTo>
                  <a:lnTo>
                    <a:pt x="8992" y="31961"/>
                  </a:lnTo>
                  <a:lnTo>
                    <a:pt x="8908" y="27059"/>
                  </a:lnTo>
                  <a:lnTo>
                    <a:pt x="8824" y="22801"/>
                  </a:lnTo>
                  <a:lnTo>
                    <a:pt x="8740" y="20980"/>
                  </a:lnTo>
                  <a:lnTo>
                    <a:pt x="8684" y="19384"/>
                  </a:lnTo>
                  <a:lnTo>
                    <a:pt x="8684" y="19384"/>
                  </a:lnTo>
                  <a:lnTo>
                    <a:pt x="8291" y="19048"/>
                  </a:lnTo>
                  <a:lnTo>
                    <a:pt x="7871" y="18627"/>
                  </a:lnTo>
                  <a:lnTo>
                    <a:pt x="7311" y="18039"/>
                  </a:lnTo>
                  <a:lnTo>
                    <a:pt x="6667" y="17339"/>
                  </a:lnTo>
                  <a:lnTo>
                    <a:pt x="5911" y="16499"/>
                  </a:lnTo>
                  <a:lnTo>
                    <a:pt x="5126" y="15518"/>
                  </a:lnTo>
                  <a:lnTo>
                    <a:pt x="4314" y="14482"/>
                  </a:lnTo>
                  <a:lnTo>
                    <a:pt x="3502" y="13305"/>
                  </a:lnTo>
                  <a:lnTo>
                    <a:pt x="3109" y="12689"/>
                  </a:lnTo>
                  <a:lnTo>
                    <a:pt x="2717" y="12073"/>
                  </a:lnTo>
                  <a:lnTo>
                    <a:pt x="2353" y="11429"/>
                  </a:lnTo>
                  <a:lnTo>
                    <a:pt x="1989" y="10756"/>
                  </a:lnTo>
                  <a:lnTo>
                    <a:pt x="1653" y="10084"/>
                  </a:lnTo>
                  <a:lnTo>
                    <a:pt x="1345" y="9384"/>
                  </a:lnTo>
                  <a:lnTo>
                    <a:pt x="1037" y="8684"/>
                  </a:lnTo>
                  <a:lnTo>
                    <a:pt x="785" y="7955"/>
                  </a:lnTo>
                  <a:lnTo>
                    <a:pt x="560" y="7227"/>
                  </a:lnTo>
                  <a:lnTo>
                    <a:pt x="364" y="6499"/>
                  </a:lnTo>
                  <a:lnTo>
                    <a:pt x="224" y="5770"/>
                  </a:lnTo>
                  <a:lnTo>
                    <a:pt x="112" y="5014"/>
                  </a:lnTo>
                  <a:lnTo>
                    <a:pt x="28" y="4258"/>
                  </a:lnTo>
                  <a:lnTo>
                    <a:pt x="0" y="3502"/>
                  </a:lnTo>
                  <a:lnTo>
                    <a:pt x="0" y="3502"/>
                  </a:lnTo>
                  <a:lnTo>
                    <a:pt x="28" y="3137"/>
                  </a:lnTo>
                  <a:lnTo>
                    <a:pt x="84" y="2801"/>
                  </a:lnTo>
                  <a:lnTo>
                    <a:pt x="168" y="2493"/>
                  </a:lnTo>
                  <a:lnTo>
                    <a:pt x="280" y="2185"/>
                  </a:lnTo>
                  <a:lnTo>
                    <a:pt x="392" y="1905"/>
                  </a:lnTo>
                  <a:lnTo>
                    <a:pt x="560" y="1653"/>
                  </a:lnTo>
                  <a:lnTo>
                    <a:pt x="757" y="1429"/>
                  </a:lnTo>
                  <a:lnTo>
                    <a:pt x="981" y="1205"/>
                  </a:lnTo>
                  <a:lnTo>
                    <a:pt x="1205" y="1009"/>
                  </a:lnTo>
                  <a:lnTo>
                    <a:pt x="1457" y="841"/>
                  </a:lnTo>
                  <a:lnTo>
                    <a:pt x="1737" y="700"/>
                  </a:lnTo>
                  <a:lnTo>
                    <a:pt x="2045" y="560"/>
                  </a:lnTo>
                  <a:lnTo>
                    <a:pt x="2381" y="420"/>
                  </a:lnTo>
                  <a:lnTo>
                    <a:pt x="2717" y="308"/>
                  </a:lnTo>
                  <a:lnTo>
                    <a:pt x="3081" y="224"/>
                  </a:lnTo>
                  <a:lnTo>
                    <a:pt x="3446" y="168"/>
                  </a:lnTo>
                  <a:lnTo>
                    <a:pt x="4258" y="56"/>
                  </a:lnTo>
                  <a:lnTo>
                    <a:pt x="5126" y="0"/>
                  </a:lnTo>
                  <a:lnTo>
                    <a:pt x="6023" y="0"/>
                  </a:lnTo>
                  <a:lnTo>
                    <a:pt x="6975" y="56"/>
                  </a:lnTo>
                  <a:lnTo>
                    <a:pt x="7927" y="140"/>
                  </a:lnTo>
                  <a:lnTo>
                    <a:pt x="8936" y="280"/>
                  </a:lnTo>
                  <a:lnTo>
                    <a:pt x="9944" y="448"/>
                  </a:lnTo>
                  <a:lnTo>
                    <a:pt x="10981" y="616"/>
                  </a:lnTo>
                  <a:lnTo>
                    <a:pt x="11989" y="841"/>
                  </a:lnTo>
                  <a:lnTo>
                    <a:pt x="13025" y="1065"/>
                  </a:lnTo>
                  <a:lnTo>
                    <a:pt x="14986" y="1569"/>
                  </a:lnTo>
                  <a:lnTo>
                    <a:pt x="16835" y="2101"/>
                  </a:lnTo>
                  <a:lnTo>
                    <a:pt x="18487" y="2605"/>
                  </a:lnTo>
                  <a:lnTo>
                    <a:pt x="19888" y="3053"/>
                  </a:lnTo>
                  <a:lnTo>
                    <a:pt x="20952" y="3446"/>
                  </a:lnTo>
                  <a:lnTo>
                    <a:pt x="21905" y="378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591;p57">
              <a:extLst>
                <a:ext uri="{FF2B5EF4-FFF2-40B4-BE49-F238E27FC236}">
                  <a16:creationId xmlns:a16="http://schemas.microsoft.com/office/drawing/2014/main" id="{8F651307-504D-61C9-5E66-0585655D5C94}"/>
                </a:ext>
              </a:extLst>
            </p:cNvPr>
            <p:cNvSpPr/>
            <p:nvPr/>
          </p:nvSpPr>
          <p:spPr>
            <a:xfrm>
              <a:off x="1275742" y="2466746"/>
              <a:ext cx="352565" cy="1401415"/>
            </a:xfrm>
            <a:custGeom>
              <a:avLst/>
              <a:gdLst/>
              <a:ahLst/>
              <a:cxnLst/>
              <a:rect l="l" t="t" r="r" b="b"/>
              <a:pathLst>
                <a:path w="22297" h="88599" extrusionOk="0">
                  <a:moveTo>
                    <a:pt x="0" y="0"/>
                  </a:moveTo>
                  <a:lnTo>
                    <a:pt x="84" y="700"/>
                  </a:lnTo>
                  <a:lnTo>
                    <a:pt x="224" y="1401"/>
                  </a:lnTo>
                  <a:lnTo>
                    <a:pt x="392" y="2101"/>
                  </a:lnTo>
                  <a:lnTo>
                    <a:pt x="588" y="2801"/>
                  </a:lnTo>
                  <a:lnTo>
                    <a:pt x="813" y="3473"/>
                  </a:lnTo>
                  <a:lnTo>
                    <a:pt x="1065" y="4146"/>
                  </a:lnTo>
                  <a:lnTo>
                    <a:pt x="1345" y="4818"/>
                  </a:lnTo>
                  <a:lnTo>
                    <a:pt x="1653" y="5490"/>
                  </a:lnTo>
                  <a:lnTo>
                    <a:pt x="1989" y="6106"/>
                  </a:lnTo>
                  <a:lnTo>
                    <a:pt x="2325" y="6751"/>
                  </a:lnTo>
                  <a:lnTo>
                    <a:pt x="2689" y="7367"/>
                  </a:lnTo>
                  <a:lnTo>
                    <a:pt x="3053" y="7955"/>
                  </a:lnTo>
                  <a:lnTo>
                    <a:pt x="3810" y="9076"/>
                  </a:lnTo>
                  <a:lnTo>
                    <a:pt x="4594" y="10140"/>
                  </a:lnTo>
                  <a:lnTo>
                    <a:pt x="5350" y="11120"/>
                  </a:lnTo>
                  <a:lnTo>
                    <a:pt x="6079" y="11989"/>
                  </a:lnTo>
                  <a:lnTo>
                    <a:pt x="6751" y="12745"/>
                  </a:lnTo>
                  <a:lnTo>
                    <a:pt x="7367" y="13389"/>
                  </a:lnTo>
                  <a:lnTo>
                    <a:pt x="8263" y="14286"/>
                  </a:lnTo>
                  <a:lnTo>
                    <a:pt x="8600" y="14594"/>
                  </a:lnTo>
                  <a:lnTo>
                    <a:pt x="8684" y="16863"/>
                  </a:lnTo>
                  <a:lnTo>
                    <a:pt x="8768" y="19524"/>
                  </a:lnTo>
                  <a:lnTo>
                    <a:pt x="8852" y="22549"/>
                  </a:lnTo>
                  <a:lnTo>
                    <a:pt x="8880" y="25910"/>
                  </a:lnTo>
                  <a:lnTo>
                    <a:pt x="8964" y="33389"/>
                  </a:lnTo>
                  <a:lnTo>
                    <a:pt x="8964" y="41568"/>
                  </a:lnTo>
                  <a:lnTo>
                    <a:pt x="8964" y="41596"/>
                  </a:lnTo>
                  <a:lnTo>
                    <a:pt x="8964" y="49692"/>
                  </a:lnTo>
                  <a:lnTo>
                    <a:pt x="8936" y="57759"/>
                  </a:lnTo>
                  <a:lnTo>
                    <a:pt x="8796" y="72520"/>
                  </a:lnTo>
                  <a:lnTo>
                    <a:pt x="8684" y="83277"/>
                  </a:lnTo>
                  <a:lnTo>
                    <a:pt x="8628" y="87450"/>
                  </a:lnTo>
                  <a:lnTo>
                    <a:pt x="14818" y="88599"/>
                  </a:lnTo>
                  <a:lnTo>
                    <a:pt x="15042" y="86890"/>
                  </a:lnTo>
                  <a:lnTo>
                    <a:pt x="15686" y="82184"/>
                  </a:lnTo>
                  <a:lnTo>
                    <a:pt x="16583" y="75013"/>
                  </a:lnTo>
                  <a:lnTo>
                    <a:pt x="17115" y="70672"/>
                  </a:lnTo>
                  <a:lnTo>
                    <a:pt x="17675" y="65910"/>
                  </a:lnTo>
                  <a:lnTo>
                    <a:pt x="18263" y="60840"/>
                  </a:lnTo>
                  <a:lnTo>
                    <a:pt x="18852" y="55490"/>
                  </a:lnTo>
                  <a:lnTo>
                    <a:pt x="19440" y="49972"/>
                  </a:lnTo>
                  <a:lnTo>
                    <a:pt x="20000" y="44285"/>
                  </a:lnTo>
                  <a:lnTo>
                    <a:pt x="20532" y="38571"/>
                  </a:lnTo>
                  <a:lnTo>
                    <a:pt x="21036" y="32857"/>
                  </a:lnTo>
                  <a:lnTo>
                    <a:pt x="21457" y="27227"/>
                  </a:lnTo>
                  <a:lnTo>
                    <a:pt x="21653" y="24454"/>
                  </a:lnTo>
                  <a:lnTo>
                    <a:pt x="21821" y="21737"/>
                  </a:lnTo>
                  <a:lnTo>
                    <a:pt x="22045" y="17367"/>
                  </a:lnTo>
                  <a:lnTo>
                    <a:pt x="22185" y="13585"/>
                  </a:lnTo>
                  <a:lnTo>
                    <a:pt x="22269" y="10308"/>
                  </a:lnTo>
                  <a:lnTo>
                    <a:pt x="22297" y="7563"/>
                  </a:lnTo>
                  <a:lnTo>
                    <a:pt x="22297" y="5938"/>
                  </a:lnTo>
                  <a:lnTo>
                    <a:pt x="22269" y="4510"/>
                  </a:lnTo>
                  <a:lnTo>
                    <a:pt x="21961" y="4510"/>
                  </a:lnTo>
                  <a:lnTo>
                    <a:pt x="21933" y="5070"/>
                  </a:lnTo>
                  <a:lnTo>
                    <a:pt x="21233" y="4790"/>
                  </a:lnTo>
                  <a:lnTo>
                    <a:pt x="20644" y="4510"/>
                  </a:lnTo>
                  <a:lnTo>
                    <a:pt x="20112" y="4174"/>
                  </a:lnTo>
                  <a:lnTo>
                    <a:pt x="19636" y="3838"/>
                  </a:lnTo>
                  <a:lnTo>
                    <a:pt x="19244" y="3473"/>
                  </a:lnTo>
                  <a:lnTo>
                    <a:pt x="18936" y="3109"/>
                  </a:lnTo>
                  <a:lnTo>
                    <a:pt x="18656" y="2745"/>
                  </a:lnTo>
                  <a:lnTo>
                    <a:pt x="18431" y="2409"/>
                  </a:lnTo>
                  <a:lnTo>
                    <a:pt x="18263" y="2073"/>
                  </a:lnTo>
                  <a:lnTo>
                    <a:pt x="18123" y="1737"/>
                  </a:lnTo>
                  <a:lnTo>
                    <a:pt x="18039" y="1457"/>
                  </a:lnTo>
                  <a:lnTo>
                    <a:pt x="17955" y="1205"/>
                  </a:lnTo>
                  <a:lnTo>
                    <a:pt x="17899" y="840"/>
                  </a:lnTo>
                  <a:lnTo>
                    <a:pt x="17871" y="728"/>
                  </a:lnTo>
                  <a:lnTo>
                    <a:pt x="19692" y="700"/>
                  </a:lnTo>
                  <a:lnTo>
                    <a:pt x="19720" y="644"/>
                  </a:lnTo>
                  <a:lnTo>
                    <a:pt x="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592;p57">
              <a:extLst>
                <a:ext uri="{FF2B5EF4-FFF2-40B4-BE49-F238E27FC236}">
                  <a16:creationId xmlns:a16="http://schemas.microsoft.com/office/drawing/2014/main" id="{F5A3A963-B0BB-76AF-B3D3-D6A6D7AA058C}"/>
                </a:ext>
              </a:extLst>
            </p:cNvPr>
            <p:cNvSpPr/>
            <p:nvPr/>
          </p:nvSpPr>
          <p:spPr>
            <a:xfrm>
              <a:off x="1275742" y="2466746"/>
              <a:ext cx="352565" cy="1401415"/>
            </a:xfrm>
            <a:custGeom>
              <a:avLst/>
              <a:gdLst/>
              <a:ahLst/>
              <a:cxnLst/>
              <a:rect l="l" t="t" r="r" b="b"/>
              <a:pathLst>
                <a:path w="22297" h="88599" fill="none" extrusionOk="0">
                  <a:moveTo>
                    <a:pt x="0" y="0"/>
                  </a:moveTo>
                  <a:lnTo>
                    <a:pt x="0" y="0"/>
                  </a:lnTo>
                  <a:lnTo>
                    <a:pt x="84" y="700"/>
                  </a:lnTo>
                  <a:lnTo>
                    <a:pt x="224" y="1401"/>
                  </a:lnTo>
                  <a:lnTo>
                    <a:pt x="392" y="2101"/>
                  </a:lnTo>
                  <a:lnTo>
                    <a:pt x="588" y="2801"/>
                  </a:lnTo>
                  <a:lnTo>
                    <a:pt x="813" y="3473"/>
                  </a:lnTo>
                  <a:lnTo>
                    <a:pt x="1065" y="4146"/>
                  </a:lnTo>
                  <a:lnTo>
                    <a:pt x="1345" y="4818"/>
                  </a:lnTo>
                  <a:lnTo>
                    <a:pt x="1653" y="5490"/>
                  </a:lnTo>
                  <a:lnTo>
                    <a:pt x="1989" y="6106"/>
                  </a:lnTo>
                  <a:lnTo>
                    <a:pt x="2325" y="6751"/>
                  </a:lnTo>
                  <a:lnTo>
                    <a:pt x="2689" y="7367"/>
                  </a:lnTo>
                  <a:lnTo>
                    <a:pt x="3053" y="7955"/>
                  </a:lnTo>
                  <a:lnTo>
                    <a:pt x="3810" y="9076"/>
                  </a:lnTo>
                  <a:lnTo>
                    <a:pt x="4594" y="10140"/>
                  </a:lnTo>
                  <a:lnTo>
                    <a:pt x="5350" y="11120"/>
                  </a:lnTo>
                  <a:lnTo>
                    <a:pt x="6079" y="11989"/>
                  </a:lnTo>
                  <a:lnTo>
                    <a:pt x="6751" y="12745"/>
                  </a:lnTo>
                  <a:lnTo>
                    <a:pt x="7367" y="13389"/>
                  </a:lnTo>
                  <a:lnTo>
                    <a:pt x="8263" y="14286"/>
                  </a:lnTo>
                  <a:lnTo>
                    <a:pt x="8600" y="14594"/>
                  </a:lnTo>
                  <a:lnTo>
                    <a:pt x="8600" y="14594"/>
                  </a:lnTo>
                  <a:lnTo>
                    <a:pt x="8684" y="16863"/>
                  </a:lnTo>
                  <a:lnTo>
                    <a:pt x="8768" y="19524"/>
                  </a:lnTo>
                  <a:lnTo>
                    <a:pt x="8852" y="22549"/>
                  </a:lnTo>
                  <a:lnTo>
                    <a:pt x="8880" y="25910"/>
                  </a:lnTo>
                  <a:lnTo>
                    <a:pt x="8964" y="33389"/>
                  </a:lnTo>
                  <a:lnTo>
                    <a:pt x="8964" y="41568"/>
                  </a:lnTo>
                  <a:lnTo>
                    <a:pt x="8964" y="41568"/>
                  </a:lnTo>
                  <a:lnTo>
                    <a:pt x="8964" y="41568"/>
                  </a:lnTo>
                  <a:lnTo>
                    <a:pt x="8964" y="41568"/>
                  </a:lnTo>
                  <a:lnTo>
                    <a:pt x="8964" y="41596"/>
                  </a:lnTo>
                  <a:lnTo>
                    <a:pt x="8964" y="41596"/>
                  </a:lnTo>
                  <a:lnTo>
                    <a:pt x="8964" y="49692"/>
                  </a:lnTo>
                  <a:lnTo>
                    <a:pt x="8936" y="57759"/>
                  </a:lnTo>
                  <a:lnTo>
                    <a:pt x="8796" y="72520"/>
                  </a:lnTo>
                  <a:lnTo>
                    <a:pt x="8684" y="83277"/>
                  </a:lnTo>
                  <a:lnTo>
                    <a:pt x="8628" y="87450"/>
                  </a:lnTo>
                  <a:lnTo>
                    <a:pt x="8628" y="87450"/>
                  </a:lnTo>
                  <a:lnTo>
                    <a:pt x="8628" y="87450"/>
                  </a:lnTo>
                  <a:lnTo>
                    <a:pt x="14818" y="88599"/>
                  </a:lnTo>
                  <a:lnTo>
                    <a:pt x="14818" y="88599"/>
                  </a:lnTo>
                  <a:lnTo>
                    <a:pt x="15042" y="86890"/>
                  </a:lnTo>
                  <a:lnTo>
                    <a:pt x="15686" y="82184"/>
                  </a:lnTo>
                  <a:lnTo>
                    <a:pt x="16583" y="75013"/>
                  </a:lnTo>
                  <a:lnTo>
                    <a:pt x="17115" y="70672"/>
                  </a:lnTo>
                  <a:lnTo>
                    <a:pt x="17675" y="65910"/>
                  </a:lnTo>
                  <a:lnTo>
                    <a:pt x="18263" y="60840"/>
                  </a:lnTo>
                  <a:lnTo>
                    <a:pt x="18852" y="55490"/>
                  </a:lnTo>
                  <a:lnTo>
                    <a:pt x="19440" y="49972"/>
                  </a:lnTo>
                  <a:lnTo>
                    <a:pt x="20000" y="44285"/>
                  </a:lnTo>
                  <a:lnTo>
                    <a:pt x="20532" y="38571"/>
                  </a:lnTo>
                  <a:lnTo>
                    <a:pt x="21036" y="32857"/>
                  </a:lnTo>
                  <a:lnTo>
                    <a:pt x="21457" y="27227"/>
                  </a:lnTo>
                  <a:lnTo>
                    <a:pt x="21653" y="24454"/>
                  </a:lnTo>
                  <a:lnTo>
                    <a:pt x="21821" y="21737"/>
                  </a:lnTo>
                  <a:lnTo>
                    <a:pt x="21821" y="21737"/>
                  </a:lnTo>
                  <a:lnTo>
                    <a:pt x="22045" y="17367"/>
                  </a:lnTo>
                  <a:lnTo>
                    <a:pt x="22185" y="13585"/>
                  </a:lnTo>
                  <a:lnTo>
                    <a:pt x="22269" y="10308"/>
                  </a:lnTo>
                  <a:lnTo>
                    <a:pt x="22297" y="7563"/>
                  </a:lnTo>
                  <a:lnTo>
                    <a:pt x="22297" y="7563"/>
                  </a:lnTo>
                  <a:lnTo>
                    <a:pt x="22297" y="5938"/>
                  </a:lnTo>
                  <a:lnTo>
                    <a:pt x="22269" y="4510"/>
                  </a:lnTo>
                  <a:lnTo>
                    <a:pt x="22269" y="4510"/>
                  </a:lnTo>
                  <a:lnTo>
                    <a:pt x="22129" y="4510"/>
                  </a:lnTo>
                  <a:lnTo>
                    <a:pt x="22129" y="4510"/>
                  </a:lnTo>
                  <a:lnTo>
                    <a:pt x="21961" y="4510"/>
                  </a:lnTo>
                  <a:lnTo>
                    <a:pt x="21961" y="4510"/>
                  </a:lnTo>
                  <a:lnTo>
                    <a:pt x="21933" y="5070"/>
                  </a:lnTo>
                  <a:lnTo>
                    <a:pt x="21933" y="5070"/>
                  </a:lnTo>
                  <a:lnTo>
                    <a:pt x="21233" y="4790"/>
                  </a:lnTo>
                  <a:lnTo>
                    <a:pt x="20644" y="4510"/>
                  </a:lnTo>
                  <a:lnTo>
                    <a:pt x="20112" y="4174"/>
                  </a:lnTo>
                  <a:lnTo>
                    <a:pt x="19636" y="3838"/>
                  </a:lnTo>
                  <a:lnTo>
                    <a:pt x="19244" y="3473"/>
                  </a:lnTo>
                  <a:lnTo>
                    <a:pt x="18936" y="3109"/>
                  </a:lnTo>
                  <a:lnTo>
                    <a:pt x="18656" y="2745"/>
                  </a:lnTo>
                  <a:lnTo>
                    <a:pt x="18431" y="2409"/>
                  </a:lnTo>
                  <a:lnTo>
                    <a:pt x="18263" y="2073"/>
                  </a:lnTo>
                  <a:lnTo>
                    <a:pt x="18123" y="1737"/>
                  </a:lnTo>
                  <a:lnTo>
                    <a:pt x="18039" y="1457"/>
                  </a:lnTo>
                  <a:lnTo>
                    <a:pt x="17955" y="1205"/>
                  </a:lnTo>
                  <a:lnTo>
                    <a:pt x="17899" y="840"/>
                  </a:lnTo>
                  <a:lnTo>
                    <a:pt x="17871" y="728"/>
                  </a:lnTo>
                  <a:lnTo>
                    <a:pt x="19692" y="700"/>
                  </a:lnTo>
                  <a:lnTo>
                    <a:pt x="19692" y="700"/>
                  </a:lnTo>
                  <a:lnTo>
                    <a:pt x="19720" y="644"/>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593;p57">
              <a:extLst>
                <a:ext uri="{FF2B5EF4-FFF2-40B4-BE49-F238E27FC236}">
                  <a16:creationId xmlns:a16="http://schemas.microsoft.com/office/drawing/2014/main" id="{E8FD5F15-8E8E-D0A5-7E06-5DA4045FA9C3}"/>
                </a:ext>
              </a:extLst>
            </p:cNvPr>
            <p:cNvSpPr/>
            <p:nvPr/>
          </p:nvSpPr>
          <p:spPr>
            <a:xfrm>
              <a:off x="1267330" y="1991335"/>
              <a:ext cx="398184" cy="466110"/>
            </a:xfrm>
            <a:custGeom>
              <a:avLst/>
              <a:gdLst/>
              <a:ahLst/>
              <a:cxnLst/>
              <a:rect l="l" t="t" r="r" b="b"/>
              <a:pathLst>
                <a:path w="25182" h="29468" extrusionOk="0">
                  <a:moveTo>
                    <a:pt x="12717" y="0"/>
                  </a:moveTo>
                  <a:lnTo>
                    <a:pt x="11821" y="28"/>
                  </a:lnTo>
                  <a:lnTo>
                    <a:pt x="10980" y="84"/>
                  </a:lnTo>
                  <a:lnTo>
                    <a:pt x="10112" y="140"/>
                  </a:lnTo>
                  <a:lnTo>
                    <a:pt x="9328" y="252"/>
                  </a:lnTo>
                  <a:lnTo>
                    <a:pt x="8543" y="364"/>
                  </a:lnTo>
                  <a:lnTo>
                    <a:pt x="7787" y="477"/>
                  </a:lnTo>
                  <a:lnTo>
                    <a:pt x="7087" y="617"/>
                  </a:lnTo>
                  <a:lnTo>
                    <a:pt x="5798" y="925"/>
                  </a:lnTo>
                  <a:lnTo>
                    <a:pt x="4678" y="1233"/>
                  </a:lnTo>
                  <a:lnTo>
                    <a:pt x="3782" y="1513"/>
                  </a:lnTo>
                  <a:lnTo>
                    <a:pt x="3109" y="1765"/>
                  </a:lnTo>
                  <a:lnTo>
                    <a:pt x="2549" y="1989"/>
                  </a:lnTo>
                  <a:lnTo>
                    <a:pt x="2353" y="2689"/>
                  </a:lnTo>
                  <a:lnTo>
                    <a:pt x="2157" y="3418"/>
                  </a:lnTo>
                  <a:lnTo>
                    <a:pt x="1961" y="4202"/>
                  </a:lnTo>
                  <a:lnTo>
                    <a:pt x="1793" y="5014"/>
                  </a:lnTo>
                  <a:lnTo>
                    <a:pt x="1485" y="6723"/>
                  </a:lnTo>
                  <a:lnTo>
                    <a:pt x="1205" y="8572"/>
                  </a:lnTo>
                  <a:lnTo>
                    <a:pt x="952" y="10448"/>
                  </a:lnTo>
                  <a:lnTo>
                    <a:pt x="756" y="12409"/>
                  </a:lnTo>
                  <a:lnTo>
                    <a:pt x="588" y="14370"/>
                  </a:lnTo>
                  <a:lnTo>
                    <a:pt x="448" y="16331"/>
                  </a:lnTo>
                  <a:lnTo>
                    <a:pt x="336" y="18263"/>
                  </a:lnTo>
                  <a:lnTo>
                    <a:pt x="224" y="20112"/>
                  </a:lnTo>
                  <a:lnTo>
                    <a:pt x="112" y="23502"/>
                  </a:lnTo>
                  <a:lnTo>
                    <a:pt x="28" y="26303"/>
                  </a:lnTo>
                  <a:lnTo>
                    <a:pt x="0" y="28235"/>
                  </a:lnTo>
                  <a:lnTo>
                    <a:pt x="28" y="28403"/>
                  </a:lnTo>
                  <a:lnTo>
                    <a:pt x="56" y="28543"/>
                  </a:lnTo>
                  <a:lnTo>
                    <a:pt x="112" y="28656"/>
                  </a:lnTo>
                  <a:lnTo>
                    <a:pt x="224" y="28768"/>
                  </a:lnTo>
                  <a:lnTo>
                    <a:pt x="308" y="28852"/>
                  </a:lnTo>
                  <a:lnTo>
                    <a:pt x="448" y="28908"/>
                  </a:lnTo>
                  <a:lnTo>
                    <a:pt x="560" y="28964"/>
                  </a:lnTo>
                  <a:lnTo>
                    <a:pt x="728" y="28992"/>
                  </a:lnTo>
                  <a:lnTo>
                    <a:pt x="21092" y="29440"/>
                  </a:lnTo>
                  <a:lnTo>
                    <a:pt x="22521" y="29468"/>
                  </a:lnTo>
                  <a:lnTo>
                    <a:pt x="22661" y="29468"/>
                  </a:lnTo>
                  <a:lnTo>
                    <a:pt x="22801" y="29412"/>
                  </a:lnTo>
                  <a:lnTo>
                    <a:pt x="22941" y="29356"/>
                  </a:lnTo>
                  <a:lnTo>
                    <a:pt x="23053" y="29272"/>
                  </a:lnTo>
                  <a:lnTo>
                    <a:pt x="23137" y="29188"/>
                  </a:lnTo>
                  <a:lnTo>
                    <a:pt x="23193" y="29076"/>
                  </a:lnTo>
                  <a:lnTo>
                    <a:pt x="23249" y="28936"/>
                  </a:lnTo>
                  <a:lnTo>
                    <a:pt x="23277" y="28796"/>
                  </a:lnTo>
                  <a:lnTo>
                    <a:pt x="23697" y="23417"/>
                  </a:lnTo>
                  <a:lnTo>
                    <a:pt x="23921" y="20532"/>
                  </a:lnTo>
                  <a:lnTo>
                    <a:pt x="24958" y="6807"/>
                  </a:lnTo>
                  <a:lnTo>
                    <a:pt x="25182" y="3894"/>
                  </a:lnTo>
                  <a:lnTo>
                    <a:pt x="24706" y="3558"/>
                  </a:lnTo>
                  <a:lnTo>
                    <a:pt x="24230" y="3222"/>
                  </a:lnTo>
                  <a:lnTo>
                    <a:pt x="23277" y="2633"/>
                  </a:lnTo>
                  <a:lnTo>
                    <a:pt x="22325" y="2129"/>
                  </a:lnTo>
                  <a:lnTo>
                    <a:pt x="21344" y="1681"/>
                  </a:lnTo>
                  <a:lnTo>
                    <a:pt x="20364" y="1289"/>
                  </a:lnTo>
                  <a:lnTo>
                    <a:pt x="19384" y="953"/>
                  </a:lnTo>
                  <a:lnTo>
                    <a:pt x="18403" y="673"/>
                  </a:lnTo>
                  <a:lnTo>
                    <a:pt x="17423" y="448"/>
                  </a:lnTo>
                  <a:lnTo>
                    <a:pt x="16470" y="280"/>
                  </a:lnTo>
                  <a:lnTo>
                    <a:pt x="15518" y="140"/>
                  </a:lnTo>
                  <a:lnTo>
                    <a:pt x="14566" y="56"/>
                  </a:lnTo>
                  <a:lnTo>
                    <a:pt x="13641" y="28"/>
                  </a:lnTo>
                  <a:lnTo>
                    <a:pt x="1271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594;p57">
              <a:extLst>
                <a:ext uri="{FF2B5EF4-FFF2-40B4-BE49-F238E27FC236}">
                  <a16:creationId xmlns:a16="http://schemas.microsoft.com/office/drawing/2014/main" id="{ADDC62A0-1676-9DC5-15AD-73A2704C6317}"/>
                </a:ext>
              </a:extLst>
            </p:cNvPr>
            <p:cNvSpPr/>
            <p:nvPr/>
          </p:nvSpPr>
          <p:spPr>
            <a:xfrm>
              <a:off x="1267330" y="1991335"/>
              <a:ext cx="398184" cy="466110"/>
            </a:xfrm>
            <a:custGeom>
              <a:avLst/>
              <a:gdLst/>
              <a:ahLst/>
              <a:cxnLst/>
              <a:rect l="l" t="t" r="r" b="b"/>
              <a:pathLst>
                <a:path w="25182" h="29468" fill="none" extrusionOk="0">
                  <a:moveTo>
                    <a:pt x="0" y="28235"/>
                  </a:moveTo>
                  <a:lnTo>
                    <a:pt x="0" y="28235"/>
                  </a:lnTo>
                  <a:lnTo>
                    <a:pt x="28" y="28403"/>
                  </a:lnTo>
                  <a:lnTo>
                    <a:pt x="56" y="28543"/>
                  </a:lnTo>
                  <a:lnTo>
                    <a:pt x="112" y="28656"/>
                  </a:lnTo>
                  <a:lnTo>
                    <a:pt x="224" y="28768"/>
                  </a:lnTo>
                  <a:lnTo>
                    <a:pt x="308" y="28852"/>
                  </a:lnTo>
                  <a:lnTo>
                    <a:pt x="448" y="28908"/>
                  </a:lnTo>
                  <a:lnTo>
                    <a:pt x="560" y="28964"/>
                  </a:lnTo>
                  <a:lnTo>
                    <a:pt x="728" y="28992"/>
                  </a:lnTo>
                  <a:lnTo>
                    <a:pt x="728" y="28992"/>
                  </a:lnTo>
                  <a:lnTo>
                    <a:pt x="21092" y="29440"/>
                  </a:lnTo>
                  <a:lnTo>
                    <a:pt x="22521" y="29468"/>
                  </a:lnTo>
                  <a:lnTo>
                    <a:pt x="22521" y="29468"/>
                  </a:lnTo>
                  <a:lnTo>
                    <a:pt x="22661" y="29468"/>
                  </a:lnTo>
                  <a:lnTo>
                    <a:pt x="22801" y="29412"/>
                  </a:lnTo>
                  <a:lnTo>
                    <a:pt x="22941" y="29356"/>
                  </a:lnTo>
                  <a:lnTo>
                    <a:pt x="23053" y="29272"/>
                  </a:lnTo>
                  <a:lnTo>
                    <a:pt x="23137" y="29188"/>
                  </a:lnTo>
                  <a:lnTo>
                    <a:pt x="23193" y="29076"/>
                  </a:lnTo>
                  <a:lnTo>
                    <a:pt x="23249" y="28936"/>
                  </a:lnTo>
                  <a:lnTo>
                    <a:pt x="23277" y="28796"/>
                  </a:lnTo>
                  <a:lnTo>
                    <a:pt x="23697" y="23417"/>
                  </a:lnTo>
                  <a:lnTo>
                    <a:pt x="23921" y="20532"/>
                  </a:lnTo>
                  <a:lnTo>
                    <a:pt x="24958" y="6807"/>
                  </a:lnTo>
                  <a:lnTo>
                    <a:pt x="25182" y="3894"/>
                  </a:lnTo>
                  <a:lnTo>
                    <a:pt x="25182" y="3894"/>
                  </a:lnTo>
                  <a:lnTo>
                    <a:pt x="24706" y="3558"/>
                  </a:lnTo>
                  <a:lnTo>
                    <a:pt x="24230" y="3222"/>
                  </a:lnTo>
                  <a:lnTo>
                    <a:pt x="23277" y="2633"/>
                  </a:lnTo>
                  <a:lnTo>
                    <a:pt x="22325" y="2129"/>
                  </a:lnTo>
                  <a:lnTo>
                    <a:pt x="21344" y="1681"/>
                  </a:lnTo>
                  <a:lnTo>
                    <a:pt x="20364" y="1289"/>
                  </a:lnTo>
                  <a:lnTo>
                    <a:pt x="19384" y="953"/>
                  </a:lnTo>
                  <a:lnTo>
                    <a:pt x="18403" y="673"/>
                  </a:lnTo>
                  <a:lnTo>
                    <a:pt x="17423" y="448"/>
                  </a:lnTo>
                  <a:lnTo>
                    <a:pt x="16470" y="280"/>
                  </a:lnTo>
                  <a:lnTo>
                    <a:pt x="15518" y="140"/>
                  </a:lnTo>
                  <a:lnTo>
                    <a:pt x="14566" y="56"/>
                  </a:lnTo>
                  <a:lnTo>
                    <a:pt x="13641" y="28"/>
                  </a:lnTo>
                  <a:lnTo>
                    <a:pt x="12717" y="0"/>
                  </a:lnTo>
                  <a:lnTo>
                    <a:pt x="11821" y="28"/>
                  </a:lnTo>
                  <a:lnTo>
                    <a:pt x="10980" y="84"/>
                  </a:lnTo>
                  <a:lnTo>
                    <a:pt x="10112" y="140"/>
                  </a:lnTo>
                  <a:lnTo>
                    <a:pt x="9328" y="252"/>
                  </a:lnTo>
                  <a:lnTo>
                    <a:pt x="8543" y="364"/>
                  </a:lnTo>
                  <a:lnTo>
                    <a:pt x="7787" y="477"/>
                  </a:lnTo>
                  <a:lnTo>
                    <a:pt x="7087" y="617"/>
                  </a:lnTo>
                  <a:lnTo>
                    <a:pt x="5798" y="925"/>
                  </a:lnTo>
                  <a:lnTo>
                    <a:pt x="4678" y="1233"/>
                  </a:lnTo>
                  <a:lnTo>
                    <a:pt x="3782" y="1513"/>
                  </a:lnTo>
                  <a:lnTo>
                    <a:pt x="3109" y="1765"/>
                  </a:lnTo>
                  <a:lnTo>
                    <a:pt x="2549" y="1989"/>
                  </a:lnTo>
                  <a:lnTo>
                    <a:pt x="2549" y="1989"/>
                  </a:lnTo>
                  <a:lnTo>
                    <a:pt x="2353" y="2689"/>
                  </a:lnTo>
                  <a:lnTo>
                    <a:pt x="2157" y="3418"/>
                  </a:lnTo>
                  <a:lnTo>
                    <a:pt x="1961" y="4202"/>
                  </a:lnTo>
                  <a:lnTo>
                    <a:pt x="1793" y="5014"/>
                  </a:lnTo>
                  <a:lnTo>
                    <a:pt x="1485" y="6723"/>
                  </a:lnTo>
                  <a:lnTo>
                    <a:pt x="1205" y="8572"/>
                  </a:lnTo>
                  <a:lnTo>
                    <a:pt x="952" y="10448"/>
                  </a:lnTo>
                  <a:lnTo>
                    <a:pt x="756" y="12409"/>
                  </a:lnTo>
                  <a:lnTo>
                    <a:pt x="588" y="14370"/>
                  </a:lnTo>
                  <a:lnTo>
                    <a:pt x="448" y="16331"/>
                  </a:lnTo>
                  <a:lnTo>
                    <a:pt x="336" y="18263"/>
                  </a:lnTo>
                  <a:lnTo>
                    <a:pt x="224" y="20112"/>
                  </a:lnTo>
                  <a:lnTo>
                    <a:pt x="112" y="23502"/>
                  </a:lnTo>
                  <a:lnTo>
                    <a:pt x="28" y="26303"/>
                  </a:lnTo>
                  <a:lnTo>
                    <a:pt x="0" y="2823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595;p57">
              <a:extLst>
                <a:ext uri="{FF2B5EF4-FFF2-40B4-BE49-F238E27FC236}">
                  <a16:creationId xmlns:a16="http://schemas.microsoft.com/office/drawing/2014/main" id="{2637A12D-3A48-E733-0560-54B4E2A9E819}"/>
                </a:ext>
              </a:extLst>
            </p:cNvPr>
            <p:cNvSpPr/>
            <p:nvPr/>
          </p:nvSpPr>
          <p:spPr>
            <a:xfrm>
              <a:off x="1265559" y="2445028"/>
              <a:ext cx="364092" cy="33248"/>
            </a:xfrm>
            <a:custGeom>
              <a:avLst/>
              <a:gdLst/>
              <a:ahLst/>
              <a:cxnLst/>
              <a:rect l="l" t="t" r="r" b="b"/>
              <a:pathLst>
                <a:path w="23026" h="2102" extrusionOk="0">
                  <a:moveTo>
                    <a:pt x="252" y="1"/>
                  </a:moveTo>
                  <a:lnTo>
                    <a:pt x="0" y="1345"/>
                  </a:lnTo>
                  <a:lnTo>
                    <a:pt x="23025" y="2101"/>
                  </a:lnTo>
                  <a:lnTo>
                    <a:pt x="23025" y="701"/>
                  </a:lnTo>
                  <a:lnTo>
                    <a:pt x="25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596;p57">
              <a:extLst>
                <a:ext uri="{FF2B5EF4-FFF2-40B4-BE49-F238E27FC236}">
                  <a16:creationId xmlns:a16="http://schemas.microsoft.com/office/drawing/2014/main" id="{5B420340-BD0E-8711-2D42-D2D1EA8D5D1E}"/>
                </a:ext>
              </a:extLst>
            </p:cNvPr>
            <p:cNvSpPr/>
            <p:nvPr/>
          </p:nvSpPr>
          <p:spPr>
            <a:xfrm>
              <a:off x="1265559" y="2445028"/>
              <a:ext cx="364092" cy="33248"/>
            </a:xfrm>
            <a:custGeom>
              <a:avLst/>
              <a:gdLst/>
              <a:ahLst/>
              <a:cxnLst/>
              <a:rect l="l" t="t" r="r" b="b"/>
              <a:pathLst>
                <a:path w="23026" h="2102" fill="none" extrusionOk="0">
                  <a:moveTo>
                    <a:pt x="23025" y="701"/>
                  </a:moveTo>
                  <a:lnTo>
                    <a:pt x="252" y="1"/>
                  </a:lnTo>
                  <a:lnTo>
                    <a:pt x="0" y="1345"/>
                  </a:lnTo>
                  <a:lnTo>
                    <a:pt x="23025" y="2101"/>
                  </a:lnTo>
                  <a:lnTo>
                    <a:pt x="23025" y="70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597;p57">
              <a:extLst>
                <a:ext uri="{FF2B5EF4-FFF2-40B4-BE49-F238E27FC236}">
                  <a16:creationId xmlns:a16="http://schemas.microsoft.com/office/drawing/2014/main" id="{72D9D0C4-BF05-AACB-470F-3DD90092112F}"/>
                </a:ext>
              </a:extLst>
            </p:cNvPr>
            <p:cNvSpPr/>
            <p:nvPr/>
          </p:nvSpPr>
          <p:spPr>
            <a:xfrm>
              <a:off x="1265559" y="2445028"/>
              <a:ext cx="337069" cy="31920"/>
            </a:xfrm>
            <a:custGeom>
              <a:avLst/>
              <a:gdLst/>
              <a:ahLst/>
              <a:cxnLst/>
              <a:rect l="l" t="t" r="r" b="b"/>
              <a:pathLst>
                <a:path w="21317" h="2018" extrusionOk="0">
                  <a:moveTo>
                    <a:pt x="252" y="1"/>
                  </a:moveTo>
                  <a:lnTo>
                    <a:pt x="0" y="1345"/>
                  </a:lnTo>
                  <a:lnTo>
                    <a:pt x="20364" y="2017"/>
                  </a:lnTo>
                  <a:lnTo>
                    <a:pt x="21316" y="757"/>
                  </a:lnTo>
                  <a:lnTo>
                    <a:pt x="21204" y="757"/>
                  </a:lnTo>
                  <a:lnTo>
                    <a:pt x="21232" y="645"/>
                  </a:lnTo>
                  <a:lnTo>
                    <a:pt x="252" y="1"/>
                  </a:lnTo>
                  <a:close/>
                </a:path>
              </a:pathLst>
            </a:custGeom>
            <a:solidFill>
              <a:srgbClr val="C28A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598;p57">
              <a:extLst>
                <a:ext uri="{FF2B5EF4-FFF2-40B4-BE49-F238E27FC236}">
                  <a16:creationId xmlns:a16="http://schemas.microsoft.com/office/drawing/2014/main" id="{816B7AD5-3789-AE85-6744-D04651024704}"/>
                </a:ext>
              </a:extLst>
            </p:cNvPr>
            <p:cNvSpPr/>
            <p:nvPr/>
          </p:nvSpPr>
          <p:spPr>
            <a:xfrm>
              <a:off x="1265559" y="2445028"/>
              <a:ext cx="337069" cy="31920"/>
            </a:xfrm>
            <a:custGeom>
              <a:avLst/>
              <a:gdLst/>
              <a:ahLst/>
              <a:cxnLst/>
              <a:rect l="l" t="t" r="r" b="b"/>
              <a:pathLst>
                <a:path w="21317" h="2018" fill="none" extrusionOk="0">
                  <a:moveTo>
                    <a:pt x="252" y="1"/>
                  </a:moveTo>
                  <a:lnTo>
                    <a:pt x="0" y="1345"/>
                  </a:lnTo>
                  <a:lnTo>
                    <a:pt x="20364" y="2017"/>
                  </a:lnTo>
                  <a:lnTo>
                    <a:pt x="20364" y="2017"/>
                  </a:lnTo>
                  <a:lnTo>
                    <a:pt x="21316" y="757"/>
                  </a:lnTo>
                  <a:lnTo>
                    <a:pt x="21204" y="757"/>
                  </a:lnTo>
                  <a:lnTo>
                    <a:pt x="21204" y="757"/>
                  </a:lnTo>
                  <a:lnTo>
                    <a:pt x="21232" y="645"/>
                  </a:lnTo>
                  <a:lnTo>
                    <a:pt x="25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599;p57">
              <a:extLst>
                <a:ext uri="{FF2B5EF4-FFF2-40B4-BE49-F238E27FC236}">
                  <a16:creationId xmlns:a16="http://schemas.microsoft.com/office/drawing/2014/main" id="{A803C6D6-6E9F-4975-295E-B61C013DC8D8}"/>
                </a:ext>
              </a:extLst>
            </p:cNvPr>
            <p:cNvSpPr/>
            <p:nvPr/>
          </p:nvSpPr>
          <p:spPr>
            <a:xfrm>
              <a:off x="1613238" y="2136650"/>
              <a:ext cx="38993" cy="179465"/>
            </a:xfrm>
            <a:custGeom>
              <a:avLst/>
              <a:gdLst/>
              <a:ahLst/>
              <a:cxnLst/>
              <a:rect l="l" t="t" r="r" b="b"/>
              <a:pathLst>
                <a:path w="2466" h="11346" extrusionOk="0">
                  <a:moveTo>
                    <a:pt x="701" y="1"/>
                  </a:moveTo>
                  <a:lnTo>
                    <a:pt x="561" y="421"/>
                  </a:lnTo>
                  <a:lnTo>
                    <a:pt x="421" y="897"/>
                  </a:lnTo>
                  <a:lnTo>
                    <a:pt x="309" y="1401"/>
                  </a:lnTo>
                  <a:lnTo>
                    <a:pt x="169" y="1962"/>
                  </a:lnTo>
                  <a:lnTo>
                    <a:pt x="85" y="2578"/>
                  </a:lnTo>
                  <a:lnTo>
                    <a:pt x="29" y="3194"/>
                  </a:lnTo>
                  <a:lnTo>
                    <a:pt x="1" y="3866"/>
                  </a:lnTo>
                  <a:lnTo>
                    <a:pt x="1" y="4595"/>
                  </a:lnTo>
                  <a:lnTo>
                    <a:pt x="29" y="5323"/>
                  </a:lnTo>
                  <a:lnTo>
                    <a:pt x="141" y="6107"/>
                  </a:lnTo>
                  <a:lnTo>
                    <a:pt x="281" y="6920"/>
                  </a:lnTo>
                  <a:lnTo>
                    <a:pt x="505" y="7760"/>
                  </a:lnTo>
                  <a:lnTo>
                    <a:pt x="757" y="8628"/>
                  </a:lnTo>
                  <a:lnTo>
                    <a:pt x="1121" y="9497"/>
                  </a:lnTo>
                  <a:lnTo>
                    <a:pt x="1541" y="10421"/>
                  </a:lnTo>
                  <a:lnTo>
                    <a:pt x="2045" y="11345"/>
                  </a:lnTo>
                  <a:lnTo>
                    <a:pt x="2466" y="5519"/>
                  </a:lnTo>
                  <a:lnTo>
                    <a:pt x="1457" y="3950"/>
                  </a:lnTo>
                  <a:lnTo>
                    <a:pt x="1037" y="3306"/>
                  </a:lnTo>
                  <a:lnTo>
                    <a:pt x="897" y="2494"/>
                  </a:lnTo>
                  <a:lnTo>
                    <a:pt x="785" y="1682"/>
                  </a:lnTo>
                  <a:lnTo>
                    <a:pt x="729" y="841"/>
                  </a:lnTo>
                  <a:lnTo>
                    <a:pt x="701" y="1"/>
                  </a:lnTo>
                  <a:close/>
                </a:path>
              </a:pathLst>
            </a:custGeom>
            <a:solidFill>
              <a:srgbClr val="C28A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600;p57">
              <a:extLst>
                <a:ext uri="{FF2B5EF4-FFF2-40B4-BE49-F238E27FC236}">
                  <a16:creationId xmlns:a16="http://schemas.microsoft.com/office/drawing/2014/main" id="{1F468D64-2B53-0C26-8E9F-4E1DDC445FAC}"/>
                </a:ext>
              </a:extLst>
            </p:cNvPr>
            <p:cNvSpPr/>
            <p:nvPr/>
          </p:nvSpPr>
          <p:spPr>
            <a:xfrm>
              <a:off x="1613238" y="2136650"/>
              <a:ext cx="38993" cy="179465"/>
            </a:xfrm>
            <a:custGeom>
              <a:avLst/>
              <a:gdLst/>
              <a:ahLst/>
              <a:cxnLst/>
              <a:rect l="l" t="t" r="r" b="b"/>
              <a:pathLst>
                <a:path w="2466" h="11346" fill="none" extrusionOk="0">
                  <a:moveTo>
                    <a:pt x="701" y="1"/>
                  </a:moveTo>
                  <a:lnTo>
                    <a:pt x="701" y="1"/>
                  </a:lnTo>
                  <a:lnTo>
                    <a:pt x="561" y="421"/>
                  </a:lnTo>
                  <a:lnTo>
                    <a:pt x="421" y="897"/>
                  </a:lnTo>
                  <a:lnTo>
                    <a:pt x="309" y="1401"/>
                  </a:lnTo>
                  <a:lnTo>
                    <a:pt x="169" y="1962"/>
                  </a:lnTo>
                  <a:lnTo>
                    <a:pt x="85" y="2578"/>
                  </a:lnTo>
                  <a:lnTo>
                    <a:pt x="29" y="3194"/>
                  </a:lnTo>
                  <a:lnTo>
                    <a:pt x="1" y="3866"/>
                  </a:lnTo>
                  <a:lnTo>
                    <a:pt x="1" y="4595"/>
                  </a:lnTo>
                  <a:lnTo>
                    <a:pt x="29" y="5323"/>
                  </a:lnTo>
                  <a:lnTo>
                    <a:pt x="141" y="6107"/>
                  </a:lnTo>
                  <a:lnTo>
                    <a:pt x="281" y="6920"/>
                  </a:lnTo>
                  <a:lnTo>
                    <a:pt x="505" y="7760"/>
                  </a:lnTo>
                  <a:lnTo>
                    <a:pt x="757" y="8628"/>
                  </a:lnTo>
                  <a:lnTo>
                    <a:pt x="1121" y="9497"/>
                  </a:lnTo>
                  <a:lnTo>
                    <a:pt x="1541" y="10421"/>
                  </a:lnTo>
                  <a:lnTo>
                    <a:pt x="2045" y="11345"/>
                  </a:lnTo>
                  <a:lnTo>
                    <a:pt x="2466" y="5519"/>
                  </a:lnTo>
                  <a:lnTo>
                    <a:pt x="2466" y="5519"/>
                  </a:lnTo>
                  <a:lnTo>
                    <a:pt x="1457" y="3950"/>
                  </a:lnTo>
                  <a:lnTo>
                    <a:pt x="1037" y="3306"/>
                  </a:lnTo>
                  <a:lnTo>
                    <a:pt x="1037" y="3306"/>
                  </a:lnTo>
                  <a:lnTo>
                    <a:pt x="897" y="2494"/>
                  </a:lnTo>
                  <a:lnTo>
                    <a:pt x="785" y="1682"/>
                  </a:lnTo>
                  <a:lnTo>
                    <a:pt x="729" y="841"/>
                  </a:lnTo>
                  <a:lnTo>
                    <a:pt x="70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601;p57">
              <a:extLst>
                <a:ext uri="{FF2B5EF4-FFF2-40B4-BE49-F238E27FC236}">
                  <a16:creationId xmlns:a16="http://schemas.microsoft.com/office/drawing/2014/main" id="{DB02236E-6E45-D40C-0DEC-6F1916561B28}"/>
                </a:ext>
              </a:extLst>
            </p:cNvPr>
            <p:cNvSpPr/>
            <p:nvPr/>
          </p:nvSpPr>
          <p:spPr>
            <a:xfrm>
              <a:off x="1601284" y="2361733"/>
              <a:ext cx="40764" cy="93497"/>
            </a:xfrm>
            <a:custGeom>
              <a:avLst/>
              <a:gdLst/>
              <a:ahLst/>
              <a:cxnLst/>
              <a:rect l="l" t="t" r="r" b="b"/>
              <a:pathLst>
                <a:path w="2578" h="5911" extrusionOk="0">
                  <a:moveTo>
                    <a:pt x="2577" y="0"/>
                  </a:moveTo>
                  <a:lnTo>
                    <a:pt x="1849" y="1457"/>
                  </a:lnTo>
                  <a:lnTo>
                    <a:pt x="1205" y="2914"/>
                  </a:lnTo>
                  <a:lnTo>
                    <a:pt x="589" y="4398"/>
                  </a:lnTo>
                  <a:lnTo>
                    <a:pt x="0" y="5911"/>
                  </a:lnTo>
                  <a:lnTo>
                    <a:pt x="168" y="5911"/>
                  </a:lnTo>
                  <a:lnTo>
                    <a:pt x="1205" y="4482"/>
                  </a:lnTo>
                  <a:lnTo>
                    <a:pt x="2353" y="2942"/>
                  </a:lnTo>
                  <a:lnTo>
                    <a:pt x="2577" y="0"/>
                  </a:lnTo>
                  <a:close/>
                </a:path>
              </a:pathLst>
            </a:custGeom>
            <a:solidFill>
              <a:srgbClr val="C28A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602;p57">
              <a:extLst>
                <a:ext uri="{FF2B5EF4-FFF2-40B4-BE49-F238E27FC236}">
                  <a16:creationId xmlns:a16="http://schemas.microsoft.com/office/drawing/2014/main" id="{0C26D152-3DC2-4758-D197-E6BA2EE52127}"/>
                </a:ext>
              </a:extLst>
            </p:cNvPr>
            <p:cNvSpPr/>
            <p:nvPr/>
          </p:nvSpPr>
          <p:spPr>
            <a:xfrm>
              <a:off x="1601284" y="2361733"/>
              <a:ext cx="40764" cy="93497"/>
            </a:xfrm>
            <a:custGeom>
              <a:avLst/>
              <a:gdLst/>
              <a:ahLst/>
              <a:cxnLst/>
              <a:rect l="l" t="t" r="r" b="b"/>
              <a:pathLst>
                <a:path w="2578" h="5911" fill="none" extrusionOk="0">
                  <a:moveTo>
                    <a:pt x="2577" y="0"/>
                  </a:moveTo>
                  <a:lnTo>
                    <a:pt x="2577" y="0"/>
                  </a:lnTo>
                  <a:lnTo>
                    <a:pt x="1849" y="1457"/>
                  </a:lnTo>
                  <a:lnTo>
                    <a:pt x="1205" y="2914"/>
                  </a:lnTo>
                  <a:lnTo>
                    <a:pt x="589" y="4398"/>
                  </a:lnTo>
                  <a:lnTo>
                    <a:pt x="0" y="5911"/>
                  </a:lnTo>
                  <a:lnTo>
                    <a:pt x="168" y="5911"/>
                  </a:lnTo>
                  <a:lnTo>
                    <a:pt x="168" y="5911"/>
                  </a:lnTo>
                  <a:lnTo>
                    <a:pt x="1205" y="4482"/>
                  </a:lnTo>
                  <a:lnTo>
                    <a:pt x="2353" y="2942"/>
                  </a:lnTo>
                  <a:lnTo>
                    <a:pt x="2577"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603;p57">
              <a:extLst>
                <a:ext uri="{FF2B5EF4-FFF2-40B4-BE49-F238E27FC236}">
                  <a16:creationId xmlns:a16="http://schemas.microsoft.com/office/drawing/2014/main" id="{034D8D2A-5483-997F-02A8-B173AF6C3E96}"/>
                </a:ext>
              </a:extLst>
            </p:cNvPr>
            <p:cNvSpPr/>
            <p:nvPr/>
          </p:nvSpPr>
          <p:spPr>
            <a:xfrm>
              <a:off x="1600841" y="2455215"/>
              <a:ext cx="3115" cy="1787"/>
            </a:xfrm>
            <a:custGeom>
              <a:avLst/>
              <a:gdLst/>
              <a:ahLst/>
              <a:cxnLst/>
              <a:rect l="l" t="t" r="r" b="b"/>
              <a:pathLst>
                <a:path w="197" h="113" extrusionOk="0">
                  <a:moveTo>
                    <a:pt x="28" y="1"/>
                  </a:moveTo>
                  <a:lnTo>
                    <a:pt x="0" y="113"/>
                  </a:lnTo>
                  <a:lnTo>
                    <a:pt x="112" y="113"/>
                  </a:lnTo>
                  <a:lnTo>
                    <a:pt x="196" y="1"/>
                  </a:lnTo>
                  <a:close/>
                </a:path>
              </a:pathLst>
            </a:custGeom>
            <a:solidFill>
              <a:srgbClr val="9B6E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604;p57">
              <a:extLst>
                <a:ext uri="{FF2B5EF4-FFF2-40B4-BE49-F238E27FC236}">
                  <a16:creationId xmlns:a16="http://schemas.microsoft.com/office/drawing/2014/main" id="{90E80252-1120-D70C-F815-5C14E3A91450}"/>
                </a:ext>
              </a:extLst>
            </p:cNvPr>
            <p:cNvSpPr/>
            <p:nvPr/>
          </p:nvSpPr>
          <p:spPr>
            <a:xfrm>
              <a:off x="1600841" y="2455215"/>
              <a:ext cx="3115" cy="1787"/>
            </a:xfrm>
            <a:custGeom>
              <a:avLst/>
              <a:gdLst/>
              <a:ahLst/>
              <a:cxnLst/>
              <a:rect l="l" t="t" r="r" b="b"/>
              <a:pathLst>
                <a:path w="197" h="113" fill="none" extrusionOk="0">
                  <a:moveTo>
                    <a:pt x="28" y="1"/>
                  </a:moveTo>
                  <a:lnTo>
                    <a:pt x="28" y="1"/>
                  </a:lnTo>
                  <a:lnTo>
                    <a:pt x="0" y="113"/>
                  </a:lnTo>
                  <a:lnTo>
                    <a:pt x="112" y="113"/>
                  </a:lnTo>
                  <a:lnTo>
                    <a:pt x="112" y="113"/>
                  </a:lnTo>
                  <a:lnTo>
                    <a:pt x="196" y="1"/>
                  </a:lnTo>
                  <a:lnTo>
                    <a:pt x="28"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605;p57">
              <a:extLst>
                <a:ext uri="{FF2B5EF4-FFF2-40B4-BE49-F238E27FC236}">
                  <a16:creationId xmlns:a16="http://schemas.microsoft.com/office/drawing/2014/main" id="{C68AD9EF-31B9-96F5-7D8B-4BD4219F153E}"/>
                </a:ext>
              </a:extLst>
            </p:cNvPr>
            <p:cNvSpPr/>
            <p:nvPr/>
          </p:nvSpPr>
          <p:spPr>
            <a:xfrm>
              <a:off x="1409055" y="1856190"/>
              <a:ext cx="145741" cy="183451"/>
            </a:xfrm>
            <a:custGeom>
              <a:avLst/>
              <a:gdLst/>
              <a:ahLst/>
              <a:cxnLst/>
              <a:rect l="l" t="t" r="r" b="b"/>
              <a:pathLst>
                <a:path w="9217" h="11598" extrusionOk="0">
                  <a:moveTo>
                    <a:pt x="9020" y="1"/>
                  </a:moveTo>
                  <a:lnTo>
                    <a:pt x="3082" y="4399"/>
                  </a:lnTo>
                  <a:lnTo>
                    <a:pt x="3166" y="4959"/>
                  </a:lnTo>
                  <a:lnTo>
                    <a:pt x="3222" y="5519"/>
                  </a:lnTo>
                  <a:lnTo>
                    <a:pt x="3278" y="6023"/>
                  </a:lnTo>
                  <a:lnTo>
                    <a:pt x="3250" y="6528"/>
                  </a:lnTo>
                  <a:lnTo>
                    <a:pt x="3166" y="7032"/>
                  </a:lnTo>
                  <a:lnTo>
                    <a:pt x="3054" y="7536"/>
                  </a:lnTo>
                  <a:lnTo>
                    <a:pt x="2914" y="7928"/>
                  </a:lnTo>
                  <a:lnTo>
                    <a:pt x="2690" y="8292"/>
                  </a:lnTo>
                  <a:lnTo>
                    <a:pt x="2438" y="8600"/>
                  </a:lnTo>
                  <a:lnTo>
                    <a:pt x="2269" y="8768"/>
                  </a:lnTo>
                  <a:lnTo>
                    <a:pt x="2101" y="8908"/>
                  </a:lnTo>
                  <a:lnTo>
                    <a:pt x="1905" y="9049"/>
                  </a:lnTo>
                  <a:lnTo>
                    <a:pt x="1709" y="9161"/>
                  </a:lnTo>
                  <a:lnTo>
                    <a:pt x="1485" y="9301"/>
                  </a:lnTo>
                  <a:lnTo>
                    <a:pt x="1233" y="9385"/>
                  </a:lnTo>
                  <a:lnTo>
                    <a:pt x="981" y="9497"/>
                  </a:lnTo>
                  <a:lnTo>
                    <a:pt x="701" y="9581"/>
                  </a:lnTo>
                  <a:lnTo>
                    <a:pt x="85" y="9721"/>
                  </a:lnTo>
                  <a:lnTo>
                    <a:pt x="29" y="9805"/>
                  </a:lnTo>
                  <a:lnTo>
                    <a:pt x="1" y="9889"/>
                  </a:lnTo>
                  <a:lnTo>
                    <a:pt x="1" y="9973"/>
                  </a:lnTo>
                  <a:lnTo>
                    <a:pt x="1" y="10057"/>
                  </a:lnTo>
                  <a:lnTo>
                    <a:pt x="57" y="10225"/>
                  </a:lnTo>
                  <a:lnTo>
                    <a:pt x="197" y="10393"/>
                  </a:lnTo>
                  <a:lnTo>
                    <a:pt x="365" y="10533"/>
                  </a:lnTo>
                  <a:lnTo>
                    <a:pt x="561" y="10673"/>
                  </a:lnTo>
                  <a:lnTo>
                    <a:pt x="785" y="10813"/>
                  </a:lnTo>
                  <a:lnTo>
                    <a:pt x="1037" y="10953"/>
                  </a:lnTo>
                  <a:lnTo>
                    <a:pt x="1541" y="11149"/>
                  </a:lnTo>
                  <a:lnTo>
                    <a:pt x="1989" y="11317"/>
                  </a:lnTo>
                  <a:lnTo>
                    <a:pt x="2466" y="11457"/>
                  </a:lnTo>
                  <a:lnTo>
                    <a:pt x="2662" y="11485"/>
                  </a:lnTo>
                  <a:lnTo>
                    <a:pt x="3222" y="11541"/>
                  </a:lnTo>
                  <a:lnTo>
                    <a:pt x="4062" y="11598"/>
                  </a:lnTo>
                  <a:lnTo>
                    <a:pt x="4566" y="11598"/>
                  </a:lnTo>
                  <a:lnTo>
                    <a:pt x="5099" y="11570"/>
                  </a:lnTo>
                  <a:lnTo>
                    <a:pt x="5631" y="11541"/>
                  </a:lnTo>
                  <a:lnTo>
                    <a:pt x="6219" y="11485"/>
                  </a:lnTo>
                  <a:lnTo>
                    <a:pt x="6779" y="11401"/>
                  </a:lnTo>
                  <a:lnTo>
                    <a:pt x="7311" y="11261"/>
                  </a:lnTo>
                  <a:lnTo>
                    <a:pt x="7844" y="11121"/>
                  </a:lnTo>
                  <a:lnTo>
                    <a:pt x="8348" y="10897"/>
                  </a:lnTo>
                  <a:lnTo>
                    <a:pt x="8572" y="10785"/>
                  </a:lnTo>
                  <a:lnTo>
                    <a:pt x="8796" y="10645"/>
                  </a:lnTo>
                  <a:lnTo>
                    <a:pt x="9020" y="10505"/>
                  </a:lnTo>
                  <a:lnTo>
                    <a:pt x="9216" y="10337"/>
                  </a:lnTo>
                  <a:lnTo>
                    <a:pt x="9020" y="10141"/>
                  </a:lnTo>
                  <a:lnTo>
                    <a:pt x="8880" y="9917"/>
                  </a:lnTo>
                  <a:lnTo>
                    <a:pt x="8740" y="9665"/>
                  </a:lnTo>
                  <a:lnTo>
                    <a:pt x="8600" y="9413"/>
                  </a:lnTo>
                  <a:lnTo>
                    <a:pt x="8516" y="9133"/>
                  </a:lnTo>
                  <a:lnTo>
                    <a:pt x="8404" y="8852"/>
                  </a:lnTo>
                  <a:lnTo>
                    <a:pt x="8264" y="8264"/>
                  </a:lnTo>
                  <a:lnTo>
                    <a:pt x="8152" y="7592"/>
                  </a:lnTo>
                  <a:lnTo>
                    <a:pt x="8096" y="6920"/>
                  </a:lnTo>
                  <a:lnTo>
                    <a:pt x="8096" y="6191"/>
                  </a:lnTo>
                  <a:lnTo>
                    <a:pt x="8096" y="5463"/>
                  </a:lnTo>
                  <a:lnTo>
                    <a:pt x="8152" y="4735"/>
                  </a:lnTo>
                  <a:lnTo>
                    <a:pt x="8236" y="4007"/>
                  </a:lnTo>
                  <a:lnTo>
                    <a:pt x="8348" y="3250"/>
                  </a:lnTo>
                  <a:lnTo>
                    <a:pt x="8460" y="2550"/>
                  </a:lnTo>
                  <a:lnTo>
                    <a:pt x="8740" y="1205"/>
                  </a:lnTo>
                  <a:lnTo>
                    <a:pt x="9020" y="1"/>
                  </a:lnTo>
                  <a:close/>
                </a:path>
              </a:pathLst>
            </a:custGeom>
            <a:solidFill>
              <a:srgbClr val="E4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606;p57">
              <a:extLst>
                <a:ext uri="{FF2B5EF4-FFF2-40B4-BE49-F238E27FC236}">
                  <a16:creationId xmlns:a16="http://schemas.microsoft.com/office/drawing/2014/main" id="{41EC02B1-99ED-B213-044C-CA34DAE0F0F8}"/>
                </a:ext>
              </a:extLst>
            </p:cNvPr>
            <p:cNvSpPr/>
            <p:nvPr/>
          </p:nvSpPr>
          <p:spPr>
            <a:xfrm>
              <a:off x="1409055" y="1856190"/>
              <a:ext cx="145741" cy="183451"/>
            </a:xfrm>
            <a:custGeom>
              <a:avLst/>
              <a:gdLst/>
              <a:ahLst/>
              <a:cxnLst/>
              <a:rect l="l" t="t" r="r" b="b"/>
              <a:pathLst>
                <a:path w="9217" h="11598" fill="none" extrusionOk="0">
                  <a:moveTo>
                    <a:pt x="9216" y="10337"/>
                  </a:moveTo>
                  <a:lnTo>
                    <a:pt x="9216" y="10337"/>
                  </a:lnTo>
                  <a:lnTo>
                    <a:pt x="9020" y="10505"/>
                  </a:lnTo>
                  <a:lnTo>
                    <a:pt x="8796" y="10645"/>
                  </a:lnTo>
                  <a:lnTo>
                    <a:pt x="8572" y="10785"/>
                  </a:lnTo>
                  <a:lnTo>
                    <a:pt x="8348" y="10897"/>
                  </a:lnTo>
                  <a:lnTo>
                    <a:pt x="7844" y="11121"/>
                  </a:lnTo>
                  <a:lnTo>
                    <a:pt x="7311" y="11261"/>
                  </a:lnTo>
                  <a:lnTo>
                    <a:pt x="6779" y="11401"/>
                  </a:lnTo>
                  <a:lnTo>
                    <a:pt x="6219" y="11485"/>
                  </a:lnTo>
                  <a:lnTo>
                    <a:pt x="5631" y="11541"/>
                  </a:lnTo>
                  <a:lnTo>
                    <a:pt x="5099" y="11570"/>
                  </a:lnTo>
                  <a:lnTo>
                    <a:pt x="4566" y="11598"/>
                  </a:lnTo>
                  <a:lnTo>
                    <a:pt x="4062" y="11598"/>
                  </a:lnTo>
                  <a:lnTo>
                    <a:pt x="3222" y="11541"/>
                  </a:lnTo>
                  <a:lnTo>
                    <a:pt x="2662" y="11485"/>
                  </a:lnTo>
                  <a:lnTo>
                    <a:pt x="2466" y="11457"/>
                  </a:lnTo>
                  <a:lnTo>
                    <a:pt x="2466" y="11457"/>
                  </a:lnTo>
                  <a:lnTo>
                    <a:pt x="1989" y="11317"/>
                  </a:lnTo>
                  <a:lnTo>
                    <a:pt x="1541" y="11149"/>
                  </a:lnTo>
                  <a:lnTo>
                    <a:pt x="1037" y="10953"/>
                  </a:lnTo>
                  <a:lnTo>
                    <a:pt x="785" y="10813"/>
                  </a:lnTo>
                  <a:lnTo>
                    <a:pt x="561" y="10673"/>
                  </a:lnTo>
                  <a:lnTo>
                    <a:pt x="365" y="10533"/>
                  </a:lnTo>
                  <a:lnTo>
                    <a:pt x="197" y="10393"/>
                  </a:lnTo>
                  <a:lnTo>
                    <a:pt x="57" y="10225"/>
                  </a:lnTo>
                  <a:lnTo>
                    <a:pt x="1" y="10057"/>
                  </a:lnTo>
                  <a:lnTo>
                    <a:pt x="1" y="9973"/>
                  </a:lnTo>
                  <a:lnTo>
                    <a:pt x="1" y="9889"/>
                  </a:lnTo>
                  <a:lnTo>
                    <a:pt x="29" y="9805"/>
                  </a:lnTo>
                  <a:lnTo>
                    <a:pt x="85" y="9721"/>
                  </a:lnTo>
                  <a:lnTo>
                    <a:pt x="85" y="9721"/>
                  </a:lnTo>
                  <a:lnTo>
                    <a:pt x="701" y="9581"/>
                  </a:lnTo>
                  <a:lnTo>
                    <a:pt x="981" y="9497"/>
                  </a:lnTo>
                  <a:lnTo>
                    <a:pt x="1233" y="9385"/>
                  </a:lnTo>
                  <a:lnTo>
                    <a:pt x="1485" y="9301"/>
                  </a:lnTo>
                  <a:lnTo>
                    <a:pt x="1709" y="9161"/>
                  </a:lnTo>
                  <a:lnTo>
                    <a:pt x="1905" y="9049"/>
                  </a:lnTo>
                  <a:lnTo>
                    <a:pt x="2101" y="8908"/>
                  </a:lnTo>
                  <a:lnTo>
                    <a:pt x="2269" y="8768"/>
                  </a:lnTo>
                  <a:lnTo>
                    <a:pt x="2438" y="8600"/>
                  </a:lnTo>
                  <a:lnTo>
                    <a:pt x="2690" y="8292"/>
                  </a:lnTo>
                  <a:lnTo>
                    <a:pt x="2914" y="7928"/>
                  </a:lnTo>
                  <a:lnTo>
                    <a:pt x="3054" y="7536"/>
                  </a:lnTo>
                  <a:lnTo>
                    <a:pt x="3054" y="7536"/>
                  </a:lnTo>
                  <a:lnTo>
                    <a:pt x="3166" y="7032"/>
                  </a:lnTo>
                  <a:lnTo>
                    <a:pt x="3250" y="6528"/>
                  </a:lnTo>
                  <a:lnTo>
                    <a:pt x="3278" y="6023"/>
                  </a:lnTo>
                  <a:lnTo>
                    <a:pt x="3222" y="5519"/>
                  </a:lnTo>
                  <a:lnTo>
                    <a:pt x="3222" y="5519"/>
                  </a:lnTo>
                  <a:lnTo>
                    <a:pt x="3166" y="4959"/>
                  </a:lnTo>
                  <a:lnTo>
                    <a:pt x="3082" y="4399"/>
                  </a:lnTo>
                  <a:lnTo>
                    <a:pt x="9020" y="1"/>
                  </a:lnTo>
                  <a:lnTo>
                    <a:pt x="9020" y="1"/>
                  </a:lnTo>
                  <a:lnTo>
                    <a:pt x="8740" y="1205"/>
                  </a:lnTo>
                  <a:lnTo>
                    <a:pt x="8460" y="2550"/>
                  </a:lnTo>
                  <a:lnTo>
                    <a:pt x="8348" y="3250"/>
                  </a:lnTo>
                  <a:lnTo>
                    <a:pt x="8236" y="4007"/>
                  </a:lnTo>
                  <a:lnTo>
                    <a:pt x="8152" y="4735"/>
                  </a:lnTo>
                  <a:lnTo>
                    <a:pt x="8096" y="5463"/>
                  </a:lnTo>
                  <a:lnTo>
                    <a:pt x="8096" y="6191"/>
                  </a:lnTo>
                  <a:lnTo>
                    <a:pt x="8096" y="6920"/>
                  </a:lnTo>
                  <a:lnTo>
                    <a:pt x="8152" y="7592"/>
                  </a:lnTo>
                  <a:lnTo>
                    <a:pt x="8264" y="8264"/>
                  </a:lnTo>
                  <a:lnTo>
                    <a:pt x="8404" y="8852"/>
                  </a:lnTo>
                  <a:lnTo>
                    <a:pt x="8516" y="9133"/>
                  </a:lnTo>
                  <a:lnTo>
                    <a:pt x="8600" y="9413"/>
                  </a:lnTo>
                  <a:lnTo>
                    <a:pt x="8740" y="9665"/>
                  </a:lnTo>
                  <a:lnTo>
                    <a:pt x="8880" y="9917"/>
                  </a:lnTo>
                  <a:lnTo>
                    <a:pt x="9020" y="10141"/>
                  </a:lnTo>
                  <a:lnTo>
                    <a:pt x="9216" y="1033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607;p57">
              <a:extLst>
                <a:ext uri="{FF2B5EF4-FFF2-40B4-BE49-F238E27FC236}">
                  <a16:creationId xmlns:a16="http://schemas.microsoft.com/office/drawing/2014/main" id="{B6EF7336-5844-75D6-9385-94041FA56B18}"/>
                </a:ext>
              </a:extLst>
            </p:cNvPr>
            <p:cNvSpPr/>
            <p:nvPr/>
          </p:nvSpPr>
          <p:spPr>
            <a:xfrm>
              <a:off x="1459986" y="1943487"/>
              <a:ext cx="901" cy="15960"/>
            </a:xfrm>
            <a:custGeom>
              <a:avLst/>
              <a:gdLst/>
              <a:ahLst/>
              <a:cxnLst/>
              <a:rect l="l" t="t" r="r" b="b"/>
              <a:pathLst>
                <a:path w="57" h="1009" extrusionOk="0">
                  <a:moveTo>
                    <a:pt x="1" y="0"/>
                  </a:moveTo>
                  <a:lnTo>
                    <a:pt x="29" y="504"/>
                  </a:lnTo>
                  <a:lnTo>
                    <a:pt x="29" y="1009"/>
                  </a:lnTo>
                  <a:lnTo>
                    <a:pt x="57" y="504"/>
                  </a:lnTo>
                  <a:lnTo>
                    <a:pt x="1"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608;p57">
              <a:extLst>
                <a:ext uri="{FF2B5EF4-FFF2-40B4-BE49-F238E27FC236}">
                  <a16:creationId xmlns:a16="http://schemas.microsoft.com/office/drawing/2014/main" id="{8884F8DF-8979-F20E-2DCA-B88CC59064FD}"/>
                </a:ext>
              </a:extLst>
            </p:cNvPr>
            <p:cNvSpPr/>
            <p:nvPr/>
          </p:nvSpPr>
          <p:spPr>
            <a:xfrm>
              <a:off x="1457330" y="1943487"/>
              <a:ext cx="3558" cy="31904"/>
            </a:xfrm>
            <a:custGeom>
              <a:avLst/>
              <a:gdLst/>
              <a:ahLst/>
              <a:cxnLst/>
              <a:rect l="l" t="t" r="r" b="b"/>
              <a:pathLst>
                <a:path w="225" h="2017" fill="none" extrusionOk="0">
                  <a:moveTo>
                    <a:pt x="169" y="0"/>
                  </a:moveTo>
                  <a:lnTo>
                    <a:pt x="169" y="0"/>
                  </a:lnTo>
                  <a:lnTo>
                    <a:pt x="169" y="0"/>
                  </a:lnTo>
                  <a:lnTo>
                    <a:pt x="197" y="504"/>
                  </a:lnTo>
                  <a:lnTo>
                    <a:pt x="197" y="1009"/>
                  </a:lnTo>
                  <a:lnTo>
                    <a:pt x="113" y="1513"/>
                  </a:lnTo>
                  <a:lnTo>
                    <a:pt x="1" y="2017"/>
                  </a:lnTo>
                  <a:lnTo>
                    <a:pt x="1" y="2017"/>
                  </a:lnTo>
                  <a:lnTo>
                    <a:pt x="1" y="2017"/>
                  </a:lnTo>
                  <a:lnTo>
                    <a:pt x="1" y="2017"/>
                  </a:lnTo>
                  <a:lnTo>
                    <a:pt x="113" y="1513"/>
                  </a:lnTo>
                  <a:lnTo>
                    <a:pt x="197" y="1009"/>
                  </a:lnTo>
                  <a:lnTo>
                    <a:pt x="225" y="504"/>
                  </a:lnTo>
                  <a:lnTo>
                    <a:pt x="169" y="0"/>
                  </a:lnTo>
                  <a:lnTo>
                    <a:pt x="169" y="0"/>
                  </a:lnTo>
                  <a:lnTo>
                    <a:pt x="16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609;p57">
              <a:extLst>
                <a:ext uri="{FF2B5EF4-FFF2-40B4-BE49-F238E27FC236}">
                  <a16:creationId xmlns:a16="http://schemas.microsoft.com/office/drawing/2014/main" id="{6CCA5995-5FBC-A2A8-67B5-A17D055E33C2}"/>
                </a:ext>
              </a:extLst>
            </p:cNvPr>
            <p:cNvSpPr/>
            <p:nvPr/>
          </p:nvSpPr>
          <p:spPr>
            <a:xfrm>
              <a:off x="1457330" y="1900511"/>
              <a:ext cx="72657" cy="74880"/>
            </a:xfrm>
            <a:custGeom>
              <a:avLst/>
              <a:gdLst/>
              <a:ahLst/>
              <a:cxnLst/>
              <a:rect l="l" t="t" r="r" b="b"/>
              <a:pathLst>
                <a:path w="4595" h="4734" extrusionOk="0">
                  <a:moveTo>
                    <a:pt x="4595" y="0"/>
                  </a:moveTo>
                  <a:lnTo>
                    <a:pt x="169" y="2717"/>
                  </a:lnTo>
                  <a:lnTo>
                    <a:pt x="225" y="3221"/>
                  </a:lnTo>
                  <a:lnTo>
                    <a:pt x="197" y="3726"/>
                  </a:lnTo>
                  <a:lnTo>
                    <a:pt x="113" y="4230"/>
                  </a:lnTo>
                  <a:lnTo>
                    <a:pt x="1" y="4734"/>
                  </a:lnTo>
                  <a:lnTo>
                    <a:pt x="617" y="4622"/>
                  </a:lnTo>
                  <a:lnTo>
                    <a:pt x="953" y="4538"/>
                  </a:lnTo>
                  <a:lnTo>
                    <a:pt x="1289" y="4398"/>
                  </a:lnTo>
                  <a:lnTo>
                    <a:pt x="1653" y="4258"/>
                  </a:lnTo>
                  <a:lnTo>
                    <a:pt x="2018" y="4090"/>
                  </a:lnTo>
                  <a:lnTo>
                    <a:pt x="2382" y="3866"/>
                  </a:lnTo>
                  <a:lnTo>
                    <a:pt x="2746" y="3613"/>
                  </a:lnTo>
                  <a:lnTo>
                    <a:pt x="3082" y="3333"/>
                  </a:lnTo>
                  <a:lnTo>
                    <a:pt x="3418" y="2997"/>
                  </a:lnTo>
                  <a:lnTo>
                    <a:pt x="3726" y="2633"/>
                  </a:lnTo>
                  <a:lnTo>
                    <a:pt x="3978" y="2213"/>
                  </a:lnTo>
                  <a:lnTo>
                    <a:pt x="4202" y="1737"/>
                  </a:lnTo>
                  <a:lnTo>
                    <a:pt x="4398" y="1205"/>
                  </a:lnTo>
                  <a:lnTo>
                    <a:pt x="4511" y="644"/>
                  </a:lnTo>
                  <a:lnTo>
                    <a:pt x="4567" y="308"/>
                  </a:lnTo>
                  <a:lnTo>
                    <a:pt x="4595" y="0"/>
                  </a:lnTo>
                  <a:close/>
                </a:path>
              </a:pathLst>
            </a:custGeom>
            <a:solidFill>
              <a:srgbClr val="B66E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610;p57">
              <a:extLst>
                <a:ext uri="{FF2B5EF4-FFF2-40B4-BE49-F238E27FC236}">
                  <a16:creationId xmlns:a16="http://schemas.microsoft.com/office/drawing/2014/main" id="{F11C1B15-6729-E721-7E7B-FE0E5C8CB8CE}"/>
                </a:ext>
              </a:extLst>
            </p:cNvPr>
            <p:cNvSpPr/>
            <p:nvPr/>
          </p:nvSpPr>
          <p:spPr>
            <a:xfrm>
              <a:off x="1457330" y="1900511"/>
              <a:ext cx="72657" cy="74880"/>
            </a:xfrm>
            <a:custGeom>
              <a:avLst/>
              <a:gdLst/>
              <a:ahLst/>
              <a:cxnLst/>
              <a:rect l="l" t="t" r="r" b="b"/>
              <a:pathLst>
                <a:path w="4595" h="4734" fill="none" extrusionOk="0">
                  <a:moveTo>
                    <a:pt x="4595" y="0"/>
                  </a:moveTo>
                  <a:lnTo>
                    <a:pt x="169" y="2717"/>
                  </a:lnTo>
                  <a:lnTo>
                    <a:pt x="169" y="2717"/>
                  </a:lnTo>
                  <a:lnTo>
                    <a:pt x="169" y="2717"/>
                  </a:lnTo>
                  <a:lnTo>
                    <a:pt x="169" y="2717"/>
                  </a:lnTo>
                  <a:lnTo>
                    <a:pt x="225" y="3221"/>
                  </a:lnTo>
                  <a:lnTo>
                    <a:pt x="197" y="3726"/>
                  </a:lnTo>
                  <a:lnTo>
                    <a:pt x="113" y="4230"/>
                  </a:lnTo>
                  <a:lnTo>
                    <a:pt x="1" y="4734"/>
                  </a:lnTo>
                  <a:lnTo>
                    <a:pt x="1" y="4734"/>
                  </a:lnTo>
                  <a:lnTo>
                    <a:pt x="617" y="4622"/>
                  </a:lnTo>
                  <a:lnTo>
                    <a:pt x="953" y="4538"/>
                  </a:lnTo>
                  <a:lnTo>
                    <a:pt x="1289" y="4398"/>
                  </a:lnTo>
                  <a:lnTo>
                    <a:pt x="1653" y="4258"/>
                  </a:lnTo>
                  <a:lnTo>
                    <a:pt x="2018" y="4090"/>
                  </a:lnTo>
                  <a:lnTo>
                    <a:pt x="2382" y="3866"/>
                  </a:lnTo>
                  <a:lnTo>
                    <a:pt x="2746" y="3613"/>
                  </a:lnTo>
                  <a:lnTo>
                    <a:pt x="3082" y="3333"/>
                  </a:lnTo>
                  <a:lnTo>
                    <a:pt x="3418" y="2997"/>
                  </a:lnTo>
                  <a:lnTo>
                    <a:pt x="3726" y="2633"/>
                  </a:lnTo>
                  <a:lnTo>
                    <a:pt x="3978" y="2213"/>
                  </a:lnTo>
                  <a:lnTo>
                    <a:pt x="4202" y="1737"/>
                  </a:lnTo>
                  <a:lnTo>
                    <a:pt x="4398" y="1205"/>
                  </a:lnTo>
                  <a:lnTo>
                    <a:pt x="4511" y="644"/>
                  </a:lnTo>
                  <a:lnTo>
                    <a:pt x="4567" y="308"/>
                  </a:lnTo>
                  <a:lnTo>
                    <a:pt x="459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611;p57">
              <a:extLst>
                <a:ext uri="{FF2B5EF4-FFF2-40B4-BE49-F238E27FC236}">
                  <a16:creationId xmlns:a16="http://schemas.microsoft.com/office/drawing/2014/main" id="{055FB02F-7781-3CC0-2BC3-EE4120CC7FCE}"/>
                </a:ext>
              </a:extLst>
            </p:cNvPr>
            <p:cNvSpPr/>
            <p:nvPr/>
          </p:nvSpPr>
          <p:spPr>
            <a:xfrm>
              <a:off x="1502948" y="1710432"/>
              <a:ext cx="88169" cy="131159"/>
            </a:xfrm>
            <a:custGeom>
              <a:avLst/>
              <a:gdLst/>
              <a:ahLst/>
              <a:cxnLst/>
              <a:rect l="l" t="t" r="r" b="b"/>
              <a:pathLst>
                <a:path w="5576" h="8292" extrusionOk="0">
                  <a:moveTo>
                    <a:pt x="5043" y="0"/>
                  </a:moveTo>
                  <a:lnTo>
                    <a:pt x="1" y="224"/>
                  </a:lnTo>
                  <a:lnTo>
                    <a:pt x="57" y="673"/>
                  </a:lnTo>
                  <a:lnTo>
                    <a:pt x="281" y="1793"/>
                  </a:lnTo>
                  <a:lnTo>
                    <a:pt x="421" y="2521"/>
                  </a:lnTo>
                  <a:lnTo>
                    <a:pt x="617" y="3334"/>
                  </a:lnTo>
                  <a:lnTo>
                    <a:pt x="841" y="4174"/>
                  </a:lnTo>
                  <a:lnTo>
                    <a:pt x="1093" y="5014"/>
                  </a:lnTo>
                  <a:lnTo>
                    <a:pt x="1373" y="5827"/>
                  </a:lnTo>
                  <a:lnTo>
                    <a:pt x="1682" y="6583"/>
                  </a:lnTo>
                  <a:lnTo>
                    <a:pt x="1850" y="6919"/>
                  </a:lnTo>
                  <a:lnTo>
                    <a:pt x="2018" y="7227"/>
                  </a:lnTo>
                  <a:lnTo>
                    <a:pt x="2186" y="7507"/>
                  </a:lnTo>
                  <a:lnTo>
                    <a:pt x="2382" y="7759"/>
                  </a:lnTo>
                  <a:lnTo>
                    <a:pt x="2578" y="7955"/>
                  </a:lnTo>
                  <a:lnTo>
                    <a:pt x="2774" y="8124"/>
                  </a:lnTo>
                  <a:lnTo>
                    <a:pt x="2970" y="8236"/>
                  </a:lnTo>
                  <a:lnTo>
                    <a:pt x="3194" y="8292"/>
                  </a:lnTo>
                  <a:lnTo>
                    <a:pt x="3418" y="8292"/>
                  </a:lnTo>
                  <a:lnTo>
                    <a:pt x="3642" y="8236"/>
                  </a:lnTo>
                  <a:lnTo>
                    <a:pt x="3866" y="8096"/>
                  </a:lnTo>
                  <a:lnTo>
                    <a:pt x="4118" y="7899"/>
                  </a:lnTo>
                  <a:lnTo>
                    <a:pt x="4343" y="7647"/>
                  </a:lnTo>
                  <a:lnTo>
                    <a:pt x="4567" y="7395"/>
                  </a:lnTo>
                  <a:lnTo>
                    <a:pt x="4735" y="7115"/>
                  </a:lnTo>
                  <a:lnTo>
                    <a:pt x="4903" y="6807"/>
                  </a:lnTo>
                  <a:lnTo>
                    <a:pt x="5043" y="6527"/>
                  </a:lnTo>
                  <a:lnTo>
                    <a:pt x="5155" y="6219"/>
                  </a:lnTo>
                  <a:lnTo>
                    <a:pt x="5267" y="5911"/>
                  </a:lnTo>
                  <a:lnTo>
                    <a:pt x="5351" y="5575"/>
                  </a:lnTo>
                  <a:lnTo>
                    <a:pt x="5491" y="4930"/>
                  </a:lnTo>
                  <a:lnTo>
                    <a:pt x="5547" y="4286"/>
                  </a:lnTo>
                  <a:lnTo>
                    <a:pt x="5575" y="3614"/>
                  </a:lnTo>
                  <a:lnTo>
                    <a:pt x="5547" y="2998"/>
                  </a:lnTo>
                  <a:lnTo>
                    <a:pt x="5519" y="2381"/>
                  </a:lnTo>
                  <a:lnTo>
                    <a:pt x="5435" y="1821"/>
                  </a:lnTo>
                  <a:lnTo>
                    <a:pt x="5351" y="1317"/>
                  </a:lnTo>
                  <a:lnTo>
                    <a:pt x="5267" y="869"/>
                  </a:lnTo>
                  <a:lnTo>
                    <a:pt x="5127" y="224"/>
                  </a:lnTo>
                  <a:lnTo>
                    <a:pt x="504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612;p57">
              <a:extLst>
                <a:ext uri="{FF2B5EF4-FFF2-40B4-BE49-F238E27FC236}">
                  <a16:creationId xmlns:a16="http://schemas.microsoft.com/office/drawing/2014/main" id="{CB585002-4488-1F2E-ADAB-C8C690DEA101}"/>
                </a:ext>
              </a:extLst>
            </p:cNvPr>
            <p:cNvSpPr/>
            <p:nvPr/>
          </p:nvSpPr>
          <p:spPr>
            <a:xfrm>
              <a:off x="1412154" y="1700245"/>
              <a:ext cx="180734" cy="249458"/>
            </a:xfrm>
            <a:custGeom>
              <a:avLst/>
              <a:gdLst/>
              <a:ahLst/>
              <a:cxnLst/>
              <a:rect l="l" t="t" r="r" b="b"/>
              <a:pathLst>
                <a:path w="11430" h="15771" extrusionOk="0">
                  <a:moveTo>
                    <a:pt x="5519" y="0"/>
                  </a:moveTo>
                  <a:lnTo>
                    <a:pt x="5015" y="28"/>
                  </a:lnTo>
                  <a:lnTo>
                    <a:pt x="4482" y="84"/>
                  </a:lnTo>
                  <a:lnTo>
                    <a:pt x="3978" y="196"/>
                  </a:lnTo>
                  <a:lnTo>
                    <a:pt x="3474" y="364"/>
                  </a:lnTo>
                  <a:lnTo>
                    <a:pt x="2998" y="588"/>
                  </a:lnTo>
                  <a:lnTo>
                    <a:pt x="2550" y="840"/>
                  </a:lnTo>
                  <a:lnTo>
                    <a:pt x="2101" y="1149"/>
                  </a:lnTo>
                  <a:lnTo>
                    <a:pt x="1709" y="1485"/>
                  </a:lnTo>
                  <a:lnTo>
                    <a:pt x="1345" y="1877"/>
                  </a:lnTo>
                  <a:lnTo>
                    <a:pt x="1009" y="2297"/>
                  </a:lnTo>
                  <a:lnTo>
                    <a:pt x="729" y="2773"/>
                  </a:lnTo>
                  <a:lnTo>
                    <a:pt x="477" y="3277"/>
                  </a:lnTo>
                  <a:lnTo>
                    <a:pt x="337" y="3558"/>
                  </a:lnTo>
                  <a:lnTo>
                    <a:pt x="253" y="3866"/>
                  </a:lnTo>
                  <a:lnTo>
                    <a:pt x="169" y="4174"/>
                  </a:lnTo>
                  <a:lnTo>
                    <a:pt x="85" y="4482"/>
                  </a:lnTo>
                  <a:lnTo>
                    <a:pt x="57" y="4818"/>
                  </a:lnTo>
                  <a:lnTo>
                    <a:pt x="29" y="5126"/>
                  </a:lnTo>
                  <a:lnTo>
                    <a:pt x="1" y="5434"/>
                  </a:lnTo>
                  <a:lnTo>
                    <a:pt x="29" y="5770"/>
                  </a:lnTo>
                  <a:lnTo>
                    <a:pt x="85" y="7171"/>
                  </a:lnTo>
                  <a:lnTo>
                    <a:pt x="141" y="8459"/>
                  </a:lnTo>
                  <a:lnTo>
                    <a:pt x="225" y="9608"/>
                  </a:lnTo>
                  <a:lnTo>
                    <a:pt x="281" y="10168"/>
                  </a:lnTo>
                  <a:lnTo>
                    <a:pt x="365" y="10672"/>
                  </a:lnTo>
                  <a:lnTo>
                    <a:pt x="477" y="11176"/>
                  </a:lnTo>
                  <a:lnTo>
                    <a:pt x="589" y="11653"/>
                  </a:lnTo>
                  <a:lnTo>
                    <a:pt x="757" y="12101"/>
                  </a:lnTo>
                  <a:lnTo>
                    <a:pt x="925" y="12521"/>
                  </a:lnTo>
                  <a:lnTo>
                    <a:pt x="1149" y="12969"/>
                  </a:lnTo>
                  <a:lnTo>
                    <a:pt x="1429" y="13361"/>
                  </a:lnTo>
                  <a:lnTo>
                    <a:pt x="1709" y="13754"/>
                  </a:lnTo>
                  <a:lnTo>
                    <a:pt x="2073" y="14146"/>
                  </a:lnTo>
                  <a:lnTo>
                    <a:pt x="2354" y="14454"/>
                  </a:lnTo>
                  <a:lnTo>
                    <a:pt x="2690" y="14734"/>
                  </a:lnTo>
                  <a:lnTo>
                    <a:pt x="3026" y="14958"/>
                  </a:lnTo>
                  <a:lnTo>
                    <a:pt x="3362" y="15154"/>
                  </a:lnTo>
                  <a:lnTo>
                    <a:pt x="3726" y="15350"/>
                  </a:lnTo>
                  <a:lnTo>
                    <a:pt x="4118" y="15490"/>
                  </a:lnTo>
                  <a:lnTo>
                    <a:pt x="4482" y="15602"/>
                  </a:lnTo>
                  <a:lnTo>
                    <a:pt x="4875" y="15686"/>
                  </a:lnTo>
                  <a:lnTo>
                    <a:pt x="5267" y="15742"/>
                  </a:lnTo>
                  <a:lnTo>
                    <a:pt x="5687" y="15770"/>
                  </a:lnTo>
                  <a:lnTo>
                    <a:pt x="6079" y="15770"/>
                  </a:lnTo>
                  <a:lnTo>
                    <a:pt x="6499" y="15714"/>
                  </a:lnTo>
                  <a:lnTo>
                    <a:pt x="6891" y="15658"/>
                  </a:lnTo>
                  <a:lnTo>
                    <a:pt x="7283" y="15546"/>
                  </a:lnTo>
                  <a:lnTo>
                    <a:pt x="7676" y="15406"/>
                  </a:lnTo>
                  <a:lnTo>
                    <a:pt x="8068" y="15238"/>
                  </a:lnTo>
                  <a:lnTo>
                    <a:pt x="8516" y="14986"/>
                  </a:lnTo>
                  <a:lnTo>
                    <a:pt x="8964" y="14678"/>
                  </a:lnTo>
                  <a:lnTo>
                    <a:pt x="9356" y="14342"/>
                  </a:lnTo>
                  <a:lnTo>
                    <a:pt x="9748" y="13978"/>
                  </a:lnTo>
                  <a:lnTo>
                    <a:pt x="10085" y="13557"/>
                  </a:lnTo>
                  <a:lnTo>
                    <a:pt x="10365" y="13137"/>
                  </a:lnTo>
                  <a:lnTo>
                    <a:pt x="10617" y="12661"/>
                  </a:lnTo>
                  <a:lnTo>
                    <a:pt x="10841" y="12185"/>
                  </a:lnTo>
                  <a:lnTo>
                    <a:pt x="10925" y="11905"/>
                  </a:lnTo>
                  <a:lnTo>
                    <a:pt x="11009" y="11625"/>
                  </a:lnTo>
                  <a:lnTo>
                    <a:pt x="11177" y="10924"/>
                  </a:lnTo>
                  <a:lnTo>
                    <a:pt x="11289" y="10168"/>
                  </a:lnTo>
                  <a:lnTo>
                    <a:pt x="11373" y="9412"/>
                  </a:lnTo>
                  <a:lnTo>
                    <a:pt x="11429" y="8599"/>
                  </a:lnTo>
                  <a:lnTo>
                    <a:pt x="11429" y="7787"/>
                  </a:lnTo>
                  <a:lnTo>
                    <a:pt x="11373" y="6947"/>
                  </a:lnTo>
                  <a:lnTo>
                    <a:pt x="11289" y="6135"/>
                  </a:lnTo>
                  <a:lnTo>
                    <a:pt x="11149" y="5322"/>
                  </a:lnTo>
                  <a:lnTo>
                    <a:pt x="10925" y="4538"/>
                  </a:lnTo>
                  <a:lnTo>
                    <a:pt x="10813" y="4146"/>
                  </a:lnTo>
                  <a:lnTo>
                    <a:pt x="10673" y="3782"/>
                  </a:lnTo>
                  <a:lnTo>
                    <a:pt x="10505" y="3417"/>
                  </a:lnTo>
                  <a:lnTo>
                    <a:pt x="10337" y="3053"/>
                  </a:lnTo>
                  <a:lnTo>
                    <a:pt x="10141" y="2717"/>
                  </a:lnTo>
                  <a:lnTo>
                    <a:pt x="9945" y="2409"/>
                  </a:lnTo>
                  <a:lnTo>
                    <a:pt x="9720" y="2101"/>
                  </a:lnTo>
                  <a:lnTo>
                    <a:pt x="9468" y="1793"/>
                  </a:lnTo>
                  <a:lnTo>
                    <a:pt x="9216" y="1513"/>
                  </a:lnTo>
                  <a:lnTo>
                    <a:pt x="8936" y="1261"/>
                  </a:lnTo>
                  <a:lnTo>
                    <a:pt x="8656" y="1037"/>
                  </a:lnTo>
                  <a:lnTo>
                    <a:pt x="8320" y="812"/>
                  </a:lnTo>
                  <a:lnTo>
                    <a:pt x="8012" y="616"/>
                  </a:lnTo>
                  <a:lnTo>
                    <a:pt x="7648" y="448"/>
                  </a:lnTo>
                  <a:lnTo>
                    <a:pt x="7115" y="252"/>
                  </a:lnTo>
                  <a:lnTo>
                    <a:pt x="6583" y="112"/>
                  </a:lnTo>
                  <a:lnTo>
                    <a:pt x="6051" y="28"/>
                  </a:lnTo>
                  <a:lnTo>
                    <a:pt x="5519" y="0"/>
                  </a:lnTo>
                  <a:close/>
                </a:path>
              </a:pathLst>
            </a:custGeom>
            <a:solidFill>
              <a:srgbClr val="E4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613;p57">
              <a:extLst>
                <a:ext uri="{FF2B5EF4-FFF2-40B4-BE49-F238E27FC236}">
                  <a16:creationId xmlns:a16="http://schemas.microsoft.com/office/drawing/2014/main" id="{7F0EFF46-7A25-4291-24E9-93C21C72B891}"/>
                </a:ext>
              </a:extLst>
            </p:cNvPr>
            <p:cNvSpPr/>
            <p:nvPr/>
          </p:nvSpPr>
          <p:spPr>
            <a:xfrm>
              <a:off x="1507818" y="1802142"/>
              <a:ext cx="12428" cy="18190"/>
            </a:xfrm>
            <a:custGeom>
              <a:avLst/>
              <a:gdLst/>
              <a:ahLst/>
              <a:cxnLst/>
              <a:rect l="l" t="t" r="r" b="b"/>
              <a:pathLst>
                <a:path w="786" h="1150" extrusionOk="0">
                  <a:moveTo>
                    <a:pt x="337" y="1"/>
                  </a:moveTo>
                  <a:lnTo>
                    <a:pt x="253" y="29"/>
                  </a:lnTo>
                  <a:lnTo>
                    <a:pt x="197" y="85"/>
                  </a:lnTo>
                  <a:lnTo>
                    <a:pt x="141" y="141"/>
                  </a:lnTo>
                  <a:lnTo>
                    <a:pt x="57" y="337"/>
                  </a:lnTo>
                  <a:lnTo>
                    <a:pt x="1" y="561"/>
                  </a:lnTo>
                  <a:lnTo>
                    <a:pt x="29" y="785"/>
                  </a:lnTo>
                  <a:lnTo>
                    <a:pt x="113" y="953"/>
                  </a:lnTo>
                  <a:lnTo>
                    <a:pt x="169" y="1037"/>
                  </a:lnTo>
                  <a:lnTo>
                    <a:pt x="225" y="1093"/>
                  </a:lnTo>
                  <a:lnTo>
                    <a:pt x="309" y="1121"/>
                  </a:lnTo>
                  <a:lnTo>
                    <a:pt x="393" y="1149"/>
                  </a:lnTo>
                  <a:lnTo>
                    <a:pt x="449" y="1121"/>
                  </a:lnTo>
                  <a:lnTo>
                    <a:pt x="533" y="1093"/>
                  </a:lnTo>
                  <a:lnTo>
                    <a:pt x="589" y="1037"/>
                  </a:lnTo>
                  <a:lnTo>
                    <a:pt x="645" y="981"/>
                  </a:lnTo>
                  <a:lnTo>
                    <a:pt x="729" y="785"/>
                  </a:lnTo>
                  <a:lnTo>
                    <a:pt x="785" y="589"/>
                  </a:lnTo>
                  <a:lnTo>
                    <a:pt x="757" y="365"/>
                  </a:lnTo>
                  <a:lnTo>
                    <a:pt x="673" y="169"/>
                  </a:lnTo>
                  <a:lnTo>
                    <a:pt x="617" y="85"/>
                  </a:lnTo>
                  <a:lnTo>
                    <a:pt x="561" y="29"/>
                  </a:lnTo>
                  <a:lnTo>
                    <a:pt x="47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614;p57">
              <a:extLst>
                <a:ext uri="{FF2B5EF4-FFF2-40B4-BE49-F238E27FC236}">
                  <a16:creationId xmlns:a16="http://schemas.microsoft.com/office/drawing/2014/main" id="{EC30E6EF-EA8A-B2DF-7FB8-D9E4FD23DD61}"/>
                </a:ext>
              </a:extLst>
            </p:cNvPr>
            <p:cNvSpPr/>
            <p:nvPr/>
          </p:nvSpPr>
          <p:spPr>
            <a:xfrm>
              <a:off x="1566292" y="1803027"/>
              <a:ext cx="11970" cy="18633"/>
            </a:xfrm>
            <a:custGeom>
              <a:avLst/>
              <a:gdLst/>
              <a:ahLst/>
              <a:cxnLst/>
              <a:rect l="l" t="t" r="r" b="b"/>
              <a:pathLst>
                <a:path w="757" h="1178" extrusionOk="0">
                  <a:moveTo>
                    <a:pt x="393" y="1"/>
                  </a:moveTo>
                  <a:lnTo>
                    <a:pt x="309" y="29"/>
                  </a:lnTo>
                  <a:lnTo>
                    <a:pt x="225" y="57"/>
                  </a:lnTo>
                  <a:lnTo>
                    <a:pt x="169" y="113"/>
                  </a:lnTo>
                  <a:lnTo>
                    <a:pt x="112" y="169"/>
                  </a:lnTo>
                  <a:lnTo>
                    <a:pt x="28" y="337"/>
                  </a:lnTo>
                  <a:lnTo>
                    <a:pt x="0" y="561"/>
                  </a:lnTo>
                  <a:lnTo>
                    <a:pt x="0" y="673"/>
                  </a:lnTo>
                  <a:lnTo>
                    <a:pt x="0" y="785"/>
                  </a:lnTo>
                  <a:lnTo>
                    <a:pt x="56" y="897"/>
                  </a:lnTo>
                  <a:lnTo>
                    <a:pt x="84" y="981"/>
                  </a:lnTo>
                  <a:lnTo>
                    <a:pt x="140" y="1065"/>
                  </a:lnTo>
                  <a:lnTo>
                    <a:pt x="225" y="1121"/>
                  </a:lnTo>
                  <a:lnTo>
                    <a:pt x="281" y="1149"/>
                  </a:lnTo>
                  <a:lnTo>
                    <a:pt x="365" y="1177"/>
                  </a:lnTo>
                  <a:lnTo>
                    <a:pt x="449" y="1149"/>
                  </a:lnTo>
                  <a:lnTo>
                    <a:pt x="505" y="1121"/>
                  </a:lnTo>
                  <a:lnTo>
                    <a:pt x="589" y="1065"/>
                  </a:lnTo>
                  <a:lnTo>
                    <a:pt x="645" y="1009"/>
                  </a:lnTo>
                  <a:lnTo>
                    <a:pt x="729" y="813"/>
                  </a:lnTo>
                  <a:lnTo>
                    <a:pt x="757" y="589"/>
                  </a:lnTo>
                  <a:lnTo>
                    <a:pt x="729" y="393"/>
                  </a:lnTo>
                  <a:lnTo>
                    <a:pt x="673" y="197"/>
                  </a:lnTo>
                  <a:lnTo>
                    <a:pt x="617" y="113"/>
                  </a:lnTo>
                  <a:lnTo>
                    <a:pt x="533" y="57"/>
                  </a:lnTo>
                  <a:lnTo>
                    <a:pt x="477" y="29"/>
                  </a:lnTo>
                  <a:lnTo>
                    <a:pt x="39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615;p57">
              <a:extLst>
                <a:ext uri="{FF2B5EF4-FFF2-40B4-BE49-F238E27FC236}">
                  <a16:creationId xmlns:a16="http://schemas.microsoft.com/office/drawing/2014/main" id="{7F9C7F1D-4B92-A319-BC7A-2AF879B97750}"/>
                </a:ext>
              </a:extLst>
            </p:cNvPr>
            <p:cNvSpPr/>
            <p:nvPr/>
          </p:nvSpPr>
          <p:spPr>
            <a:xfrm>
              <a:off x="1546353" y="1814100"/>
              <a:ext cx="24825" cy="49651"/>
            </a:xfrm>
            <a:custGeom>
              <a:avLst/>
              <a:gdLst/>
              <a:ahLst/>
              <a:cxnLst/>
              <a:rect l="l" t="t" r="r" b="b"/>
              <a:pathLst>
                <a:path w="1570" h="3139" extrusionOk="0">
                  <a:moveTo>
                    <a:pt x="57" y="1"/>
                  </a:moveTo>
                  <a:lnTo>
                    <a:pt x="1" y="3082"/>
                  </a:lnTo>
                  <a:lnTo>
                    <a:pt x="197" y="3110"/>
                  </a:lnTo>
                  <a:lnTo>
                    <a:pt x="393" y="3138"/>
                  </a:lnTo>
                  <a:lnTo>
                    <a:pt x="617" y="3138"/>
                  </a:lnTo>
                  <a:lnTo>
                    <a:pt x="813" y="3110"/>
                  </a:lnTo>
                  <a:lnTo>
                    <a:pt x="1009" y="3082"/>
                  </a:lnTo>
                  <a:lnTo>
                    <a:pt x="1205" y="2998"/>
                  </a:lnTo>
                  <a:lnTo>
                    <a:pt x="1401" y="2914"/>
                  </a:lnTo>
                  <a:lnTo>
                    <a:pt x="1570" y="2802"/>
                  </a:lnTo>
                  <a:lnTo>
                    <a:pt x="1121" y="2158"/>
                  </a:lnTo>
                  <a:lnTo>
                    <a:pt x="729" y="1458"/>
                  </a:lnTo>
                  <a:lnTo>
                    <a:pt x="365" y="757"/>
                  </a:lnTo>
                  <a:lnTo>
                    <a:pt x="57" y="1"/>
                  </a:lnTo>
                  <a:close/>
                </a:path>
              </a:pathLst>
            </a:custGeom>
            <a:solidFill>
              <a:srgbClr val="DE57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616;p57">
              <a:extLst>
                <a:ext uri="{FF2B5EF4-FFF2-40B4-BE49-F238E27FC236}">
                  <a16:creationId xmlns:a16="http://schemas.microsoft.com/office/drawing/2014/main" id="{9747783C-1705-DFAF-1049-55361F4B0737}"/>
                </a:ext>
              </a:extLst>
            </p:cNvPr>
            <p:cNvSpPr/>
            <p:nvPr/>
          </p:nvSpPr>
          <p:spPr>
            <a:xfrm>
              <a:off x="1487895" y="1775110"/>
              <a:ext cx="27924" cy="16419"/>
            </a:xfrm>
            <a:custGeom>
              <a:avLst/>
              <a:gdLst/>
              <a:ahLst/>
              <a:cxnLst/>
              <a:rect l="l" t="t" r="r" b="b"/>
              <a:pathLst>
                <a:path w="1766" h="1038" extrusionOk="0">
                  <a:moveTo>
                    <a:pt x="1373" y="1"/>
                  </a:moveTo>
                  <a:lnTo>
                    <a:pt x="1149" y="29"/>
                  </a:lnTo>
                  <a:lnTo>
                    <a:pt x="953" y="85"/>
                  </a:lnTo>
                  <a:lnTo>
                    <a:pt x="729" y="169"/>
                  </a:lnTo>
                  <a:lnTo>
                    <a:pt x="533" y="281"/>
                  </a:lnTo>
                  <a:lnTo>
                    <a:pt x="365" y="421"/>
                  </a:lnTo>
                  <a:lnTo>
                    <a:pt x="197" y="561"/>
                  </a:lnTo>
                  <a:lnTo>
                    <a:pt x="57" y="729"/>
                  </a:lnTo>
                  <a:lnTo>
                    <a:pt x="1" y="813"/>
                  </a:lnTo>
                  <a:lnTo>
                    <a:pt x="1" y="869"/>
                  </a:lnTo>
                  <a:lnTo>
                    <a:pt x="1" y="953"/>
                  </a:lnTo>
                  <a:lnTo>
                    <a:pt x="29" y="1009"/>
                  </a:lnTo>
                  <a:lnTo>
                    <a:pt x="57" y="1009"/>
                  </a:lnTo>
                  <a:lnTo>
                    <a:pt x="169" y="1037"/>
                  </a:lnTo>
                  <a:lnTo>
                    <a:pt x="253" y="1037"/>
                  </a:lnTo>
                  <a:lnTo>
                    <a:pt x="337" y="981"/>
                  </a:lnTo>
                  <a:lnTo>
                    <a:pt x="449" y="841"/>
                  </a:lnTo>
                  <a:lnTo>
                    <a:pt x="589" y="729"/>
                  </a:lnTo>
                  <a:lnTo>
                    <a:pt x="729" y="617"/>
                  </a:lnTo>
                  <a:lnTo>
                    <a:pt x="897" y="533"/>
                  </a:lnTo>
                  <a:lnTo>
                    <a:pt x="1037" y="449"/>
                  </a:lnTo>
                  <a:lnTo>
                    <a:pt x="1205" y="393"/>
                  </a:lnTo>
                  <a:lnTo>
                    <a:pt x="1401" y="365"/>
                  </a:lnTo>
                  <a:lnTo>
                    <a:pt x="1569" y="365"/>
                  </a:lnTo>
                  <a:lnTo>
                    <a:pt x="1653" y="337"/>
                  </a:lnTo>
                  <a:lnTo>
                    <a:pt x="1709" y="309"/>
                  </a:lnTo>
                  <a:lnTo>
                    <a:pt x="1737" y="225"/>
                  </a:lnTo>
                  <a:lnTo>
                    <a:pt x="1765" y="169"/>
                  </a:lnTo>
                  <a:lnTo>
                    <a:pt x="1737" y="113"/>
                  </a:lnTo>
                  <a:lnTo>
                    <a:pt x="1709" y="57"/>
                  </a:lnTo>
                  <a:lnTo>
                    <a:pt x="165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7" name="Google Shape;1617;p57">
              <a:extLst>
                <a:ext uri="{FF2B5EF4-FFF2-40B4-BE49-F238E27FC236}">
                  <a16:creationId xmlns:a16="http://schemas.microsoft.com/office/drawing/2014/main" id="{F1A745CE-6311-4391-F3FF-8760CCE55E95}"/>
                </a:ext>
              </a:extLst>
            </p:cNvPr>
            <p:cNvSpPr/>
            <p:nvPr/>
          </p:nvSpPr>
          <p:spPr>
            <a:xfrm>
              <a:off x="1569834" y="1770681"/>
              <a:ext cx="24825" cy="21733"/>
            </a:xfrm>
            <a:custGeom>
              <a:avLst/>
              <a:gdLst/>
              <a:ahLst/>
              <a:cxnLst/>
              <a:rect l="l" t="t" r="r" b="b"/>
              <a:pathLst>
                <a:path w="1570" h="1374" extrusionOk="0">
                  <a:moveTo>
                    <a:pt x="141" y="1"/>
                  </a:moveTo>
                  <a:lnTo>
                    <a:pt x="85" y="29"/>
                  </a:lnTo>
                  <a:lnTo>
                    <a:pt x="29" y="85"/>
                  </a:lnTo>
                  <a:lnTo>
                    <a:pt x="1" y="169"/>
                  </a:lnTo>
                  <a:lnTo>
                    <a:pt x="1" y="253"/>
                  </a:lnTo>
                  <a:lnTo>
                    <a:pt x="29" y="309"/>
                  </a:lnTo>
                  <a:lnTo>
                    <a:pt x="85" y="365"/>
                  </a:lnTo>
                  <a:lnTo>
                    <a:pt x="169" y="393"/>
                  </a:lnTo>
                  <a:lnTo>
                    <a:pt x="337" y="421"/>
                  </a:lnTo>
                  <a:lnTo>
                    <a:pt x="505" y="505"/>
                  </a:lnTo>
                  <a:lnTo>
                    <a:pt x="645" y="589"/>
                  </a:lnTo>
                  <a:lnTo>
                    <a:pt x="785" y="701"/>
                  </a:lnTo>
                  <a:lnTo>
                    <a:pt x="925" y="813"/>
                  </a:lnTo>
                  <a:lnTo>
                    <a:pt x="1037" y="953"/>
                  </a:lnTo>
                  <a:lnTo>
                    <a:pt x="1149" y="1093"/>
                  </a:lnTo>
                  <a:lnTo>
                    <a:pt x="1205" y="1261"/>
                  </a:lnTo>
                  <a:lnTo>
                    <a:pt x="1261" y="1345"/>
                  </a:lnTo>
                  <a:lnTo>
                    <a:pt x="1345" y="1373"/>
                  </a:lnTo>
                  <a:lnTo>
                    <a:pt x="1457" y="1373"/>
                  </a:lnTo>
                  <a:lnTo>
                    <a:pt x="1513" y="1345"/>
                  </a:lnTo>
                  <a:lnTo>
                    <a:pt x="1569" y="1261"/>
                  </a:lnTo>
                  <a:lnTo>
                    <a:pt x="1569" y="1205"/>
                  </a:lnTo>
                  <a:lnTo>
                    <a:pt x="1569" y="1121"/>
                  </a:lnTo>
                  <a:lnTo>
                    <a:pt x="1457" y="925"/>
                  </a:lnTo>
                  <a:lnTo>
                    <a:pt x="1345" y="729"/>
                  </a:lnTo>
                  <a:lnTo>
                    <a:pt x="1205" y="561"/>
                  </a:lnTo>
                  <a:lnTo>
                    <a:pt x="1037" y="393"/>
                  </a:lnTo>
                  <a:lnTo>
                    <a:pt x="841" y="253"/>
                  </a:lnTo>
                  <a:lnTo>
                    <a:pt x="645" y="141"/>
                  </a:lnTo>
                  <a:lnTo>
                    <a:pt x="449" y="57"/>
                  </a:lnTo>
                  <a:lnTo>
                    <a:pt x="22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618;p57">
              <a:extLst>
                <a:ext uri="{FF2B5EF4-FFF2-40B4-BE49-F238E27FC236}">
                  <a16:creationId xmlns:a16="http://schemas.microsoft.com/office/drawing/2014/main" id="{35AE603C-B886-DA3F-E03D-C2419F51D496}"/>
                </a:ext>
              </a:extLst>
            </p:cNvPr>
            <p:cNvSpPr/>
            <p:nvPr/>
          </p:nvSpPr>
          <p:spPr>
            <a:xfrm>
              <a:off x="1382032" y="1713532"/>
              <a:ext cx="82840" cy="201610"/>
            </a:xfrm>
            <a:custGeom>
              <a:avLst/>
              <a:gdLst/>
              <a:ahLst/>
              <a:cxnLst/>
              <a:rect l="l" t="t" r="r" b="b"/>
              <a:pathLst>
                <a:path w="5239" h="12746" extrusionOk="0">
                  <a:moveTo>
                    <a:pt x="4959" y="0"/>
                  </a:moveTo>
                  <a:lnTo>
                    <a:pt x="477" y="701"/>
                  </a:lnTo>
                  <a:lnTo>
                    <a:pt x="365" y="953"/>
                  </a:lnTo>
                  <a:lnTo>
                    <a:pt x="281" y="1233"/>
                  </a:lnTo>
                  <a:lnTo>
                    <a:pt x="197" y="1541"/>
                  </a:lnTo>
                  <a:lnTo>
                    <a:pt x="113" y="1877"/>
                  </a:lnTo>
                  <a:lnTo>
                    <a:pt x="57" y="2213"/>
                  </a:lnTo>
                  <a:lnTo>
                    <a:pt x="29" y="2577"/>
                  </a:lnTo>
                  <a:lnTo>
                    <a:pt x="1" y="2998"/>
                  </a:lnTo>
                  <a:lnTo>
                    <a:pt x="1" y="3418"/>
                  </a:lnTo>
                  <a:lnTo>
                    <a:pt x="1" y="3866"/>
                  </a:lnTo>
                  <a:lnTo>
                    <a:pt x="29" y="4314"/>
                  </a:lnTo>
                  <a:lnTo>
                    <a:pt x="85" y="4818"/>
                  </a:lnTo>
                  <a:lnTo>
                    <a:pt x="169" y="5323"/>
                  </a:lnTo>
                  <a:lnTo>
                    <a:pt x="253" y="5855"/>
                  </a:lnTo>
                  <a:lnTo>
                    <a:pt x="365" y="6415"/>
                  </a:lnTo>
                  <a:lnTo>
                    <a:pt x="505" y="6975"/>
                  </a:lnTo>
                  <a:lnTo>
                    <a:pt x="673" y="7563"/>
                  </a:lnTo>
                  <a:lnTo>
                    <a:pt x="897" y="8292"/>
                  </a:lnTo>
                  <a:lnTo>
                    <a:pt x="1149" y="8992"/>
                  </a:lnTo>
                  <a:lnTo>
                    <a:pt x="1429" y="9692"/>
                  </a:lnTo>
                  <a:lnTo>
                    <a:pt x="1794" y="10336"/>
                  </a:lnTo>
                  <a:lnTo>
                    <a:pt x="2186" y="10981"/>
                  </a:lnTo>
                  <a:lnTo>
                    <a:pt x="2606" y="11597"/>
                  </a:lnTo>
                  <a:lnTo>
                    <a:pt x="3054" y="12185"/>
                  </a:lnTo>
                  <a:lnTo>
                    <a:pt x="3558" y="12745"/>
                  </a:lnTo>
                  <a:lnTo>
                    <a:pt x="3362" y="12437"/>
                  </a:lnTo>
                  <a:lnTo>
                    <a:pt x="3194" y="12101"/>
                  </a:lnTo>
                  <a:lnTo>
                    <a:pt x="3054" y="11709"/>
                  </a:lnTo>
                  <a:lnTo>
                    <a:pt x="2914" y="11317"/>
                  </a:lnTo>
                  <a:lnTo>
                    <a:pt x="2802" y="10925"/>
                  </a:lnTo>
                  <a:lnTo>
                    <a:pt x="2690" y="10505"/>
                  </a:lnTo>
                  <a:lnTo>
                    <a:pt x="2634" y="10084"/>
                  </a:lnTo>
                  <a:lnTo>
                    <a:pt x="2578" y="9692"/>
                  </a:lnTo>
                  <a:lnTo>
                    <a:pt x="2522" y="9300"/>
                  </a:lnTo>
                  <a:lnTo>
                    <a:pt x="2522" y="8936"/>
                  </a:lnTo>
                  <a:lnTo>
                    <a:pt x="2522" y="8628"/>
                  </a:lnTo>
                  <a:lnTo>
                    <a:pt x="2522" y="8320"/>
                  </a:lnTo>
                  <a:lnTo>
                    <a:pt x="2550" y="8096"/>
                  </a:lnTo>
                  <a:lnTo>
                    <a:pt x="2606" y="7900"/>
                  </a:lnTo>
                  <a:lnTo>
                    <a:pt x="2690" y="7759"/>
                  </a:lnTo>
                  <a:lnTo>
                    <a:pt x="2718" y="7703"/>
                  </a:lnTo>
                  <a:lnTo>
                    <a:pt x="2774" y="7675"/>
                  </a:lnTo>
                  <a:lnTo>
                    <a:pt x="2942" y="7675"/>
                  </a:lnTo>
                  <a:lnTo>
                    <a:pt x="3082" y="7703"/>
                  </a:lnTo>
                  <a:lnTo>
                    <a:pt x="3166" y="7759"/>
                  </a:lnTo>
                  <a:lnTo>
                    <a:pt x="3250" y="7872"/>
                  </a:lnTo>
                  <a:lnTo>
                    <a:pt x="3278" y="7956"/>
                  </a:lnTo>
                  <a:lnTo>
                    <a:pt x="3306" y="8068"/>
                  </a:lnTo>
                  <a:lnTo>
                    <a:pt x="3334" y="8152"/>
                  </a:lnTo>
                  <a:lnTo>
                    <a:pt x="3530" y="7956"/>
                  </a:lnTo>
                  <a:lnTo>
                    <a:pt x="3726" y="7759"/>
                  </a:lnTo>
                  <a:lnTo>
                    <a:pt x="3922" y="7507"/>
                  </a:lnTo>
                  <a:lnTo>
                    <a:pt x="4090" y="7227"/>
                  </a:lnTo>
                  <a:lnTo>
                    <a:pt x="4259" y="6947"/>
                  </a:lnTo>
                  <a:lnTo>
                    <a:pt x="4399" y="6639"/>
                  </a:lnTo>
                  <a:lnTo>
                    <a:pt x="4511" y="6331"/>
                  </a:lnTo>
                  <a:lnTo>
                    <a:pt x="4623" y="5995"/>
                  </a:lnTo>
                  <a:lnTo>
                    <a:pt x="4707" y="5659"/>
                  </a:lnTo>
                  <a:lnTo>
                    <a:pt x="4763" y="5323"/>
                  </a:lnTo>
                  <a:lnTo>
                    <a:pt x="4819" y="4986"/>
                  </a:lnTo>
                  <a:lnTo>
                    <a:pt x="4819" y="4650"/>
                  </a:lnTo>
                  <a:lnTo>
                    <a:pt x="4819" y="4342"/>
                  </a:lnTo>
                  <a:lnTo>
                    <a:pt x="4791" y="4034"/>
                  </a:lnTo>
                  <a:lnTo>
                    <a:pt x="4707" y="3726"/>
                  </a:lnTo>
                  <a:lnTo>
                    <a:pt x="4623" y="3446"/>
                  </a:lnTo>
                  <a:lnTo>
                    <a:pt x="4539" y="3194"/>
                  </a:lnTo>
                  <a:lnTo>
                    <a:pt x="4511" y="2942"/>
                  </a:lnTo>
                  <a:lnTo>
                    <a:pt x="4511" y="2718"/>
                  </a:lnTo>
                  <a:lnTo>
                    <a:pt x="4595" y="2465"/>
                  </a:lnTo>
                  <a:lnTo>
                    <a:pt x="4679" y="2269"/>
                  </a:lnTo>
                  <a:lnTo>
                    <a:pt x="4819" y="2073"/>
                  </a:lnTo>
                  <a:lnTo>
                    <a:pt x="5015" y="1877"/>
                  </a:lnTo>
                  <a:lnTo>
                    <a:pt x="5239" y="1765"/>
                  </a:lnTo>
                  <a:lnTo>
                    <a:pt x="495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619;p57">
              <a:extLst>
                <a:ext uri="{FF2B5EF4-FFF2-40B4-BE49-F238E27FC236}">
                  <a16:creationId xmlns:a16="http://schemas.microsoft.com/office/drawing/2014/main" id="{53FA00B7-4120-814C-E18C-B3565035D7E2}"/>
                </a:ext>
              </a:extLst>
            </p:cNvPr>
            <p:cNvSpPr/>
            <p:nvPr/>
          </p:nvSpPr>
          <p:spPr>
            <a:xfrm>
              <a:off x="1380704" y="1802585"/>
              <a:ext cx="64688" cy="72239"/>
            </a:xfrm>
            <a:custGeom>
              <a:avLst/>
              <a:gdLst/>
              <a:ahLst/>
              <a:cxnLst/>
              <a:rect l="l" t="t" r="r" b="b"/>
              <a:pathLst>
                <a:path w="4091" h="4567" extrusionOk="0">
                  <a:moveTo>
                    <a:pt x="1569" y="1"/>
                  </a:moveTo>
                  <a:lnTo>
                    <a:pt x="1373" y="29"/>
                  </a:lnTo>
                  <a:lnTo>
                    <a:pt x="1233" y="85"/>
                  </a:lnTo>
                  <a:lnTo>
                    <a:pt x="925" y="197"/>
                  </a:lnTo>
                  <a:lnTo>
                    <a:pt x="645" y="365"/>
                  </a:lnTo>
                  <a:lnTo>
                    <a:pt x="393" y="589"/>
                  </a:lnTo>
                  <a:lnTo>
                    <a:pt x="225" y="869"/>
                  </a:lnTo>
                  <a:lnTo>
                    <a:pt x="85" y="1149"/>
                  </a:lnTo>
                  <a:lnTo>
                    <a:pt x="1" y="1485"/>
                  </a:lnTo>
                  <a:lnTo>
                    <a:pt x="1" y="1653"/>
                  </a:lnTo>
                  <a:lnTo>
                    <a:pt x="1" y="1821"/>
                  </a:lnTo>
                  <a:lnTo>
                    <a:pt x="29" y="1989"/>
                  </a:lnTo>
                  <a:lnTo>
                    <a:pt x="57" y="2186"/>
                  </a:lnTo>
                  <a:lnTo>
                    <a:pt x="141" y="2354"/>
                  </a:lnTo>
                  <a:lnTo>
                    <a:pt x="225" y="2522"/>
                  </a:lnTo>
                  <a:lnTo>
                    <a:pt x="393" y="2858"/>
                  </a:lnTo>
                  <a:lnTo>
                    <a:pt x="589" y="3166"/>
                  </a:lnTo>
                  <a:lnTo>
                    <a:pt x="841" y="3446"/>
                  </a:lnTo>
                  <a:lnTo>
                    <a:pt x="1093" y="3698"/>
                  </a:lnTo>
                  <a:lnTo>
                    <a:pt x="1373" y="3950"/>
                  </a:lnTo>
                  <a:lnTo>
                    <a:pt x="1682" y="4146"/>
                  </a:lnTo>
                  <a:lnTo>
                    <a:pt x="2018" y="4342"/>
                  </a:lnTo>
                  <a:lnTo>
                    <a:pt x="2354" y="4482"/>
                  </a:lnTo>
                  <a:lnTo>
                    <a:pt x="2578" y="4538"/>
                  </a:lnTo>
                  <a:lnTo>
                    <a:pt x="2802" y="4566"/>
                  </a:lnTo>
                  <a:lnTo>
                    <a:pt x="2998" y="4566"/>
                  </a:lnTo>
                  <a:lnTo>
                    <a:pt x="3194" y="4538"/>
                  </a:lnTo>
                  <a:lnTo>
                    <a:pt x="3362" y="4482"/>
                  </a:lnTo>
                  <a:lnTo>
                    <a:pt x="3502" y="4398"/>
                  </a:lnTo>
                  <a:lnTo>
                    <a:pt x="3642" y="4286"/>
                  </a:lnTo>
                  <a:lnTo>
                    <a:pt x="3782" y="4174"/>
                  </a:lnTo>
                  <a:lnTo>
                    <a:pt x="3866" y="4006"/>
                  </a:lnTo>
                  <a:lnTo>
                    <a:pt x="3950" y="3866"/>
                  </a:lnTo>
                  <a:lnTo>
                    <a:pt x="4034" y="3670"/>
                  </a:lnTo>
                  <a:lnTo>
                    <a:pt x="4062" y="3474"/>
                  </a:lnTo>
                  <a:lnTo>
                    <a:pt x="4090" y="3278"/>
                  </a:lnTo>
                  <a:lnTo>
                    <a:pt x="4090" y="3054"/>
                  </a:lnTo>
                  <a:lnTo>
                    <a:pt x="4090" y="2830"/>
                  </a:lnTo>
                  <a:lnTo>
                    <a:pt x="4034" y="2606"/>
                  </a:lnTo>
                  <a:lnTo>
                    <a:pt x="3922" y="2157"/>
                  </a:lnTo>
                  <a:lnTo>
                    <a:pt x="3726" y="1709"/>
                  </a:lnTo>
                  <a:lnTo>
                    <a:pt x="3474" y="1261"/>
                  </a:lnTo>
                  <a:lnTo>
                    <a:pt x="3334" y="1065"/>
                  </a:lnTo>
                  <a:lnTo>
                    <a:pt x="3194" y="869"/>
                  </a:lnTo>
                  <a:lnTo>
                    <a:pt x="3026" y="673"/>
                  </a:lnTo>
                  <a:lnTo>
                    <a:pt x="2858" y="505"/>
                  </a:lnTo>
                  <a:lnTo>
                    <a:pt x="2662" y="337"/>
                  </a:lnTo>
                  <a:lnTo>
                    <a:pt x="2466" y="225"/>
                  </a:lnTo>
                  <a:lnTo>
                    <a:pt x="2242" y="113"/>
                  </a:lnTo>
                  <a:lnTo>
                    <a:pt x="2018" y="57"/>
                  </a:lnTo>
                  <a:lnTo>
                    <a:pt x="1794" y="1"/>
                  </a:lnTo>
                  <a:close/>
                </a:path>
              </a:pathLst>
            </a:custGeom>
            <a:solidFill>
              <a:srgbClr val="E489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0" name="Google Shape;1620;p57">
              <a:extLst>
                <a:ext uri="{FF2B5EF4-FFF2-40B4-BE49-F238E27FC236}">
                  <a16:creationId xmlns:a16="http://schemas.microsoft.com/office/drawing/2014/main" id="{36DF133E-577A-06D8-2C15-4AF3BB279D8E}"/>
                </a:ext>
              </a:extLst>
            </p:cNvPr>
            <p:cNvSpPr/>
            <p:nvPr/>
          </p:nvSpPr>
          <p:spPr>
            <a:xfrm>
              <a:off x="1489666" y="1848218"/>
              <a:ext cx="50062" cy="54523"/>
            </a:xfrm>
            <a:custGeom>
              <a:avLst/>
              <a:gdLst/>
              <a:ahLst/>
              <a:cxnLst/>
              <a:rect l="l" t="t" r="r" b="b"/>
              <a:pathLst>
                <a:path w="3166" h="3447" extrusionOk="0">
                  <a:moveTo>
                    <a:pt x="477" y="1"/>
                  </a:moveTo>
                  <a:lnTo>
                    <a:pt x="309" y="197"/>
                  </a:lnTo>
                  <a:lnTo>
                    <a:pt x="197" y="421"/>
                  </a:lnTo>
                  <a:lnTo>
                    <a:pt x="113" y="617"/>
                  </a:lnTo>
                  <a:lnTo>
                    <a:pt x="57" y="841"/>
                  </a:lnTo>
                  <a:lnTo>
                    <a:pt x="1" y="1065"/>
                  </a:lnTo>
                  <a:lnTo>
                    <a:pt x="1" y="1289"/>
                  </a:lnTo>
                  <a:lnTo>
                    <a:pt x="29" y="1513"/>
                  </a:lnTo>
                  <a:lnTo>
                    <a:pt x="113" y="1765"/>
                  </a:lnTo>
                  <a:lnTo>
                    <a:pt x="225" y="2018"/>
                  </a:lnTo>
                  <a:lnTo>
                    <a:pt x="393" y="2270"/>
                  </a:lnTo>
                  <a:lnTo>
                    <a:pt x="617" y="2522"/>
                  </a:lnTo>
                  <a:lnTo>
                    <a:pt x="897" y="2802"/>
                  </a:lnTo>
                  <a:lnTo>
                    <a:pt x="1261" y="3054"/>
                  </a:lnTo>
                  <a:lnTo>
                    <a:pt x="1681" y="3306"/>
                  </a:lnTo>
                  <a:lnTo>
                    <a:pt x="1961" y="3446"/>
                  </a:lnTo>
                  <a:lnTo>
                    <a:pt x="2550" y="2746"/>
                  </a:lnTo>
                  <a:lnTo>
                    <a:pt x="3166" y="2074"/>
                  </a:lnTo>
                  <a:lnTo>
                    <a:pt x="3026" y="2018"/>
                  </a:lnTo>
                  <a:lnTo>
                    <a:pt x="2718" y="1850"/>
                  </a:lnTo>
                  <a:lnTo>
                    <a:pt x="2409" y="1681"/>
                  </a:lnTo>
                  <a:lnTo>
                    <a:pt x="2073" y="1485"/>
                  </a:lnTo>
                  <a:lnTo>
                    <a:pt x="1793" y="1261"/>
                  </a:lnTo>
                  <a:lnTo>
                    <a:pt x="1485" y="1037"/>
                  </a:lnTo>
                  <a:lnTo>
                    <a:pt x="1233" y="813"/>
                  </a:lnTo>
                  <a:lnTo>
                    <a:pt x="953" y="561"/>
                  </a:lnTo>
                  <a:lnTo>
                    <a:pt x="701" y="281"/>
                  </a:lnTo>
                  <a:lnTo>
                    <a:pt x="47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621;p57">
              <a:extLst>
                <a:ext uri="{FF2B5EF4-FFF2-40B4-BE49-F238E27FC236}">
                  <a16:creationId xmlns:a16="http://schemas.microsoft.com/office/drawing/2014/main" id="{E42C5AAF-7AEB-F24F-49D2-483C862700F2}"/>
                </a:ext>
              </a:extLst>
            </p:cNvPr>
            <p:cNvSpPr/>
            <p:nvPr/>
          </p:nvSpPr>
          <p:spPr>
            <a:xfrm>
              <a:off x="1492765" y="1848218"/>
              <a:ext cx="39436" cy="35463"/>
            </a:xfrm>
            <a:custGeom>
              <a:avLst/>
              <a:gdLst/>
              <a:ahLst/>
              <a:cxnLst/>
              <a:rect l="l" t="t" r="r" b="b"/>
              <a:pathLst>
                <a:path w="2494" h="2242" extrusionOk="0">
                  <a:moveTo>
                    <a:pt x="281" y="1"/>
                  </a:moveTo>
                  <a:lnTo>
                    <a:pt x="113" y="197"/>
                  </a:lnTo>
                  <a:lnTo>
                    <a:pt x="1" y="421"/>
                  </a:lnTo>
                  <a:lnTo>
                    <a:pt x="85" y="645"/>
                  </a:lnTo>
                  <a:lnTo>
                    <a:pt x="253" y="869"/>
                  </a:lnTo>
                  <a:lnTo>
                    <a:pt x="449" y="1065"/>
                  </a:lnTo>
                  <a:lnTo>
                    <a:pt x="701" y="1289"/>
                  </a:lnTo>
                  <a:lnTo>
                    <a:pt x="981" y="1541"/>
                  </a:lnTo>
                  <a:lnTo>
                    <a:pt x="1317" y="1765"/>
                  </a:lnTo>
                  <a:lnTo>
                    <a:pt x="1709" y="1990"/>
                  </a:lnTo>
                  <a:lnTo>
                    <a:pt x="2157" y="2242"/>
                  </a:lnTo>
                  <a:lnTo>
                    <a:pt x="2494" y="1850"/>
                  </a:lnTo>
                  <a:lnTo>
                    <a:pt x="2185" y="1681"/>
                  </a:lnTo>
                  <a:lnTo>
                    <a:pt x="1877" y="1485"/>
                  </a:lnTo>
                  <a:lnTo>
                    <a:pt x="1569" y="1261"/>
                  </a:lnTo>
                  <a:lnTo>
                    <a:pt x="1289" y="1037"/>
                  </a:lnTo>
                  <a:lnTo>
                    <a:pt x="1009" y="813"/>
                  </a:lnTo>
                  <a:lnTo>
                    <a:pt x="757" y="561"/>
                  </a:lnTo>
                  <a:lnTo>
                    <a:pt x="505" y="281"/>
                  </a:lnTo>
                  <a:lnTo>
                    <a:pt x="28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2" name="Google Shape;1622;p57">
              <a:extLst>
                <a:ext uri="{FF2B5EF4-FFF2-40B4-BE49-F238E27FC236}">
                  <a16:creationId xmlns:a16="http://schemas.microsoft.com/office/drawing/2014/main" id="{060BFE85-4F38-00AC-D3CC-8DDBB03ECBD6}"/>
                </a:ext>
              </a:extLst>
            </p:cNvPr>
            <p:cNvSpPr/>
            <p:nvPr/>
          </p:nvSpPr>
          <p:spPr>
            <a:xfrm>
              <a:off x="1489223" y="1868607"/>
              <a:ext cx="27039" cy="31920"/>
            </a:xfrm>
            <a:custGeom>
              <a:avLst/>
              <a:gdLst/>
              <a:ahLst/>
              <a:cxnLst/>
              <a:rect l="l" t="t" r="r" b="b"/>
              <a:pathLst>
                <a:path w="1710" h="2018" extrusionOk="0">
                  <a:moveTo>
                    <a:pt x="1" y="0"/>
                  </a:moveTo>
                  <a:lnTo>
                    <a:pt x="29" y="224"/>
                  </a:lnTo>
                  <a:lnTo>
                    <a:pt x="113" y="476"/>
                  </a:lnTo>
                  <a:lnTo>
                    <a:pt x="225" y="729"/>
                  </a:lnTo>
                  <a:lnTo>
                    <a:pt x="393" y="981"/>
                  </a:lnTo>
                  <a:lnTo>
                    <a:pt x="617" y="1233"/>
                  </a:lnTo>
                  <a:lnTo>
                    <a:pt x="897" y="1513"/>
                  </a:lnTo>
                  <a:lnTo>
                    <a:pt x="1261" y="1765"/>
                  </a:lnTo>
                  <a:lnTo>
                    <a:pt x="1709" y="2017"/>
                  </a:lnTo>
                  <a:lnTo>
                    <a:pt x="1653" y="1737"/>
                  </a:lnTo>
                  <a:lnTo>
                    <a:pt x="1569" y="1485"/>
                  </a:lnTo>
                  <a:lnTo>
                    <a:pt x="1429" y="1261"/>
                  </a:lnTo>
                  <a:lnTo>
                    <a:pt x="1289" y="1037"/>
                  </a:lnTo>
                  <a:lnTo>
                    <a:pt x="1009" y="729"/>
                  </a:lnTo>
                  <a:lnTo>
                    <a:pt x="701" y="448"/>
                  </a:lnTo>
                  <a:lnTo>
                    <a:pt x="365" y="196"/>
                  </a:lnTo>
                  <a:lnTo>
                    <a:pt x="1" y="0"/>
                  </a:lnTo>
                  <a:close/>
                </a:path>
              </a:pathLst>
            </a:custGeom>
            <a:solidFill>
              <a:srgbClr val="DE57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623;p57">
              <a:extLst>
                <a:ext uri="{FF2B5EF4-FFF2-40B4-BE49-F238E27FC236}">
                  <a16:creationId xmlns:a16="http://schemas.microsoft.com/office/drawing/2014/main" id="{3CFE7EF8-D477-9E5F-7CFD-8F09E7918F37}"/>
                </a:ext>
              </a:extLst>
            </p:cNvPr>
            <p:cNvSpPr/>
            <p:nvPr/>
          </p:nvSpPr>
          <p:spPr>
            <a:xfrm>
              <a:off x="1380704" y="1655940"/>
              <a:ext cx="209085" cy="110327"/>
            </a:xfrm>
            <a:custGeom>
              <a:avLst/>
              <a:gdLst/>
              <a:ahLst/>
              <a:cxnLst/>
              <a:rect l="l" t="t" r="r" b="b"/>
              <a:pathLst>
                <a:path w="13223" h="6975" extrusionOk="0">
                  <a:moveTo>
                    <a:pt x="8964" y="0"/>
                  </a:moveTo>
                  <a:lnTo>
                    <a:pt x="8124" y="28"/>
                  </a:lnTo>
                  <a:lnTo>
                    <a:pt x="7256" y="112"/>
                  </a:lnTo>
                  <a:lnTo>
                    <a:pt x="6359" y="252"/>
                  </a:lnTo>
                  <a:lnTo>
                    <a:pt x="5519" y="420"/>
                  </a:lnTo>
                  <a:lnTo>
                    <a:pt x="4679" y="672"/>
                  </a:lnTo>
                  <a:lnTo>
                    <a:pt x="3922" y="952"/>
                  </a:lnTo>
                  <a:lnTo>
                    <a:pt x="3194" y="1289"/>
                  </a:lnTo>
                  <a:lnTo>
                    <a:pt x="2858" y="1457"/>
                  </a:lnTo>
                  <a:lnTo>
                    <a:pt x="2550" y="1653"/>
                  </a:lnTo>
                  <a:lnTo>
                    <a:pt x="2270" y="1849"/>
                  </a:lnTo>
                  <a:lnTo>
                    <a:pt x="2018" y="2045"/>
                  </a:lnTo>
                  <a:lnTo>
                    <a:pt x="1738" y="2269"/>
                  </a:lnTo>
                  <a:lnTo>
                    <a:pt x="1485" y="2521"/>
                  </a:lnTo>
                  <a:lnTo>
                    <a:pt x="1233" y="2773"/>
                  </a:lnTo>
                  <a:lnTo>
                    <a:pt x="1037" y="3053"/>
                  </a:lnTo>
                  <a:lnTo>
                    <a:pt x="841" y="3333"/>
                  </a:lnTo>
                  <a:lnTo>
                    <a:pt x="645" y="3613"/>
                  </a:lnTo>
                  <a:lnTo>
                    <a:pt x="477" y="3922"/>
                  </a:lnTo>
                  <a:lnTo>
                    <a:pt x="365" y="4258"/>
                  </a:lnTo>
                  <a:lnTo>
                    <a:pt x="225" y="4566"/>
                  </a:lnTo>
                  <a:lnTo>
                    <a:pt x="141" y="4902"/>
                  </a:lnTo>
                  <a:lnTo>
                    <a:pt x="57" y="5238"/>
                  </a:lnTo>
                  <a:lnTo>
                    <a:pt x="29" y="5574"/>
                  </a:lnTo>
                  <a:lnTo>
                    <a:pt x="1" y="5938"/>
                  </a:lnTo>
                  <a:lnTo>
                    <a:pt x="1" y="6274"/>
                  </a:lnTo>
                  <a:lnTo>
                    <a:pt x="1" y="6639"/>
                  </a:lnTo>
                  <a:lnTo>
                    <a:pt x="57" y="6975"/>
                  </a:lnTo>
                  <a:lnTo>
                    <a:pt x="4847" y="5378"/>
                  </a:lnTo>
                  <a:lnTo>
                    <a:pt x="5211" y="5630"/>
                  </a:lnTo>
                  <a:lnTo>
                    <a:pt x="5603" y="5826"/>
                  </a:lnTo>
                  <a:lnTo>
                    <a:pt x="5995" y="6022"/>
                  </a:lnTo>
                  <a:lnTo>
                    <a:pt x="6359" y="6162"/>
                  </a:lnTo>
                  <a:lnTo>
                    <a:pt x="6780" y="6302"/>
                  </a:lnTo>
                  <a:lnTo>
                    <a:pt x="7172" y="6387"/>
                  </a:lnTo>
                  <a:lnTo>
                    <a:pt x="7564" y="6471"/>
                  </a:lnTo>
                  <a:lnTo>
                    <a:pt x="7956" y="6499"/>
                  </a:lnTo>
                  <a:lnTo>
                    <a:pt x="8348" y="6527"/>
                  </a:lnTo>
                  <a:lnTo>
                    <a:pt x="8712" y="6499"/>
                  </a:lnTo>
                  <a:lnTo>
                    <a:pt x="9104" y="6471"/>
                  </a:lnTo>
                  <a:lnTo>
                    <a:pt x="9469" y="6415"/>
                  </a:lnTo>
                  <a:lnTo>
                    <a:pt x="9833" y="6330"/>
                  </a:lnTo>
                  <a:lnTo>
                    <a:pt x="10197" y="6246"/>
                  </a:lnTo>
                  <a:lnTo>
                    <a:pt x="10533" y="6106"/>
                  </a:lnTo>
                  <a:lnTo>
                    <a:pt x="10869" y="5966"/>
                  </a:lnTo>
                  <a:lnTo>
                    <a:pt x="11177" y="5826"/>
                  </a:lnTo>
                  <a:lnTo>
                    <a:pt x="11457" y="5658"/>
                  </a:lnTo>
                  <a:lnTo>
                    <a:pt x="11737" y="5462"/>
                  </a:lnTo>
                  <a:lnTo>
                    <a:pt x="12018" y="5266"/>
                  </a:lnTo>
                  <a:lnTo>
                    <a:pt x="12242" y="5042"/>
                  </a:lnTo>
                  <a:lnTo>
                    <a:pt x="12466" y="4818"/>
                  </a:lnTo>
                  <a:lnTo>
                    <a:pt x="12662" y="4566"/>
                  </a:lnTo>
                  <a:lnTo>
                    <a:pt x="12830" y="4314"/>
                  </a:lnTo>
                  <a:lnTo>
                    <a:pt x="12970" y="4062"/>
                  </a:lnTo>
                  <a:lnTo>
                    <a:pt x="13082" y="3782"/>
                  </a:lnTo>
                  <a:lnTo>
                    <a:pt x="13166" y="3501"/>
                  </a:lnTo>
                  <a:lnTo>
                    <a:pt x="13222" y="3221"/>
                  </a:lnTo>
                  <a:lnTo>
                    <a:pt x="13222" y="2941"/>
                  </a:lnTo>
                  <a:lnTo>
                    <a:pt x="13222" y="2633"/>
                  </a:lnTo>
                  <a:lnTo>
                    <a:pt x="13166" y="2353"/>
                  </a:lnTo>
                  <a:lnTo>
                    <a:pt x="13082" y="2045"/>
                  </a:lnTo>
                  <a:lnTo>
                    <a:pt x="12970" y="1765"/>
                  </a:lnTo>
                  <a:lnTo>
                    <a:pt x="12802" y="1485"/>
                  </a:lnTo>
                  <a:lnTo>
                    <a:pt x="12606" y="1261"/>
                  </a:lnTo>
                  <a:lnTo>
                    <a:pt x="12410" y="1036"/>
                  </a:lnTo>
                  <a:lnTo>
                    <a:pt x="12158" y="840"/>
                  </a:lnTo>
                  <a:lnTo>
                    <a:pt x="11877" y="672"/>
                  </a:lnTo>
                  <a:lnTo>
                    <a:pt x="11569" y="504"/>
                  </a:lnTo>
                  <a:lnTo>
                    <a:pt x="11261" y="392"/>
                  </a:lnTo>
                  <a:lnTo>
                    <a:pt x="10925" y="280"/>
                  </a:lnTo>
                  <a:lnTo>
                    <a:pt x="10561" y="196"/>
                  </a:lnTo>
                  <a:lnTo>
                    <a:pt x="10169" y="112"/>
                  </a:lnTo>
                  <a:lnTo>
                    <a:pt x="9777" y="56"/>
                  </a:lnTo>
                  <a:lnTo>
                    <a:pt x="9385" y="28"/>
                  </a:lnTo>
                  <a:lnTo>
                    <a:pt x="896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624;p57">
              <a:extLst>
                <a:ext uri="{FF2B5EF4-FFF2-40B4-BE49-F238E27FC236}">
                  <a16:creationId xmlns:a16="http://schemas.microsoft.com/office/drawing/2014/main" id="{2898CC71-502F-FC5D-DA98-246A9C05961E}"/>
                </a:ext>
              </a:extLst>
            </p:cNvPr>
            <p:cNvSpPr/>
            <p:nvPr/>
          </p:nvSpPr>
          <p:spPr>
            <a:xfrm>
              <a:off x="1397101" y="1977146"/>
              <a:ext cx="180718" cy="91299"/>
            </a:xfrm>
            <a:custGeom>
              <a:avLst/>
              <a:gdLst/>
              <a:ahLst/>
              <a:cxnLst/>
              <a:rect l="l" t="t" r="r" b="b"/>
              <a:pathLst>
                <a:path w="11429" h="5772" extrusionOk="0">
                  <a:moveTo>
                    <a:pt x="9300" y="1"/>
                  </a:moveTo>
                  <a:lnTo>
                    <a:pt x="3586" y="2578"/>
                  </a:lnTo>
                  <a:lnTo>
                    <a:pt x="3250" y="533"/>
                  </a:lnTo>
                  <a:lnTo>
                    <a:pt x="1121" y="1261"/>
                  </a:lnTo>
                  <a:lnTo>
                    <a:pt x="869" y="1374"/>
                  </a:lnTo>
                  <a:lnTo>
                    <a:pt x="645" y="1542"/>
                  </a:lnTo>
                  <a:lnTo>
                    <a:pt x="420" y="1738"/>
                  </a:lnTo>
                  <a:lnTo>
                    <a:pt x="252" y="1962"/>
                  </a:lnTo>
                  <a:lnTo>
                    <a:pt x="140" y="2214"/>
                  </a:lnTo>
                  <a:lnTo>
                    <a:pt x="56" y="2494"/>
                  </a:lnTo>
                  <a:lnTo>
                    <a:pt x="0" y="2774"/>
                  </a:lnTo>
                  <a:lnTo>
                    <a:pt x="0" y="3054"/>
                  </a:lnTo>
                  <a:lnTo>
                    <a:pt x="252" y="5323"/>
                  </a:lnTo>
                  <a:lnTo>
                    <a:pt x="3137" y="3726"/>
                  </a:lnTo>
                  <a:lnTo>
                    <a:pt x="4566" y="5771"/>
                  </a:lnTo>
                  <a:lnTo>
                    <a:pt x="11429" y="2466"/>
                  </a:lnTo>
                  <a:lnTo>
                    <a:pt x="930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625;p57">
              <a:extLst>
                <a:ext uri="{FF2B5EF4-FFF2-40B4-BE49-F238E27FC236}">
                  <a16:creationId xmlns:a16="http://schemas.microsoft.com/office/drawing/2014/main" id="{36B2F152-B878-CB48-1D18-F76DF6937877}"/>
                </a:ext>
              </a:extLst>
            </p:cNvPr>
            <p:cNvSpPr/>
            <p:nvPr/>
          </p:nvSpPr>
          <p:spPr>
            <a:xfrm>
              <a:off x="1397101" y="1977146"/>
              <a:ext cx="180718" cy="91299"/>
            </a:xfrm>
            <a:custGeom>
              <a:avLst/>
              <a:gdLst/>
              <a:ahLst/>
              <a:cxnLst/>
              <a:rect l="l" t="t" r="r" b="b"/>
              <a:pathLst>
                <a:path w="11429" h="5772" fill="none" extrusionOk="0">
                  <a:moveTo>
                    <a:pt x="9300" y="1"/>
                  </a:moveTo>
                  <a:lnTo>
                    <a:pt x="3586" y="2578"/>
                  </a:lnTo>
                  <a:lnTo>
                    <a:pt x="3250" y="533"/>
                  </a:lnTo>
                  <a:lnTo>
                    <a:pt x="1121" y="1261"/>
                  </a:lnTo>
                  <a:lnTo>
                    <a:pt x="1121" y="1261"/>
                  </a:lnTo>
                  <a:lnTo>
                    <a:pt x="869" y="1374"/>
                  </a:lnTo>
                  <a:lnTo>
                    <a:pt x="645" y="1542"/>
                  </a:lnTo>
                  <a:lnTo>
                    <a:pt x="420" y="1738"/>
                  </a:lnTo>
                  <a:lnTo>
                    <a:pt x="252" y="1962"/>
                  </a:lnTo>
                  <a:lnTo>
                    <a:pt x="140" y="2214"/>
                  </a:lnTo>
                  <a:lnTo>
                    <a:pt x="56" y="2494"/>
                  </a:lnTo>
                  <a:lnTo>
                    <a:pt x="0" y="2774"/>
                  </a:lnTo>
                  <a:lnTo>
                    <a:pt x="0" y="3054"/>
                  </a:lnTo>
                  <a:lnTo>
                    <a:pt x="252" y="5323"/>
                  </a:lnTo>
                  <a:lnTo>
                    <a:pt x="3137" y="3726"/>
                  </a:lnTo>
                  <a:lnTo>
                    <a:pt x="4566" y="5771"/>
                  </a:lnTo>
                  <a:lnTo>
                    <a:pt x="11429" y="2466"/>
                  </a:lnTo>
                  <a:lnTo>
                    <a:pt x="930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626;p57">
              <a:extLst>
                <a:ext uri="{FF2B5EF4-FFF2-40B4-BE49-F238E27FC236}">
                  <a16:creationId xmlns:a16="http://schemas.microsoft.com/office/drawing/2014/main" id="{680D4BF5-32AA-FC54-E0CB-CE71FA3590BF}"/>
                </a:ext>
              </a:extLst>
            </p:cNvPr>
            <p:cNvSpPr/>
            <p:nvPr/>
          </p:nvSpPr>
          <p:spPr>
            <a:xfrm>
              <a:off x="1397101" y="1977146"/>
              <a:ext cx="180718" cy="91299"/>
            </a:xfrm>
            <a:custGeom>
              <a:avLst/>
              <a:gdLst/>
              <a:ahLst/>
              <a:cxnLst/>
              <a:rect l="l" t="t" r="r" b="b"/>
              <a:pathLst>
                <a:path w="11429" h="5772" extrusionOk="0">
                  <a:moveTo>
                    <a:pt x="9300" y="1"/>
                  </a:moveTo>
                  <a:lnTo>
                    <a:pt x="8936" y="169"/>
                  </a:lnTo>
                  <a:lnTo>
                    <a:pt x="3586" y="2578"/>
                  </a:lnTo>
                  <a:lnTo>
                    <a:pt x="3306" y="841"/>
                  </a:lnTo>
                  <a:lnTo>
                    <a:pt x="3250" y="533"/>
                  </a:lnTo>
                  <a:lnTo>
                    <a:pt x="1121" y="1261"/>
                  </a:lnTo>
                  <a:lnTo>
                    <a:pt x="897" y="1374"/>
                  </a:lnTo>
                  <a:lnTo>
                    <a:pt x="673" y="1514"/>
                  </a:lnTo>
                  <a:lnTo>
                    <a:pt x="476" y="1682"/>
                  </a:lnTo>
                  <a:lnTo>
                    <a:pt x="308" y="1906"/>
                  </a:lnTo>
                  <a:lnTo>
                    <a:pt x="168" y="2130"/>
                  </a:lnTo>
                  <a:lnTo>
                    <a:pt x="84" y="2354"/>
                  </a:lnTo>
                  <a:lnTo>
                    <a:pt x="28" y="2606"/>
                  </a:lnTo>
                  <a:lnTo>
                    <a:pt x="0" y="2886"/>
                  </a:lnTo>
                  <a:lnTo>
                    <a:pt x="0" y="3054"/>
                  </a:lnTo>
                  <a:lnTo>
                    <a:pt x="252" y="5323"/>
                  </a:lnTo>
                  <a:lnTo>
                    <a:pt x="3137" y="3726"/>
                  </a:lnTo>
                  <a:lnTo>
                    <a:pt x="4566" y="5771"/>
                  </a:lnTo>
                  <a:lnTo>
                    <a:pt x="11429" y="2466"/>
                  </a:lnTo>
                  <a:lnTo>
                    <a:pt x="930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7" name="Google Shape;1627;p57">
              <a:extLst>
                <a:ext uri="{FF2B5EF4-FFF2-40B4-BE49-F238E27FC236}">
                  <a16:creationId xmlns:a16="http://schemas.microsoft.com/office/drawing/2014/main" id="{BB354046-3BFF-00E0-ACF2-1AE5BCB7D2E0}"/>
                </a:ext>
              </a:extLst>
            </p:cNvPr>
            <p:cNvSpPr/>
            <p:nvPr/>
          </p:nvSpPr>
          <p:spPr>
            <a:xfrm>
              <a:off x="1397101" y="1977146"/>
              <a:ext cx="180718" cy="91299"/>
            </a:xfrm>
            <a:custGeom>
              <a:avLst/>
              <a:gdLst/>
              <a:ahLst/>
              <a:cxnLst/>
              <a:rect l="l" t="t" r="r" b="b"/>
              <a:pathLst>
                <a:path w="11429" h="5772" fill="none" extrusionOk="0">
                  <a:moveTo>
                    <a:pt x="9300" y="1"/>
                  </a:moveTo>
                  <a:lnTo>
                    <a:pt x="8936" y="169"/>
                  </a:lnTo>
                  <a:lnTo>
                    <a:pt x="3586" y="2578"/>
                  </a:lnTo>
                  <a:lnTo>
                    <a:pt x="3306" y="841"/>
                  </a:lnTo>
                  <a:lnTo>
                    <a:pt x="3250" y="533"/>
                  </a:lnTo>
                  <a:lnTo>
                    <a:pt x="1121" y="1261"/>
                  </a:lnTo>
                  <a:lnTo>
                    <a:pt x="1121" y="1261"/>
                  </a:lnTo>
                  <a:lnTo>
                    <a:pt x="897" y="1374"/>
                  </a:lnTo>
                  <a:lnTo>
                    <a:pt x="673" y="1514"/>
                  </a:lnTo>
                  <a:lnTo>
                    <a:pt x="476" y="1682"/>
                  </a:lnTo>
                  <a:lnTo>
                    <a:pt x="308" y="1906"/>
                  </a:lnTo>
                  <a:lnTo>
                    <a:pt x="168" y="2130"/>
                  </a:lnTo>
                  <a:lnTo>
                    <a:pt x="84" y="2354"/>
                  </a:lnTo>
                  <a:lnTo>
                    <a:pt x="28" y="2606"/>
                  </a:lnTo>
                  <a:lnTo>
                    <a:pt x="0" y="2886"/>
                  </a:lnTo>
                  <a:lnTo>
                    <a:pt x="0" y="2886"/>
                  </a:lnTo>
                  <a:lnTo>
                    <a:pt x="0" y="3054"/>
                  </a:lnTo>
                  <a:lnTo>
                    <a:pt x="252" y="5323"/>
                  </a:lnTo>
                  <a:lnTo>
                    <a:pt x="3137" y="3726"/>
                  </a:lnTo>
                  <a:lnTo>
                    <a:pt x="4566" y="5771"/>
                  </a:lnTo>
                  <a:lnTo>
                    <a:pt x="11429" y="2466"/>
                  </a:lnTo>
                  <a:lnTo>
                    <a:pt x="930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8" name="Google Shape;1628;p57">
              <a:extLst>
                <a:ext uri="{FF2B5EF4-FFF2-40B4-BE49-F238E27FC236}">
                  <a16:creationId xmlns:a16="http://schemas.microsoft.com/office/drawing/2014/main" id="{C1661984-D2E6-5D85-330F-C47B1332E27D}"/>
                </a:ext>
              </a:extLst>
            </p:cNvPr>
            <p:cNvSpPr/>
            <p:nvPr/>
          </p:nvSpPr>
          <p:spPr>
            <a:xfrm>
              <a:off x="1558322" y="2477818"/>
              <a:ext cx="64672" cy="69138"/>
            </a:xfrm>
            <a:custGeom>
              <a:avLst/>
              <a:gdLst/>
              <a:ahLst/>
              <a:cxnLst/>
              <a:rect l="l" t="t" r="r" b="b"/>
              <a:pathLst>
                <a:path w="4090" h="4371" extrusionOk="0">
                  <a:moveTo>
                    <a:pt x="3334" y="3138"/>
                  </a:moveTo>
                  <a:lnTo>
                    <a:pt x="3754" y="3614"/>
                  </a:lnTo>
                  <a:lnTo>
                    <a:pt x="3754" y="3586"/>
                  </a:lnTo>
                  <a:lnTo>
                    <a:pt x="3334" y="3138"/>
                  </a:lnTo>
                  <a:close/>
                  <a:moveTo>
                    <a:pt x="1821" y="0"/>
                  </a:moveTo>
                  <a:lnTo>
                    <a:pt x="0" y="28"/>
                  </a:lnTo>
                  <a:lnTo>
                    <a:pt x="28" y="140"/>
                  </a:lnTo>
                  <a:lnTo>
                    <a:pt x="84" y="505"/>
                  </a:lnTo>
                  <a:lnTo>
                    <a:pt x="168" y="757"/>
                  </a:lnTo>
                  <a:lnTo>
                    <a:pt x="252" y="1037"/>
                  </a:lnTo>
                  <a:lnTo>
                    <a:pt x="392" y="1373"/>
                  </a:lnTo>
                  <a:lnTo>
                    <a:pt x="560" y="1709"/>
                  </a:lnTo>
                  <a:lnTo>
                    <a:pt x="785" y="2045"/>
                  </a:lnTo>
                  <a:lnTo>
                    <a:pt x="1065" y="2409"/>
                  </a:lnTo>
                  <a:lnTo>
                    <a:pt x="1373" y="2773"/>
                  </a:lnTo>
                  <a:lnTo>
                    <a:pt x="1765" y="3138"/>
                  </a:lnTo>
                  <a:lnTo>
                    <a:pt x="2241" y="3474"/>
                  </a:lnTo>
                  <a:lnTo>
                    <a:pt x="2537" y="3660"/>
                  </a:lnTo>
                  <a:lnTo>
                    <a:pt x="2325" y="3502"/>
                  </a:lnTo>
                  <a:lnTo>
                    <a:pt x="2073" y="3334"/>
                  </a:lnTo>
                  <a:lnTo>
                    <a:pt x="1849" y="3138"/>
                  </a:lnTo>
                  <a:lnTo>
                    <a:pt x="1457" y="2745"/>
                  </a:lnTo>
                  <a:lnTo>
                    <a:pt x="1121" y="2381"/>
                  </a:lnTo>
                  <a:lnTo>
                    <a:pt x="869" y="2073"/>
                  </a:lnTo>
                  <a:lnTo>
                    <a:pt x="644" y="1765"/>
                  </a:lnTo>
                  <a:lnTo>
                    <a:pt x="1429" y="953"/>
                  </a:lnTo>
                  <a:lnTo>
                    <a:pt x="1401" y="813"/>
                  </a:lnTo>
                  <a:lnTo>
                    <a:pt x="1429" y="645"/>
                  </a:lnTo>
                  <a:lnTo>
                    <a:pt x="1457" y="505"/>
                  </a:lnTo>
                  <a:lnTo>
                    <a:pt x="1541" y="364"/>
                  </a:lnTo>
                  <a:lnTo>
                    <a:pt x="1821" y="0"/>
                  </a:lnTo>
                  <a:close/>
                  <a:moveTo>
                    <a:pt x="2537" y="3660"/>
                  </a:moveTo>
                  <a:lnTo>
                    <a:pt x="2549" y="3670"/>
                  </a:lnTo>
                  <a:lnTo>
                    <a:pt x="2560" y="3675"/>
                  </a:lnTo>
                  <a:lnTo>
                    <a:pt x="2537" y="3660"/>
                  </a:lnTo>
                  <a:close/>
                  <a:moveTo>
                    <a:pt x="3754" y="3614"/>
                  </a:moveTo>
                  <a:lnTo>
                    <a:pt x="3362" y="4006"/>
                  </a:lnTo>
                  <a:lnTo>
                    <a:pt x="3081" y="3922"/>
                  </a:lnTo>
                  <a:lnTo>
                    <a:pt x="2829" y="3810"/>
                  </a:lnTo>
                  <a:lnTo>
                    <a:pt x="2560" y="3675"/>
                  </a:lnTo>
                  <a:lnTo>
                    <a:pt x="2773" y="3810"/>
                  </a:lnTo>
                  <a:lnTo>
                    <a:pt x="3362" y="4090"/>
                  </a:lnTo>
                  <a:lnTo>
                    <a:pt x="4062" y="4370"/>
                  </a:lnTo>
                  <a:lnTo>
                    <a:pt x="4090" y="3810"/>
                  </a:lnTo>
                  <a:lnTo>
                    <a:pt x="3922" y="3726"/>
                  </a:lnTo>
                  <a:lnTo>
                    <a:pt x="3754" y="3614"/>
                  </a:lnTo>
                  <a:close/>
                </a:path>
              </a:pathLst>
            </a:custGeom>
            <a:solidFill>
              <a:srgbClr val="4149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629;p57">
              <a:extLst>
                <a:ext uri="{FF2B5EF4-FFF2-40B4-BE49-F238E27FC236}">
                  <a16:creationId xmlns:a16="http://schemas.microsoft.com/office/drawing/2014/main" id="{34415308-96BB-8CA8-740E-3E636E9ABF20}"/>
                </a:ext>
              </a:extLst>
            </p:cNvPr>
            <p:cNvSpPr/>
            <p:nvPr/>
          </p:nvSpPr>
          <p:spPr>
            <a:xfrm>
              <a:off x="1558322" y="2477818"/>
              <a:ext cx="64672" cy="69138"/>
            </a:xfrm>
            <a:custGeom>
              <a:avLst/>
              <a:gdLst/>
              <a:ahLst/>
              <a:cxnLst/>
              <a:rect l="l" t="t" r="r" b="b"/>
              <a:pathLst>
                <a:path w="4090" h="4371" fill="none" extrusionOk="0">
                  <a:moveTo>
                    <a:pt x="1821" y="0"/>
                  </a:moveTo>
                  <a:lnTo>
                    <a:pt x="0" y="28"/>
                  </a:lnTo>
                  <a:lnTo>
                    <a:pt x="0" y="28"/>
                  </a:lnTo>
                  <a:lnTo>
                    <a:pt x="28" y="140"/>
                  </a:lnTo>
                  <a:lnTo>
                    <a:pt x="84" y="505"/>
                  </a:lnTo>
                  <a:lnTo>
                    <a:pt x="168" y="757"/>
                  </a:lnTo>
                  <a:lnTo>
                    <a:pt x="252" y="1037"/>
                  </a:lnTo>
                  <a:lnTo>
                    <a:pt x="392" y="1373"/>
                  </a:lnTo>
                  <a:lnTo>
                    <a:pt x="560" y="1709"/>
                  </a:lnTo>
                  <a:lnTo>
                    <a:pt x="785" y="2045"/>
                  </a:lnTo>
                  <a:lnTo>
                    <a:pt x="1065" y="2409"/>
                  </a:lnTo>
                  <a:lnTo>
                    <a:pt x="1373" y="2773"/>
                  </a:lnTo>
                  <a:lnTo>
                    <a:pt x="1765" y="3138"/>
                  </a:lnTo>
                  <a:lnTo>
                    <a:pt x="2241" y="3474"/>
                  </a:lnTo>
                  <a:lnTo>
                    <a:pt x="2773" y="3810"/>
                  </a:lnTo>
                  <a:lnTo>
                    <a:pt x="3362" y="4090"/>
                  </a:lnTo>
                  <a:lnTo>
                    <a:pt x="4062" y="4370"/>
                  </a:lnTo>
                  <a:lnTo>
                    <a:pt x="4062" y="4370"/>
                  </a:lnTo>
                  <a:lnTo>
                    <a:pt x="4090" y="3810"/>
                  </a:lnTo>
                  <a:lnTo>
                    <a:pt x="4090" y="3810"/>
                  </a:lnTo>
                  <a:lnTo>
                    <a:pt x="3922" y="3726"/>
                  </a:lnTo>
                  <a:lnTo>
                    <a:pt x="3754" y="3614"/>
                  </a:lnTo>
                  <a:lnTo>
                    <a:pt x="3754" y="3586"/>
                  </a:lnTo>
                  <a:lnTo>
                    <a:pt x="3334" y="3138"/>
                  </a:lnTo>
                  <a:lnTo>
                    <a:pt x="3754" y="3614"/>
                  </a:lnTo>
                  <a:lnTo>
                    <a:pt x="3362" y="4006"/>
                  </a:lnTo>
                  <a:lnTo>
                    <a:pt x="3362" y="4006"/>
                  </a:lnTo>
                  <a:lnTo>
                    <a:pt x="3081" y="3922"/>
                  </a:lnTo>
                  <a:lnTo>
                    <a:pt x="2829" y="3810"/>
                  </a:lnTo>
                  <a:lnTo>
                    <a:pt x="2549" y="3670"/>
                  </a:lnTo>
                  <a:lnTo>
                    <a:pt x="2325" y="3502"/>
                  </a:lnTo>
                  <a:lnTo>
                    <a:pt x="2073" y="3334"/>
                  </a:lnTo>
                  <a:lnTo>
                    <a:pt x="1849" y="3138"/>
                  </a:lnTo>
                  <a:lnTo>
                    <a:pt x="1457" y="2745"/>
                  </a:lnTo>
                  <a:lnTo>
                    <a:pt x="1121" y="2381"/>
                  </a:lnTo>
                  <a:lnTo>
                    <a:pt x="869" y="2073"/>
                  </a:lnTo>
                  <a:lnTo>
                    <a:pt x="644" y="1765"/>
                  </a:lnTo>
                  <a:lnTo>
                    <a:pt x="644" y="1765"/>
                  </a:lnTo>
                  <a:lnTo>
                    <a:pt x="644" y="1765"/>
                  </a:lnTo>
                  <a:lnTo>
                    <a:pt x="1429" y="953"/>
                  </a:lnTo>
                  <a:lnTo>
                    <a:pt x="1429" y="953"/>
                  </a:lnTo>
                  <a:lnTo>
                    <a:pt x="1401" y="813"/>
                  </a:lnTo>
                  <a:lnTo>
                    <a:pt x="1429" y="645"/>
                  </a:lnTo>
                  <a:lnTo>
                    <a:pt x="1457" y="505"/>
                  </a:lnTo>
                  <a:lnTo>
                    <a:pt x="1541" y="364"/>
                  </a:lnTo>
                  <a:lnTo>
                    <a:pt x="1541" y="364"/>
                  </a:lnTo>
                  <a:lnTo>
                    <a:pt x="182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630;p57">
              <a:extLst>
                <a:ext uri="{FF2B5EF4-FFF2-40B4-BE49-F238E27FC236}">
                  <a16:creationId xmlns:a16="http://schemas.microsoft.com/office/drawing/2014/main" id="{F9389A7C-6E79-4B94-90C2-29DEBD83DE3A}"/>
                </a:ext>
              </a:extLst>
            </p:cNvPr>
            <p:cNvSpPr/>
            <p:nvPr/>
          </p:nvSpPr>
          <p:spPr>
            <a:xfrm>
              <a:off x="1580460" y="2052912"/>
              <a:ext cx="201985" cy="485170"/>
            </a:xfrm>
            <a:custGeom>
              <a:avLst/>
              <a:gdLst/>
              <a:ahLst/>
              <a:cxnLst/>
              <a:rect l="l" t="t" r="r" b="b"/>
              <a:pathLst>
                <a:path w="12774" h="30673" extrusionOk="0">
                  <a:moveTo>
                    <a:pt x="5295" y="1"/>
                  </a:moveTo>
                  <a:lnTo>
                    <a:pt x="5099" y="29"/>
                  </a:lnTo>
                  <a:lnTo>
                    <a:pt x="4791" y="141"/>
                  </a:lnTo>
                  <a:lnTo>
                    <a:pt x="4623" y="225"/>
                  </a:lnTo>
                  <a:lnTo>
                    <a:pt x="4427" y="337"/>
                  </a:lnTo>
                  <a:lnTo>
                    <a:pt x="4230" y="477"/>
                  </a:lnTo>
                  <a:lnTo>
                    <a:pt x="4034" y="673"/>
                  </a:lnTo>
                  <a:lnTo>
                    <a:pt x="3838" y="897"/>
                  </a:lnTo>
                  <a:lnTo>
                    <a:pt x="3642" y="1177"/>
                  </a:lnTo>
                  <a:lnTo>
                    <a:pt x="3474" y="1513"/>
                  </a:lnTo>
                  <a:lnTo>
                    <a:pt x="3306" y="1878"/>
                  </a:lnTo>
                  <a:lnTo>
                    <a:pt x="3138" y="2326"/>
                  </a:lnTo>
                  <a:lnTo>
                    <a:pt x="3026" y="2858"/>
                  </a:lnTo>
                  <a:lnTo>
                    <a:pt x="2914" y="3558"/>
                  </a:lnTo>
                  <a:lnTo>
                    <a:pt x="2830" y="4287"/>
                  </a:lnTo>
                  <a:lnTo>
                    <a:pt x="2802" y="5015"/>
                  </a:lnTo>
                  <a:lnTo>
                    <a:pt x="2774" y="5743"/>
                  </a:lnTo>
                  <a:lnTo>
                    <a:pt x="2802" y="6443"/>
                  </a:lnTo>
                  <a:lnTo>
                    <a:pt x="2886" y="7172"/>
                  </a:lnTo>
                  <a:lnTo>
                    <a:pt x="2970" y="7900"/>
                  </a:lnTo>
                  <a:lnTo>
                    <a:pt x="3110" y="8600"/>
                  </a:lnTo>
                  <a:lnTo>
                    <a:pt x="3810" y="9665"/>
                  </a:lnTo>
                  <a:lnTo>
                    <a:pt x="4511" y="10757"/>
                  </a:lnTo>
                  <a:lnTo>
                    <a:pt x="5323" y="12102"/>
                  </a:lnTo>
                  <a:lnTo>
                    <a:pt x="5715" y="12802"/>
                  </a:lnTo>
                  <a:lnTo>
                    <a:pt x="6107" y="13502"/>
                  </a:lnTo>
                  <a:lnTo>
                    <a:pt x="6443" y="14174"/>
                  </a:lnTo>
                  <a:lnTo>
                    <a:pt x="6751" y="14847"/>
                  </a:lnTo>
                  <a:lnTo>
                    <a:pt x="7004" y="15463"/>
                  </a:lnTo>
                  <a:lnTo>
                    <a:pt x="7172" y="15995"/>
                  </a:lnTo>
                  <a:lnTo>
                    <a:pt x="7228" y="16247"/>
                  </a:lnTo>
                  <a:lnTo>
                    <a:pt x="7256" y="16471"/>
                  </a:lnTo>
                  <a:lnTo>
                    <a:pt x="7256" y="16667"/>
                  </a:lnTo>
                  <a:lnTo>
                    <a:pt x="7228" y="16835"/>
                  </a:lnTo>
                  <a:lnTo>
                    <a:pt x="7088" y="17172"/>
                  </a:lnTo>
                  <a:lnTo>
                    <a:pt x="6863" y="17620"/>
                  </a:lnTo>
                  <a:lnTo>
                    <a:pt x="6555" y="18180"/>
                  </a:lnTo>
                  <a:lnTo>
                    <a:pt x="6163" y="18824"/>
                  </a:lnTo>
                  <a:lnTo>
                    <a:pt x="5183" y="20281"/>
                  </a:lnTo>
                  <a:lnTo>
                    <a:pt x="4062" y="21877"/>
                  </a:lnTo>
                  <a:lnTo>
                    <a:pt x="2914" y="23502"/>
                  </a:lnTo>
                  <a:lnTo>
                    <a:pt x="1793" y="25015"/>
                  </a:lnTo>
                  <a:lnTo>
                    <a:pt x="141" y="27227"/>
                  </a:lnTo>
                  <a:lnTo>
                    <a:pt x="85" y="27312"/>
                  </a:lnTo>
                  <a:lnTo>
                    <a:pt x="29" y="27424"/>
                  </a:lnTo>
                  <a:lnTo>
                    <a:pt x="29" y="27536"/>
                  </a:lnTo>
                  <a:lnTo>
                    <a:pt x="1" y="27648"/>
                  </a:lnTo>
                  <a:lnTo>
                    <a:pt x="29" y="27788"/>
                  </a:lnTo>
                  <a:lnTo>
                    <a:pt x="57" y="27872"/>
                  </a:lnTo>
                  <a:lnTo>
                    <a:pt x="113" y="27984"/>
                  </a:lnTo>
                  <a:lnTo>
                    <a:pt x="197" y="28096"/>
                  </a:lnTo>
                  <a:lnTo>
                    <a:pt x="2354" y="30449"/>
                  </a:lnTo>
                  <a:lnTo>
                    <a:pt x="2354" y="30477"/>
                  </a:lnTo>
                  <a:lnTo>
                    <a:pt x="2466" y="30561"/>
                  </a:lnTo>
                  <a:lnTo>
                    <a:pt x="2578" y="30617"/>
                  </a:lnTo>
                  <a:lnTo>
                    <a:pt x="2718" y="30673"/>
                  </a:lnTo>
                  <a:lnTo>
                    <a:pt x="2970" y="30673"/>
                  </a:lnTo>
                  <a:lnTo>
                    <a:pt x="3082" y="30645"/>
                  </a:lnTo>
                  <a:lnTo>
                    <a:pt x="3222" y="30589"/>
                  </a:lnTo>
                  <a:lnTo>
                    <a:pt x="3306" y="30505"/>
                  </a:lnTo>
                  <a:lnTo>
                    <a:pt x="4174" y="29664"/>
                  </a:lnTo>
                  <a:lnTo>
                    <a:pt x="5323" y="28516"/>
                  </a:lnTo>
                  <a:lnTo>
                    <a:pt x="6667" y="27087"/>
                  </a:lnTo>
                  <a:lnTo>
                    <a:pt x="7396" y="26331"/>
                  </a:lnTo>
                  <a:lnTo>
                    <a:pt x="8096" y="25519"/>
                  </a:lnTo>
                  <a:lnTo>
                    <a:pt x="8824" y="24679"/>
                  </a:lnTo>
                  <a:lnTo>
                    <a:pt x="9497" y="23810"/>
                  </a:lnTo>
                  <a:lnTo>
                    <a:pt x="10169" y="22970"/>
                  </a:lnTo>
                  <a:lnTo>
                    <a:pt x="10785" y="22101"/>
                  </a:lnTo>
                  <a:lnTo>
                    <a:pt x="11317" y="21233"/>
                  </a:lnTo>
                  <a:lnTo>
                    <a:pt x="11821" y="20421"/>
                  </a:lnTo>
                  <a:lnTo>
                    <a:pt x="12017" y="20001"/>
                  </a:lnTo>
                  <a:lnTo>
                    <a:pt x="12214" y="19609"/>
                  </a:lnTo>
                  <a:lnTo>
                    <a:pt x="12382" y="19216"/>
                  </a:lnTo>
                  <a:lnTo>
                    <a:pt x="12522" y="18852"/>
                  </a:lnTo>
                  <a:lnTo>
                    <a:pt x="12634" y="18376"/>
                  </a:lnTo>
                  <a:lnTo>
                    <a:pt x="12718" y="17900"/>
                  </a:lnTo>
                  <a:lnTo>
                    <a:pt x="12774" y="17368"/>
                  </a:lnTo>
                  <a:lnTo>
                    <a:pt x="12774" y="16835"/>
                  </a:lnTo>
                  <a:lnTo>
                    <a:pt x="12774" y="16247"/>
                  </a:lnTo>
                  <a:lnTo>
                    <a:pt x="12718" y="15659"/>
                  </a:lnTo>
                  <a:lnTo>
                    <a:pt x="12634" y="15043"/>
                  </a:lnTo>
                  <a:lnTo>
                    <a:pt x="12522" y="14398"/>
                  </a:lnTo>
                  <a:lnTo>
                    <a:pt x="12410" y="13754"/>
                  </a:lnTo>
                  <a:lnTo>
                    <a:pt x="12242" y="13082"/>
                  </a:lnTo>
                  <a:lnTo>
                    <a:pt x="12046" y="12410"/>
                  </a:lnTo>
                  <a:lnTo>
                    <a:pt x="11849" y="11709"/>
                  </a:lnTo>
                  <a:lnTo>
                    <a:pt x="11625" y="11037"/>
                  </a:lnTo>
                  <a:lnTo>
                    <a:pt x="11373" y="10337"/>
                  </a:lnTo>
                  <a:lnTo>
                    <a:pt x="10813" y="8936"/>
                  </a:lnTo>
                  <a:lnTo>
                    <a:pt x="10225" y="7564"/>
                  </a:lnTo>
                  <a:lnTo>
                    <a:pt x="9581" y="6219"/>
                  </a:lnTo>
                  <a:lnTo>
                    <a:pt x="8880" y="4931"/>
                  </a:lnTo>
                  <a:lnTo>
                    <a:pt x="8180" y="3698"/>
                  </a:lnTo>
                  <a:lnTo>
                    <a:pt x="7452" y="2606"/>
                  </a:lnTo>
                  <a:lnTo>
                    <a:pt x="6751" y="1597"/>
                  </a:lnTo>
                  <a:lnTo>
                    <a:pt x="6387" y="1121"/>
                  </a:lnTo>
                  <a:lnTo>
                    <a:pt x="6051" y="729"/>
                  </a:lnTo>
                  <a:lnTo>
                    <a:pt x="5715" y="337"/>
                  </a:lnTo>
                  <a:lnTo>
                    <a:pt x="537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631;p57">
              <a:extLst>
                <a:ext uri="{FF2B5EF4-FFF2-40B4-BE49-F238E27FC236}">
                  <a16:creationId xmlns:a16="http://schemas.microsoft.com/office/drawing/2014/main" id="{7978FF40-2D3D-2671-0F8D-5BEE7AD5F4E1}"/>
                </a:ext>
              </a:extLst>
            </p:cNvPr>
            <p:cNvSpPr/>
            <p:nvPr/>
          </p:nvSpPr>
          <p:spPr>
            <a:xfrm>
              <a:off x="1580460" y="2052912"/>
              <a:ext cx="201985" cy="485170"/>
            </a:xfrm>
            <a:custGeom>
              <a:avLst/>
              <a:gdLst/>
              <a:ahLst/>
              <a:cxnLst/>
              <a:rect l="l" t="t" r="r" b="b"/>
              <a:pathLst>
                <a:path w="12774" h="30673" fill="none" extrusionOk="0">
                  <a:moveTo>
                    <a:pt x="5379" y="1"/>
                  </a:moveTo>
                  <a:lnTo>
                    <a:pt x="5379" y="1"/>
                  </a:lnTo>
                  <a:lnTo>
                    <a:pt x="5715" y="337"/>
                  </a:lnTo>
                  <a:lnTo>
                    <a:pt x="6051" y="729"/>
                  </a:lnTo>
                  <a:lnTo>
                    <a:pt x="6387" y="1121"/>
                  </a:lnTo>
                  <a:lnTo>
                    <a:pt x="6751" y="1597"/>
                  </a:lnTo>
                  <a:lnTo>
                    <a:pt x="7452" y="2606"/>
                  </a:lnTo>
                  <a:lnTo>
                    <a:pt x="8180" y="3698"/>
                  </a:lnTo>
                  <a:lnTo>
                    <a:pt x="8880" y="4931"/>
                  </a:lnTo>
                  <a:lnTo>
                    <a:pt x="9581" y="6219"/>
                  </a:lnTo>
                  <a:lnTo>
                    <a:pt x="10225" y="7564"/>
                  </a:lnTo>
                  <a:lnTo>
                    <a:pt x="10813" y="8936"/>
                  </a:lnTo>
                  <a:lnTo>
                    <a:pt x="11373" y="10337"/>
                  </a:lnTo>
                  <a:lnTo>
                    <a:pt x="11625" y="11037"/>
                  </a:lnTo>
                  <a:lnTo>
                    <a:pt x="11849" y="11709"/>
                  </a:lnTo>
                  <a:lnTo>
                    <a:pt x="12046" y="12410"/>
                  </a:lnTo>
                  <a:lnTo>
                    <a:pt x="12242" y="13082"/>
                  </a:lnTo>
                  <a:lnTo>
                    <a:pt x="12410" y="13754"/>
                  </a:lnTo>
                  <a:lnTo>
                    <a:pt x="12522" y="14398"/>
                  </a:lnTo>
                  <a:lnTo>
                    <a:pt x="12634" y="15043"/>
                  </a:lnTo>
                  <a:lnTo>
                    <a:pt x="12718" y="15659"/>
                  </a:lnTo>
                  <a:lnTo>
                    <a:pt x="12774" y="16247"/>
                  </a:lnTo>
                  <a:lnTo>
                    <a:pt x="12774" y="16835"/>
                  </a:lnTo>
                  <a:lnTo>
                    <a:pt x="12774" y="17368"/>
                  </a:lnTo>
                  <a:lnTo>
                    <a:pt x="12718" y="17900"/>
                  </a:lnTo>
                  <a:lnTo>
                    <a:pt x="12634" y="18376"/>
                  </a:lnTo>
                  <a:lnTo>
                    <a:pt x="12522" y="18852"/>
                  </a:lnTo>
                  <a:lnTo>
                    <a:pt x="12522" y="18852"/>
                  </a:lnTo>
                  <a:lnTo>
                    <a:pt x="12382" y="19216"/>
                  </a:lnTo>
                  <a:lnTo>
                    <a:pt x="12214" y="19609"/>
                  </a:lnTo>
                  <a:lnTo>
                    <a:pt x="12017" y="20001"/>
                  </a:lnTo>
                  <a:lnTo>
                    <a:pt x="11821" y="20421"/>
                  </a:lnTo>
                  <a:lnTo>
                    <a:pt x="11317" y="21233"/>
                  </a:lnTo>
                  <a:lnTo>
                    <a:pt x="10785" y="22101"/>
                  </a:lnTo>
                  <a:lnTo>
                    <a:pt x="10169" y="22970"/>
                  </a:lnTo>
                  <a:lnTo>
                    <a:pt x="9497" y="23810"/>
                  </a:lnTo>
                  <a:lnTo>
                    <a:pt x="8824" y="24679"/>
                  </a:lnTo>
                  <a:lnTo>
                    <a:pt x="8096" y="25519"/>
                  </a:lnTo>
                  <a:lnTo>
                    <a:pt x="7396" y="26331"/>
                  </a:lnTo>
                  <a:lnTo>
                    <a:pt x="6667" y="27087"/>
                  </a:lnTo>
                  <a:lnTo>
                    <a:pt x="5323" y="28516"/>
                  </a:lnTo>
                  <a:lnTo>
                    <a:pt x="4174" y="29664"/>
                  </a:lnTo>
                  <a:lnTo>
                    <a:pt x="3306" y="30505"/>
                  </a:lnTo>
                  <a:lnTo>
                    <a:pt x="3306" y="30505"/>
                  </a:lnTo>
                  <a:lnTo>
                    <a:pt x="3222" y="30589"/>
                  </a:lnTo>
                  <a:lnTo>
                    <a:pt x="3082" y="30645"/>
                  </a:lnTo>
                  <a:lnTo>
                    <a:pt x="2970" y="30673"/>
                  </a:lnTo>
                  <a:lnTo>
                    <a:pt x="2830" y="30673"/>
                  </a:lnTo>
                  <a:lnTo>
                    <a:pt x="2718" y="30673"/>
                  </a:lnTo>
                  <a:lnTo>
                    <a:pt x="2578" y="30617"/>
                  </a:lnTo>
                  <a:lnTo>
                    <a:pt x="2466" y="30561"/>
                  </a:lnTo>
                  <a:lnTo>
                    <a:pt x="2354" y="30477"/>
                  </a:lnTo>
                  <a:lnTo>
                    <a:pt x="2354" y="30449"/>
                  </a:lnTo>
                  <a:lnTo>
                    <a:pt x="197" y="28096"/>
                  </a:lnTo>
                  <a:lnTo>
                    <a:pt x="197" y="28096"/>
                  </a:lnTo>
                  <a:lnTo>
                    <a:pt x="113" y="27984"/>
                  </a:lnTo>
                  <a:lnTo>
                    <a:pt x="57" y="27872"/>
                  </a:lnTo>
                  <a:lnTo>
                    <a:pt x="29" y="27788"/>
                  </a:lnTo>
                  <a:lnTo>
                    <a:pt x="1" y="27648"/>
                  </a:lnTo>
                  <a:lnTo>
                    <a:pt x="29" y="27536"/>
                  </a:lnTo>
                  <a:lnTo>
                    <a:pt x="29" y="27424"/>
                  </a:lnTo>
                  <a:lnTo>
                    <a:pt x="85" y="27312"/>
                  </a:lnTo>
                  <a:lnTo>
                    <a:pt x="141" y="27227"/>
                  </a:lnTo>
                  <a:lnTo>
                    <a:pt x="141" y="27227"/>
                  </a:lnTo>
                  <a:lnTo>
                    <a:pt x="1793" y="25015"/>
                  </a:lnTo>
                  <a:lnTo>
                    <a:pt x="2914" y="23502"/>
                  </a:lnTo>
                  <a:lnTo>
                    <a:pt x="4062" y="21877"/>
                  </a:lnTo>
                  <a:lnTo>
                    <a:pt x="5183" y="20281"/>
                  </a:lnTo>
                  <a:lnTo>
                    <a:pt x="6163" y="18824"/>
                  </a:lnTo>
                  <a:lnTo>
                    <a:pt x="6555" y="18180"/>
                  </a:lnTo>
                  <a:lnTo>
                    <a:pt x="6863" y="17620"/>
                  </a:lnTo>
                  <a:lnTo>
                    <a:pt x="7088" y="17172"/>
                  </a:lnTo>
                  <a:lnTo>
                    <a:pt x="7228" y="16835"/>
                  </a:lnTo>
                  <a:lnTo>
                    <a:pt x="7228" y="16835"/>
                  </a:lnTo>
                  <a:lnTo>
                    <a:pt x="7256" y="16667"/>
                  </a:lnTo>
                  <a:lnTo>
                    <a:pt x="7256" y="16471"/>
                  </a:lnTo>
                  <a:lnTo>
                    <a:pt x="7228" y="16247"/>
                  </a:lnTo>
                  <a:lnTo>
                    <a:pt x="7172" y="15995"/>
                  </a:lnTo>
                  <a:lnTo>
                    <a:pt x="7004" y="15463"/>
                  </a:lnTo>
                  <a:lnTo>
                    <a:pt x="6751" y="14847"/>
                  </a:lnTo>
                  <a:lnTo>
                    <a:pt x="6443" y="14174"/>
                  </a:lnTo>
                  <a:lnTo>
                    <a:pt x="6107" y="13502"/>
                  </a:lnTo>
                  <a:lnTo>
                    <a:pt x="5715" y="12802"/>
                  </a:lnTo>
                  <a:lnTo>
                    <a:pt x="5323" y="12102"/>
                  </a:lnTo>
                  <a:lnTo>
                    <a:pt x="4511" y="10757"/>
                  </a:lnTo>
                  <a:lnTo>
                    <a:pt x="3810" y="9665"/>
                  </a:lnTo>
                  <a:lnTo>
                    <a:pt x="3110" y="8600"/>
                  </a:lnTo>
                  <a:lnTo>
                    <a:pt x="3110" y="8600"/>
                  </a:lnTo>
                  <a:lnTo>
                    <a:pt x="2970" y="7900"/>
                  </a:lnTo>
                  <a:lnTo>
                    <a:pt x="2886" y="7172"/>
                  </a:lnTo>
                  <a:lnTo>
                    <a:pt x="2802" y="6443"/>
                  </a:lnTo>
                  <a:lnTo>
                    <a:pt x="2774" y="5743"/>
                  </a:lnTo>
                  <a:lnTo>
                    <a:pt x="2802" y="5015"/>
                  </a:lnTo>
                  <a:lnTo>
                    <a:pt x="2830" y="4287"/>
                  </a:lnTo>
                  <a:lnTo>
                    <a:pt x="2914" y="3558"/>
                  </a:lnTo>
                  <a:lnTo>
                    <a:pt x="3026" y="2858"/>
                  </a:lnTo>
                  <a:lnTo>
                    <a:pt x="3026" y="2858"/>
                  </a:lnTo>
                  <a:lnTo>
                    <a:pt x="3138" y="2326"/>
                  </a:lnTo>
                  <a:lnTo>
                    <a:pt x="3306" y="1878"/>
                  </a:lnTo>
                  <a:lnTo>
                    <a:pt x="3474" y="1513"/>
                  </a:lnTo>
                  <a:lnTo>
                    <a:pt x="3642" y="1177"/>
                  </a:lnTo>
                  <a:lnTo>
                    <a:pt x="3838" y="897"/>
                  </a:lnTo>
                  <a:lnTo>
                    <a:pt x="4034" y="673"/>
                  </a:lnTo>
                  <a:lnTo>
                    <a:pt x="4230" y="477"/>
                  </a:lnTo>
                  <a:lnTo>
                    <a:pt x="4427" y="337"/>
                  </a:lnTo>
                  <a:lnTo>
                    <a:pt x="4623" y="225"/>
                  </a:lnTo>
                  <a:lnTo>
                    <a:pt x="4791" y="141"/>
                  </a:lnTo>
                  <a:lnTo>
                    <a:pt x="5099" y="29"/>
                  </a:lnTo>
                  <a:lnTo>
                    <a:pt x="5295" y="1"/>
                  </a:lnTo>
                  <a:lnTo>
                    <a:pt x="5379"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632;p57">
              <a:extLst>
                <a:ext uri="{FF2B5EF4-FFF2-40B4-BE49-F238E27FC236}">
                  <a16:creationId xmlns:a16="http://schemas.microsoft.com/office/drawing/2014/main" id="{E3C141D9-6F2D-86A1-5785-264A0174722B}"/>
                </a:ext>
              </a:extLst>
            </p:cNvPr>
            <p:cNvSpPr/>
            <p:nvPr/>
          </p:nvSpPr>
          <p:spPr>
            <a:xfrm>
              <a:off x="1568505" y="2492876"/>
              <a:ext cx="49176" cy="48307"/>
            </a:xfrm>
            <a:custGeom>
              <a:avLst/>
              <a:gdLst/>
              <a:ahLst/>
              <a:cxnLst/>
              <a:rect l="l" t="t" r="r" b="b"/>
              <a:pathLst>
                <a:path w="3110" h="3054" extrusionOk="0">
                  <a:moveTo>
                    <a:pt x="785" y="1"/>
                  </a:moveTo>
                  <a:lnTo>
                    <a:pt x="0" y="813"/>
                  </a:lnTo>
                  <a:lnTo>
                    <a:pt x="225" y="1121"/>
                  </a:lnTo>
                  <a:lnTo>
                    <a:pt x="477" y="1429"/>
                  </a:lnTo>
                  <a:lnTo>
                    <a:pt x="813" y="1793"/>
                  </a:lnTo>
                  <a:lnTo>
                    <a:pt x="1205" y="2186"/>
                  </a:lnTo>
                  <a:lnTo>
                    <a:pt x="1429" y="2382"/>
                  </a:lnTo>
                  <a:lnTo>
                    <a:pt x="1681" y="2550"/>
                  </a:lnTo>
                  <a:lnTo>
                    <a:pt x="1905" y="2718"/>
                  </a:lnTo>
                  <a:lnTo>
                    <a:pt x="2185" y="2858"/>
                  </a:lnTo>
                  <a:lnTo>
                    <a:pt x="2437" y="2970"/>
                  </a:lnTo>
                  <a:lnTo>
                    <a:pt x="2718" y="3054"/>
                  </a:lnTo>
                  <a:lnTo>
                    <a:pt x="3110" y="2662"/>
                  </a:lnTo>
                  <a:lnTo>
                    <a:pt x="78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633;p57">
              <a:extLst>
                <a:ext uri="{FF2B5EF4-FFF2-40B4-BE49-F238E27FC236}">
                  <a16:creationId xmlns:a16="http://schemas.microsoft.com/office/drawing/2014/main" id="{337DFB49-A7D0-3996-3BF9-A6618FA49A5C}"/>
                </a:ext>
              </a:extLst>
            </p:cNvPr>
            <p:cNvSpPr/>
            <p:nvPr/>
          </p:nvSpPr>
          <p:spPr>
            <a:xfrm>
              <a:off x="1568505" y="2492876"/>
              <a:ext cx="49176" cy="48307"/>
            </a:xfrm>
            <a:custGeom>
              <a:avLst/>
              <a:gdLst/>
              <a:ahLst/>
              <a:cxnLst/>
              <a:rect l="l" t="t" r="r" b="b"/>
              <a:pathLst>
                <a:path w="3110" h="3054" fill="none" extrusionOk="0">
                  <a:moveTo>
                    <a:pt x="785" y="1"/>
                  </a:moveTo>
                  <a:lnTo>
                    <a:pt x="0" y="813"/>
                  </a:lnTo>
                  <a:lnTo>
                    <a:pt x="0" y="813"/>
                  </a:lnTo>
                  <a:lnTo>
                    <a:pt x="225" y="1121"/>
                  </a:lnTo>
                  <a:lnTo>
                    <a:pt x="477" y="1429"/>
                  </a:lnTo>
                  <a:lnTo>
                    <a:pt x="813" y="1793"/>
                  </a:lnTo>
                  <a:lnTo>
                    <a:pt x="1205" y="2186"/>
                  </a:lnTo>
                  <a:lnTo>
                    <a:pt x="1429" y="2382"/>
                  </a:lnTo>
                  <a:lnTo>
                    <a:pt x="1681" y="2550"/>
                  </a:lnTo>
                  <a:lnTo>
                    <a:pt x="1905" y="2718"/>
                  </a:lnTo>
                  <a:lnTo>
                    <a:pt x="2185" y="2858"/>
                  </a:lnTo>
                  <a:lnTo>
                    <a:pt x="2437" y="2970"/>
                  </a:lnTo>
                  <a:lnTo>
                    <a:pt x="2718" y="3054"/>
                  </a:lnTo>
                  <a:lnTo>
                    <a:pt x="3110" y="2662"/>
                  </a:lnTo>
                  <a:lnTo>
                    <a:pt x="78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634;p57">
              <a:extLst>
                <a:ext uri="{FF2B5EF4-FFF2-40B4-BE49-F238E27FC236}">
                  <a16:creationId xmlns:a16="http://schemas.microsoft.com/office/drawing/2014/main" id="{01A58D2E-A74B-4D76-2710-5411BFA8905B}"/>
                </a:ext>
              </a:extLst>
            </p:cNvPr>
            <p:cNvSpPr/>
            <p:nvPr/>
          </p:nvSpPr>
          <p:spPr>
            <a:xfrm>
              <a:off x="1568505" y="2492876"/>
              <a:ext cx="49176" cy="48307"/>
            </a:xfrm>
            <a:custGeom>
              <a:avLst/>
              <a:gdLst/>
              <a:ahLst/>
              <a:cxnLst/>
              <a:rect l="l" t="t" r="r" b="b"/>
              <a:pathLst>
                <a:path w="3110" h="3054" extrusionOk="0">
                  <a:moveTo>
                    <a:pt x="785" y="1"/>
                  </a:moveTo>
                  <a:lnTo>
                    <a:pt x="0" y="813"/>
                  </a:lnTo>
                  <a:lnTo>
                    <a:pt x="225" y="1121"/>
                  </a:lnTo>
                  <a:lnTo>
                    <a:pt x="477" y="1429"/>
                  </a:lnTo>
                  <a:lnTo>
                    <a:pt x="813" y="1793"/>
                  </a:lnTo>
                  <a:lnTo>
                    <a:pt x="1205" y="2186"/>
                  </a:lnTo>
                  <a:lnTo>
                    <a:pt x="1429" y="2382"/>
                  </a:lnTo>
                  <a:lnTo>
                    <a:pt x="1681" y="2550"/>
                  </a:lnTo>
                  <a:lnTo>
                    <a:pt x="1905" y="2718"/>
                  </a:lnTo>
                  <a:lnTo>
                    <a:pt x="2185" y="2858"/>
                  </a:lnTo>
                  <a:lnTo>
                    <a:pt x="2437" y="2970"/>
                  </a:lnTo>
                  <a:lnTo>
                    <a:pt x="2718" y="3054"/>
                  </a:lnTo>
                  <a:lnTo>
                    <a:pt x="3110" y="2662"/>
                  </a:lnTo>
                  <a:lnTo>
                    <a:pt x="785" y="1"/>
                  </a:lnTo>
                  <a:close/>
                </a:path>
              </a:pathLst>
            </a:custGeom>
            <a:solidFill>
              <a:srgbClr val="C28A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635;p57">
              <a:extLst>
                <a:ext uri="{FF2B5EF4-FFF2-40B4-BE49-F238E27FC236}">
                  <a16:creationId xmlns:a16="http://schemas.microsoft.com/office/drawing/2014/main" id="{3E20C59A-76D6-AF70-6069-473227E18F0C}"/>
                </a:ext>
              </a:extLst>
            </p:cNvPr>
            <p:cNvSpPr/>
            <p:nvPr/>
          </p:nvSpPr>
          <p:spPr>
            <a:xfrm>
              <a:off x="1568505" y="2492876"/>
              <a:ext cx="49176" cy="48307"/>
            </a:xfrm>
            <a:custGeom>
              <a:avLst/>
              <a:gdLst/>
              <a:ahLst/>
              <a:cxnLst/>
              <a:rect l="l" t="t" r="r" b="b"/>
              <a:pathLst>
                <a:path w="3110" h="3054" fill="none" extrusionOk="0">
                  <a:moveTo>
                    <a:pt x="785" y="1"/>
                  </a:moveTo>
                  <a:lnTo>
                    <a:pt x="0" y="813"/>
                  </a:lnTo>
                  <a:lnTo>
                    <a:pt x="0" y="813"/>
                  </a:lnTo>
                  <a:lnTo>
                    <a:pt x="225" y="1121"/>
                  </a:lnTo>
                  <a:lnTo>
                    <a:pt x="477" y="1429"/>
                  </a:lnTo>
                  <a:lnTo>
                    <a:pt x="813" y="1793"/>
                  </a:lnTo>
                  <a:lnTo>
                    <a:pt x="1205" y="2186"/>
                  </a:lnTo>
                  <a:lnTo>
                    <a:pt x="1429" y="2382"/>
                  </a:lnTo>
                  <a:lnTo>
                    <a:pt x="1681" y="2550"/>
                  </a:lnTo>
                  <a:lnTo>
                    <a:pt x="1905" y="2718"/>
                  </a:lnTo>
                  <a:lnTo>
                    <a:pt x="2185" y="2858"/>
                  </a:lnTo>
                  <a:lnTo>
                    <a:pt x="2437" y="2970"/>
                  </a:lnTo>
                  <a:lnTo>
                    <a:pt x="2718" y="3054"/>
                  </a:lnTo>
                  <a:lnTo>
                    <a:pt x="3110" y="2662"/>
                  </a:lnTo>
                  <a:lnTo>
                    <a:pt x="78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4A2D2-ED15-11A6-4632-143C47DD7065}"/>
              </a:ext>
            </a:extLst>
          </p:cNvPr>
          <p:cNvSpPr>
            <a:spLocks noGrp="1"/>
          </p:cNvSpPr>
          <p:nvPr>
            <p:ph type="title"/>
          </p:nvPr>
        </p:nvSpPr>
        <p:spPr/>
        <p:txBody>
          <a:bodyPr/>
          <a:lstStyle/>
          <a:p>
            <a:r>
              <a:rPr lang="en-US" dirty="0"/>
              <a:t>Novelty </a:t>
            </a:r>
            <a:r>
              <a:rPr lang="en-US" dirty="0" err="1"/>
              <a:t>Penelitian</a:t>
            </a:r>
            <a:endParaRPr lang="id-ID" dirty="0"/>
          </a:p>
        </p:txBody>
      </p:sp>
      <p:sp>
        <p:nvSpPr>
          <p:cNvPr id="3" name="Text Placeholder 2">
            <a:extLst>
              <a:ext uri="{FF2B5EF4-FFF2-40B4-BE49-F238E27FC236}">
                <a16:creationId xmlns:a16="http://schemas.microsoft.com/office/drawing/2014/main" id="{7EC8B8E7-018C-258A-7578-3E50D0EE1F9A}"/>
              </a:ext>
            </a:extLst>
          </p:cNvPr>
          <p:cNvSpPr>
            <a:spLocks noGrp="1"/>
          </p:cNvSpPr>
          <p:nvPr>
            <p:ph type="body" idx="1"/>
          </p:nvPr>
        </p:nvSpPr>
        <p:spPr>
          <a:xfrm>
            <a:off x="4858257" y="2423323"/>
            <a:ext cx="7139378" cy="2979120"/>
          </a:xfrm>
        </p:spPr>
        <p:txBody>
          <a:bodyPr/>
          <a:lstStyle/>
          <a:p>
            <a:pPr algn="just">
              <a:buFont typeface="Wingdings" panose="05000000000000000000" pitchFamily="2" charset="2"/>
              <a:buChar char="q"/>
            </a:pPr>
            <a:r>
              <a:rPr lang="en-US" sz="2400" dirty="0">
                <a:solidFill>
                  <a:srgbClr val="000000"/>
                </a:solidFill>
                <a:latin typeface="Times New Roman" panose="02020603050405020304" pitchFamily="18" charset="0"/>
              </a:rPr>
              <a:t>P</a:t>
            </a:r>
            <a:r>
              <a:rPr lang="id-ID" sz="2400" b="0" i="0" u="none" strike="noStrike" dirty="0">
                <a:solidFill>
                  <a:srgbClr val="000000"/>
                </a:solidFill>
                <a:effectLst/>
                <a:latin typeface="Times New Roman" panose="02020603050405020304" pitchFamily="18" charset="0"/>
              </a:rPr>
              <a:t>ada </a:t>
            </a:r>
            <a:r>
              <a:rPr lang="id-ID" sz="2400" b="0" i="0" u="none" strike="noStrike" dirty="0" err="1">
                <a:solidFill>
                  <a:srgbClr val="000000"/>
                </a:solidFill>
                <a:effectLst/>
                <a:latin typeface="Times New Roman" panose="02020603050405020304" pitchFamily="18" charset="0"/>
              </a:rPr>
              <a:t>pelitian</a:t>
            </a:r>
            <a:r>
              <a:rPr lang="id-ID" sz="2400" b="0" i="0" u="none" strike="noStrike" dirty="0">
                <a:solidFill>
                  <a:srgbClr val="000000"/>
                </a:solidFill>
                <a:effectLst/>
                <a:latin typeface="Times New Roman" panose="02020603050405020304" pitchFamily="18" charset="0"/>
              </a:rPr>
              <a:t> ini berfokus untuk </a:t>
            </a:r>
            <a:r>
              <a:rPr lang="en-US" sz="2400" b="0" i="0" u="none" strike="noStrike" dirty="0" err="1">
                <a:solidFill>
                  <a:srgbClr val="000000"/>
                </a:solidFill>
                <a:effectLst/>
                <a:latin typeface="Times New Roman" panose="02020603050405020304" pitchFamily="18" charset="0"/>
              </a:rPr>
              <a:t>meneliti</a:t>
            </a:r>
            <a:r>
              <a:rPr lang="en-US" sz="2400" b="0" i="0" u="none" strike="noStrike" dirty="0">
                <a:solidFill>
                  <a:srgbClr val="000000"/>
                </a:solidFill>
                <a:effectLst/>
                <a:latin typeface="Times New Roman" panose="02020603050405020304" pitchFamily="18" charset="0"/>
              </a:rPr>
              <a:t> </a:t>
            </a:r>
            <a:r>
              <a:rPr lang="id-ID" sz="2400" b="0" i="0" u="none" strike="noStrike" dirty="0">
                <a:solidFill>
                  <a:srgbClr val="000000"/>
                </a:solidFill>
                <a:effectLst/>
                <a:latin typeface="Times New Roman" panose="02020603050405020304" pitchFamily="18" charset="0"/>
              </a:rPr>
              <a:t>efisiensi</a:t>
            </a:r>
            <a:r>
              <a:rPr lang="en-US" sz="2400" b="0" i="0" u="none" strike="noStrike" dirty="0">
                <a:solidFill>
                  <a:srgbClr val="000000"/>
                </a:solidFill>
                <a:effectLst/>
                <a:latin typeface="Times New Roman" panose="02020603050405020304" pitchFamily="18" charset="0"/>
              </a:rPr>
              <a:t> dan </a:t>
            </a:r>
            <a:r>
              <a:rPr lang="en-US" sz="2400" b="0" i="0" u="none" strike="noStrike" dirty="0" err="1">
                <a:solidFill>
                  <a:srgbClr val="000000"/>
                </a:solidFill>
                <a:effectLst/>
                <a:latin typeface="Times New Roman" panose="02020603050405020304" pitchFamily="18" charset="0"/>
              </a:rPr>
              <a:t>mengkomparasi</a:t>
            </a:r>
            <a:r>
              <a:rPr lang="id-ID" sz="2400" b="0" i="0" u="none" strike="noStrike" dirty="0">
                <a:solidFill>
                  <a:srgbClr val="000000"/>
                </a:solidFill>
                <a:effectLst/>
                <a:latin typeface="Times New Roman" panose="02020603050405020304" pitchFamily="18" charset="0"/>
              </a:rPr>
              <a:t> dari dua bank</a:t>
            </a:r>
            <a:r>
              <a:rPr lang="en-US" sz="2400" b="0" i="0" u="none" strike="noStrike" dirty="0">
                <a:solidFill>
                  <a:srgbClr val="000000"/>
                </a:solidFill>
                <a:effectLst/>
                <a:latin typeface="Times New Roman" panose="02020603050405020304" pitchFamily="18" charset="0"/>
              </a:rPr>
              <a:t> BPD </a:t>
            </a:r>
            <a:r>
              <a:rPr lang="en-US" sz="2400" b="0" i="0" u="none" strike="noStrike" dirty="0" err="1">
                <a:solidFill>
                  <a:srgbClr val="000000"/>
                </a:solidFill>
                <a:effectLst/>
                <a:latin typeface="Times New Roman" panose="02020603050405020304" pitchFamily="18" charset="0"/>
              </a:rPr>
              <a:t>saja</a:t>
            </a:r>
            <a:r>
              <a:rPr lang="en-US" sz="2400" b="0" i="0" u="none" strike="noStrike" dirty="0">
                <a:solidFill>
                  <a:srgbClr val="000000"/>
                </a:solidFill>
                <a:effectLst/>
                <a:latin typeface="Times New Roman" panose="02020603050405020304" pitchFamily="18" charset="0"/>
              </a:rPr>
              <a:t> yang </a:t>
            </a:r>
            <a:r>
              <a:rPr lang="en-US" sz="2400" b="0" i="0" u="none" strike="noStrike" dirty="0" err="1">
                <a:solidFill>
                  <a:srgbClr val="000000"/>
                </a:solidFill>
                <a:effectLst/>
                <a:latin typeface="Times New Roman" panose="02020603050405020304" pitchFamily="18" charset="0"/>
              </a:rPr>
              <a:t>merupakan</a:t>
            </a:r>
            <a:r>
              <a:rPr lang="en-US" sz="2400" b="0" i="0" u="none" strike="noStrike" dirty="0">
                <a:solidFill>
                  <a:srgbClr val="000000"/>
                </a:solidFill>
                <a:effectLst/>
                <a:latin typeface="Times New Roman" panose="02020603050405020304" pitchFamily="18" charset="0"/>
              </a:rPr>
              <a:t> </a:t>
            </a:r>
            <a:r>
              <a:rPr lang="en-US" sz="2400" b="0" i="0" u="none" strike="noStrike" dirty="0" err="1">
                <a:solidFill>
                  <a:srgbClr val="000000"/>
                </a:solidFill>
                <a:effectLst/>
                <a:latin typeface="Times New Roman" panose="02020603050405020304" pitchFamily="18" charset="0"/>
              </a:rPr>
              <a:t>populasi</a:t>
            </a:r>
            <a:r>
              <a:rPr lang="en-US" sz="2400" b="0" i="0" u="none" strike="noStrike" dirty="0">
                <a:solidFill>
                  <a:srgbClr val="000000"/>
                </a:solidFill>
                <a:effectLst/>
                <a:latin typeface="Times New Roman" panose="02020603050405020304" pitchFamily="18" charset="0"/>
              </a:rPr>
              <a:t> </a:t>
            </a:r>
            <a:r>
              <a:rPr lang="en-US" sz="2400" b="0" i="0" u="none" strike="noStrike" dirty="0" err="1">
                <a:solidFill>
                  <a:srgbClr val="000000"/>
                </a:solidFill>
                <a:effectLst/>
                <a:latin typeface="Times New Roman" panose="02020603050405020304" pitchFamily="18" charset="0"/>
              </a:rPr>
              <a:t>penelitian</a:t>
            </a:r>
            <a:r>
              <a:rPr lang="id-ID" sz="2400" b="0" i="0" u="none" strike="noStrike" dirty="0">
                <a:solidFill>
                  <a:srgbClr val="000000"/>
                </a:solidFill>
                <a:effectLst/>
                <a:latin typeface="Times New Roman" panose="02020603050405020304" pitchFamily="18" charset="0"/>
              </a:rPr>
              <a:t> </a:t>
            </a:r>
            <a:r>
              <a:rPr lang="en-US" sz="2400" dirty="0" err="1">
                <a:solidFill>
                  <a:srgbClr val="000000"/>
                </a:solidFill>
                <a:latin typeface="Times New Roman" panose="02020603050405020304" pitchFamily="18" charset="0"/>
              </a:rPr>
              <a:t>dengan</a:t>
            </a:r>
            <a:r>
              <a:rPr lang="en-US" sz="2400" dirty="0">
                <a:solidFill>
                  <a:srgbClr val="000000"/>
                </a:solidFill>
                <a:latin typeface="Times New Roman" panose="02020603050405020304" pitchFamily="18" charset="0"/>
              </a:rPr>
              <a:t> </a:t>
            </a:r>
            <a:r>
              <a:rPr lang="id-ID" sz="2400" dirty="0">
                <a:solidFill>
                  <a:srgbClr val="000000"/>
                </a:solidFill>
                <a:latin typeface="Times New Roman" panose="02020603050405020304" pitchFamily="18" charset="0"/>
              </a:rPr>
              <a:t>sistem yang berbeda</a:t>
            </a:r>
            <a:r>
              <a:rPr lang="en-US" sz="2400" dirty="0">
                <a:solidFill>
                  <a:srgbClr val="000000"/>
                </a:solidFill>
                <a:latin typeface="Times New Roman" panose="02020603050405020304" pitchFamily="18" charset="0"/>
              </a:rPr>
              <a:t> </a:t>
            </a:r>
            <a:r>
              <a:rPr lang="en-US" sz="2400" b="0" i="0" u="none" strike="noStrike" dirty="0">
                <a:solidFill>
                  <a:srgbClr val="000000"/>
                </a:solidFill>
                <a:effectLst/>
                <a:latin typeface="Times New Roman" panose="02020603050405020304" pitchFamily="18" charset="0"/>
              </a:rPr>
              <a:t>yang </a:t>
            </a:r>
            <a:r>
              <a:rPr lang="en-US" sz="2400" b="0" i="0" u="none" strike="noStrike" dirty="0" err="1">
                <a:solidFill>
                  <a:srgbClr val="000000"/>
                </a:solidFill>
                <a:effectLst/>
                <a:latin typeface="Times New Roman" panose="02020603050405020304" pitchFamily="18" charset="0"/>
              </a:rPr>
              <a:t>jarang</a:t>
            </a:r>
            <a:r>
              <a:rPr lang="en-US" sz="2400" b="0" i="0" u="none" strike="noStrike" dirty="0">
                <a:solidFill>
                  <a:srgbClr val="000000"/>
                </a:solidFill>
                <a:effectLst/>
                <a:latin typeface="Times New Roman" panose="02020603050405020304" pitchFamily="18" charset="0"/>
              </a:rPr>
              <a:t> </a:t>
            </a:r>
            <a:r>
              <a:rPr lang="en-US" sz="2400" b="0" i="0" u="none" strike="noStrike" dirty="0" err="1">
                <a:solidFill>
                  <a:srgbClr val="000000"/>
                </a:solidFill>
                <a:effectLst/>
                <a:latin typeface="Times New Roman" panose="02020603050405020304" pitchFamily="18" charset="0"/>
              </a:rPr>
              <a:t>sekali</a:t>
            </a:r>
            <a:r>
              <a:rPr lang="en-US" sz="2400" b="0" i="0" u="none" strike="noStrike" dirty="0">
                <a:solidFill>
                  <a:srgbClr val="000000"/>
                </a:solidFill>
                <a:effectLst/>
                <a:latin typeface="Times New Roman" panose="02020603050405020304" pitchFamily="18" charset="0"/>
              </a:rPr>
              <a:t> </a:t>
            </a:r>
            <a:r>
              <a:rPr lang="en-US" sz="2400" dirty="0" err="1">
                <a:solidFill>
                  <a:srgbClr val="000000"/>
                </a:solidFill>
                <a:latin typeface="Times New Roman" panose="02020603050405020304" pitchFamily="18" charset="0"/>
              </a:rPr>
              <a:t>digunakan</a:t>
            </a:r>
            <a:r>
              <a:rPr lang="en-US" sz="2400" dirty="0">
                <a:solidFill>
                  <a:srgbClr val="000000"/>
                </a:solidFill>
                <a:latin typeface="Times New Roman" panose="02020603050405020304" pitchFamily="18" charset="0"/>
              </a:rPr>
              <a:t> pada </a:t>
            </a:r>
            <a:r>
              <a:rPr lang="en-US" sz="2400" dirty="0" err="1">
                <a:solidFill>
                  <a:srgbClr val="000000"/>
                </a:solidFill>
                <a:latin typeface="Times New Roman" panose="02020603050405020304" pitchFamily="18" charset="0"/>
              </a:rPr>
              <a:t>penelitian</a:t>
            </a:r>
            <a:r>
              <a:rPr lang="en-US" sz="2400" dirty="0">
                <a:solidFill>
                  <a:srgbClr val="000000"/>
                </a:solidFill>
                <a:latin typeface="Times New Roman" panose="02020603050405020304" pitchFamily="18" charset="0"/>
              </a:rPr>
              <a:t> DEA </a:t>
            </a:r>
            <a:r>
              <a:rPr lang="en-US" sz="2400" dirty="0" err="1">
                <a:solidFill>
                  <a:srgbClr val="000000"/>
                </a:solidFill>
                <a:latin typeface="Times New Roman" panose="02020603050405020304" pitchFamily="18" charset="0"/>
              </a:rPr>
              <a:t>sebelumnya</a:t>
            </a:r>
            <a:r>
              <a:rPr lang="en-US" sz="2400" dirty="0">
                <a:solidFill>
                  <a:srgbClr val="000000"/>
                </a:solidFill>
                <a:latin typeface="Times New Roman" panose="02020603050405020304" pitchFamily="18" charset="0"/>
              </a:rPr>
              <a:t>.</a:t>
            </a:r>
          </a:p>
          <a:p>
            <a:pPr marL="50800" indent="0">
              <a:buNone/>
            </a:pPr>
            <a:endParaRPr lang="id-ID" dirty="0"/>
          </a:p>
        </p:txBody>
      </p:sp>
      <p:grpSp>
        <p:nvGrpSpPr>
          <p:cNvPr id="4" name="Google Shape;360;p29">
            <a:extLst>
              <a:ext uri="{FF2B5EF4-FFF2-40B4-BE49-F238E27FC236}">
                <a16:creationId xmlns:a16="http://schemas.microsoft.com/office/drawing/2014/main" id="{FC5B4177-E6EE-D8F8-3AF6-E06EAD8ED59A}"/>
              </a:ext>
            </a:extLst>
          </p:cNvPr>
          <p:cNvGrpSpPr/>
          <p:nvPr/>
        </p:nvGrpSpPr>
        <p:grpSpPr>
          <a:xfrm flipH="1">
            <a:off x="555171" y="1233652"/>
            <a:ext cx="4409766" cy="4660962"/>
            <a:chOff x="4380325" y="1801525"/>
            <a:chExt cx="1537325" cy="1824350"/>
          </a:xfrm>
        </p:grpSpPr>
        <p:sp>
          <p:nvSpPr>
            <p:cNvPr id="5" name="Google Shape;361;p29">
              <a:extLst>
                <a:ext uri="{FF2B5EF4-FFF2-40B4-BE49-F238E27FC236}">
                  <a16:creationId xmlns:a16="http://schemas.microsoft.com/office/drawing/2014/main" id="{59E01584-4E71-9979-802D-C0D2E0FAB4FB}"/>
                </a:ext>
              </a:extLst>
            </p:cNvPr>
            <p:cNvSpPr/>
            <p:nvPr/>
          </p:nvSpPr>
          <p:spPr>
            <a:xfrm>
              <a:off x="5511325" y="3181325"/>
              <a:ext cx="113575" cy="198025"/>
            </a:xfrm>
            <a:custGeom>
              <a:avLst/>
              <a:gdLst/>
              <a:ahLst/>
              <a:cxnLst/>
              <a:rect l="l" t="t" r="r" b="b"/>
              <a:pathLst>
                <a:path w="4543" h="7921" extrusionOk="0">
                  <a:moveTo>
                    <a:pt x="1" y="0"/>
                  </a:moveTo>
                  <a:lnTo>
                    <a:pt x="1" y="5296"/>
                  </a:lnTo>
                  <a:lnTo>
                    <a:pt x="4543" y="7921"/>
                  </a:lnTo>
                  <a:lnTo>
                    <a:pt x="4543" y="2625"/>
                  </a:lnTo>
                  <a:lnTo>
                    <a:pt x="1" y="0"/>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nvGrpSpPr>
            <p:cNvPr id="6" name="Google Shape;362;p29">
              <a:extLst>
                <a:ext uri="{FF2B5EF4-FFF2-40B4-BE49-F238E27FC236}">
                  <a16:creationId xmlns:a16="http://schemas.microsoft.com/office/drawing/2014/main" id="{EDD9B93C-AAED-39A3-DE87-BE3342745939}"/>
                </a:ext>
              </a:extLst>
            </p:cNvPr>
            <p:cNvGrpSpPr/>
            <p:nvPr/>
          </p:nvGrpSpPr>
          <p:grpSpPr>
            <a:xfrm>
              <a:off x="4380325" y="1801525"/>
              <a:ext cx="1537325" cy="1824350"/>
              <a:chOff x="4380325" y="1801525"/>
              <a:chExt cx="1537325" cy="1824350"/>
            </a:xfrm>
          </p:grpSpPr>
          <p:sp>
            <p:nvSpPr>
              <p:cNvPr id="24" name="Google Shape;363;p29">
                <a:extLst>
                  <a:ext uri="{FF2B5EF4-FFF2-40B4-BE49-F238E27FC236}">
                    <a16:creationId xmlns:a16="http://schemas.microsoft.com/office/drawing/2014/main" id="{5E0ADC32-A102-DDFC-1656-39B95C43D15F}"/>
                  </a:ext>
                </a:extLst>
              </p:cNvPr>
              <p:cNvSpPr/>
              <p:nvPr/>
            </p:nvSpPr>
            <p:spPr>
              <a:xfrm>
                <a:off x="4580050" y="2872050"/>
                <a:ext cx="639700" cy="371350"/>
              </a:xfrm>
              <a:custGeom>
                <a:avLst/>
                <a:gdLst/>
                <a:ahLst/>
                <a:cxnLst/>
                <a:rect l="l" t="t" r="r" b="b"/>
                <a:pathLst>
                  <a:path w="25588" h="14854" extrusionOk="0">
                    <a:moveTo>
                      <a:pt x="7875" y="0"/>
                    </a:moveTo>
                    <a:cubicBezTo>
                      <a:pt x="7710" y="0"/>
                      <a:pt x="7545" y="46"/>
                      <a:pt x="7396" y="137"/>
                    </a:cubicBezTo>
                    <a:lnTo>
                      <a:pt x="252" y="4268"/>
                    </a:lnTo>
                    <a:cubicBezTo>
                      <a:pt x="1" y="4428"/>
                      <a:pt x="1" y="4793"/>
                      <a:pt x="252" y="4930"/>
                    </a:cubicBezTo>
                    <a:lnTo>
                      <a:pt x="17165" y="14700"/>
                    </a:lnTo>
                    <a:cubicBezTo>
                      <a:pt x="17337" y="14802"/>
                      <a:pt x="17536" y="14854"/>
                      <a:pt x="17739" y="14854"/>
                    </a:cubicBezTo>
                    <a:cubicBezTo>
                      <a:pt x="17941" y="14854"/>
                      <a:pt x="18147" y="14802"/>
                      <a:pt x="18329" y="14700"/>
                    </a:cubicBezTo>
                    <a:lnTo>
                      <a:pt x="25291" y="10637"/>
                    </a:lnTo>
                    <a:cubicBezTo>
                      <a:pt x="25588" y="10477"/>
                      <a:pt x="25588" y="10066"/>
                      <a:pt x="25291" y="9906"/>
                    </a:cubicBezTo>
                    <a:lnTo>
                      <a:pt x="8355" y="137"/>
                    </a:lnTo>
                    <a:cubicBezTo>
                      <a:pt x="8206" y="46"/>
                      <a:pt x="8041" y="0"/>
                      <a:pt x="7875" y="0"/>
                    </a:cubicBezTo>
                    <a:close/>
                  </a:path>
                </a:pathLst>
              </a:custGeom>
              <a:solidFill>
                <a:srgbClr val="FFFFFF"/>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25" name="Google Shape;364;p29">
                <a:extLst>
                  <a:ext uri="{FF2B5EF4-FFF2-40B4-BE49-F238E27FC236}">
                    <a16:creationId xmlns:a16="http://schemas.microsoft.com/office/drawing/2014/main" id="{FDFCC827-0D8A-4598-03F9-9765C572DDD6}"/>
                  </a:ext>
                </a:extLst>
              </p:cNvPr>
              <p:cNvSpPr/>
              <p:nvPr/>
            </p:nvSpPr>
            <p:spPr>
              <a:xfrm>
                <a:off x="4581775" y="2987300"/>
                <a:ext cx="636275" cy="277775"/>
              </a:xfrm>
              <a:custGeom>
                <a:avLst/>
                <a:gdLst/>
                <a:ahLst/>
                <a:cxnLst/>
                <a:rect l="l" t="t" r="r" b="b"/>
                <a:pathLst>
                  <a:path w="25451" h="11111" extrusionOk="0">
                    <a:moveTo>
                      <a:pt x="0" y="1"/>
                    </a:moveTo>
                    <a:lnTo>
                      <a:pt x="0" y="868"/>
                    </a:lnTo>
                    <a:cubicBezTo>
                      <a:pt x="0" y="982"/>
                      <a:pt x="46" y="1119"/>
                      <a:pt x="183" y="1188"/>
                    </a:cubicBezTo>
                    <a:lnTo>
                      <a:pt x="17096" y="10957"/>
                    </a:lnTo>
                    <a:cubicBezTo>
                      <a:pt x="17268" y="11060"/>
                      <a:pt x="17467" y="11111"/>
                      <a:pt x="17670" y="11111"/>
                    </a:cubicBezTo>
                    <a:cubicBezTo>
                      <a:pt x="17872" y="11111"/>
                      <a:pt x="18078" y="11060"/>
                      <a:pt x="18260" y="10957"/>
                    </a:cubicBezTo>
                    <a:lnTo>
                      <a:pt x="25222" y="6894"/>
                    </a:lnTo>
                    <a:cubicBezTo>
                      <a:pt x="25359" y="6826"/>
                      <a:pt x="25428" y="6689"/>
                      <a:pt x="25450" y="6529"/>
                    </a:cubicBezTo>
                    <a:lnTo>
                      <a:pt x="25450" y="5661"/>
                    </a:lnTo>
                    <a:cubicBezTo>
                      <a:pt x="25450" y="5798"/>
                      <a:pt x="25359" y="5958"/>
                      <a:pt x="25222" y="6027"/>
                    </a:cubicBezTo>
                    <a:lnTo>
                      <a:pt x="18260" y="10090"/>
                    </a:lnTo>
                    <a:cubicBezTo>
                      <a:pt x="18078" y="10192"/>
                      <a:pt x="17872" y="10244"/>
                      <a:pt x="17670" y="10244"/>
                    </a:cubicBezTo>
                    <a:cubicBezTo>
                      <a:pt x="17467" y="10244"/>
                      <a:pt x="17268" y="10192"/>
                      <a:pt x="17096" y="10090"/>
                    </a:cubicBezTo>
                    <a:lnTo>
                      <a:pt x="183" y="320"/>
                    </a:lnTo>
                    <a:cubicBezTo>
                      <a:pt x="46" y="252"/>
                      <a:pt x="0" y="115"/>
                      <a:pt x="0" y="1"/>
                    </a:cubicBezTo>
                    <a:close/>
                  </a:path>
                </a:pathLst>
              </a:custGeom>
              <a:solidFill>
                <a:srgbClr val="A7BCCE"/>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26" name="Google Shape;365;p29">
                <a:extLst>
                  <a:ext uri="{FF2B5EF4-FFF2-40B4-BE49-F238E27FC236}">
                    <a16:creationId xmlns:a16="http://schemas.microsoft.com/office/drawing/2014/main" id="{2944BB44-11BC-ED1B-B714-BFFD41B61AD2}"/>
                  </a:ext>
                </a:extLst>
              </p:cNvPr>
              <p:cNvSpPr/>
              <p:nvPr/>
            </p:nvSpPr>
            <p:spPr>
              <a:xfrm>
                <a:off x="4581775" y="2987300"/>
                <a:ext cx="440550" cy="277350"/>
              </a:xfrm>
              <a:custGeom>
                <a:avLst/>
                <a:gdLst/>
                <a:ahLst/>
                <a:cxnLst/>
                <a:rect l="l" t="t" r="r" b="b"/>
                <a:pathLst>
                  <a:path w="17622" h="11094" extrusionOk="0">
                    <a:moveTo>
                      <a:pt x="0" y="1"/>
                    </a:moveTo>
                    <a:lnTo>
                      <a:pt x="0" y="868"/>
                    </a:lnTo>
                    <a:cubicBezTo>
                      <a:pt x="0" y="982"/>
                      <a:pt x="46" y="1119"/>
                      <a:pt x="183" y="1188"/>
                    </a:cubicBezTo>
                    <a:lnTo>
                      <a:pt x="17096" y="10957"/>
                    </a:lnTo>
                    <a:cubicBezTo>
                      <a:pt x="17256" y="11048"/>
                      <a:pt x="17439" y="11094"/>
                      <a:pt x="17621" y="11094"/>
                    </a:cubicBezTo>
                    <a:lnTo>
                      <a:pt x="17621" y="10226"/>
                    </a:lnTo>
                    <a:cubicBezTo>
                      <a:pt x="17439" y="10226"/>
                      <a:pt x="17256" y="10181"/>
                      <a:pt x="17096" y="10090"/>
                    </a:cubicBezTo>
                    <a:lnTo>
                      <a:pt x="183" y="320"/>
                    </a:lnTo>
                    <a:cubicBezTo>
                      <a:pt x="46" y="252"/>
                      <a:pt x="0" y="115"/>
                      <a:pt x="0" y="1"/>
                    </a:cubicBez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27" name="Google Shape;366;p29">
                <a:extLst>
                  <a:ext uri="{FF2B5EF4-FFF2-40B4-BE49-F238E27FC236}">
                    <a16:creationId xmlns:a16="http://schemas.microsoft.com/office/drawing/2014/main" id="{A8D9CB31-B83F-700C-D86A-2A0343794D0A}"/>
                  </a:ext>
                </a:extLst>
              </p:cNvPr>
              <p:cNvSpPr/>
              <p:nvPr/>
            </p:nvSpPr>
            <p:spPr>
              <a:xfrm>
                <a:off x="4380325" y="2029775"/>
                <a:ext cx="999775" cy="1315925"/>
              </a:xfrm>
              <a:custGeom>
                <a:avLst/>
                <a:gdLst/>
                <a:ahLst/>
                <a:cxnLst/>
                <a:rect l="l" t="t" r="r" b="b"/>
                <a:pathLst>
                  <a:path w="39991" h="52637" extrusionOk="0">
                    <a:moveTo>
                      <a:pt x="1" y="29331"/>
                    </a:moveTo>
                    <a:lnTo>
                      <a:pt x="39991" y="52636"/>
                    </a:lnTo>
                    <a:lnTo>
                      <a:pt x="39991" y="23191"/>
                    </a:lnTo>
                    <a:lnTo>
                      <a:pt x="1" y="1"/>
                    </a:lnTo>
                    <a:close/>
                  </a:path>
                </a:pathLst>
              </a:custGeom>
              <a:solidFill>
                <a:schemeClr val="dk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28" name="Google Shape;367;p29">
                <a:extLst>
                  <a:ext uri="{FF2B5EF4-FFF2-40B4-BE49-F238E27FC236}">
                    <a16:creationId xmlns:a16="http://schemas.microsoft.com/office/drawing/2014/main" id="{2AB22785-FB9B-6FE0-425C-6436B240D7D3}"/>
                  </a:ext>
                </a:extLst>
              </p:cNvPr>
              <p:cNvSpPr/>
              <p:nvPr/>
            </p:nvSpPr>
            <p:spPr>
              <a:xfrm>
                <a:off x="5380075" y="2589575"/>
                <a:ext cx="33125" cy="756125"/>
              </a:xfrm>
              <a:custGeom>
                <a:avLst/>
                <a:gdLst/>
                <a:ahLst/>
                <a:cxnLst/>
                <a:rect l="l" t="t" r="r" b="b"/>
                <a:pathLst>
                  <a:path w="1325" h="30245" extrusionOk="0">
                    <a:moveTo>
                      <a:pt x="1325" y="1"/>
                    </a:moveTo>
                    <a:lnTo>
                      <a:pt x="1" y="799"/>
                    </a:lnTo>
                    <a:lnTo>
                      <a:pt x="1" y="30244"/>
                    </a:lnTo>
                    <a:lnTo>
                      <a:pt x="1325" y="29422"/>
                    </a:lnTo>
                    <a:lnTo>
                      <a:pt x="1325" y="1"/>
                    </a:lnTo>
                    <a:close/>
                  </a:path>
                </a:pathLst>
              </a:custGeom>
              <a:solidFill>
                <a:srgbClr val="A7BCCE"/>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29" name="Google Shape;368;p29">
                <a:extLst>
                  <a:ext uri="{FF2B5EF4-FFF2-40B4-BE49-F238E27FC236}">
                    <a16:creationId xmlns:a16="http://schemas.microsoft.com/office/drawing/2014/main" id="{A7074533-7E87-1F5F-2733-88CA87385957}"/>
                  </a:ext>
                </a:extLst>
              </p:cNvPr>
              <p:cNvSpPr/>
              <p:nvPr/>
            </p:nvSpPr>
            <p:spPr>
              <a:xfrm>
                <a:off x="4380325" y="2009825"/>
                <a:ext cx="1032875" cy="599750"/>
              </a:xfrm>
              <a:custGeom>
                <a:avLst/>
                <a:gdLst/>
                <a:ahLst/>
                <a:cxnLst/>
                <a:rect l="l" t="t" r="r" b="b"/>
                <a:pathLst>
                  <a:path w="41315" h="23990" extrusionOk="0">
                    <a:moveTo>
                      <a:pt x="1348" y="0"/>
                    </a:moveTo>
                    <a:lnTo>
                      <a:pt x="1" y="799"/>
                    </a:lnTo>
                    <a:lnTo>
                      <a:pt x="39991" y="23989"/>
                    </a:lnTo>
                    <a:lnTo>
                      <a:pt x="41315" y="23191"/>
                    </a:lnTo>
                    <a:lnTo>
                      <a:pt x="1348" y="0"/>
                    </a:lnTo>
                    <a:close/>
                  </a:path>
                </a:pathLst>
              </a:custGeom>
              <a:solidFill>
                <a:srgbClr val="FFFFFF"/>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30" name="Google Shape;369;p29">
                <a:extLst>
                  <a:ext uri="{FF2B5EF4-FFF2-40B4-BE49-F238E27FC236}">
                    <a16:creationId xmlns:a16="http://schemas.microsoft.com/office/drawing/2014/main" id="{ACFB841A-A767-F74A-4533-E92059DB97FB}"/>
                  </a:ext>
                </a:extLst>
              </p:cNvPr>
              <p:cNvSpPr/>
              <p:nvPr/>
            </p:nvSpPr>
            <p:spPr>
              <a:xfrm>
                <a:off x="4380325" y="2029775"/>
                <a:ext cx="999775" cy="1315925"/>
              </a:xfrm>
              <a:custGeom>
                <a:avLst/>
                <a:gdLst/>
                <a:ahLst/>
                <a:cxnLst/>
                <a:rect l="l" t="t" r="r" b="b"/>
                <a:pathLst>
                  <a:path w="39991" h="52637" extrusionOk="0">
                    <a:moveTo>
                      <a:pt x="937" y="1644"/>
                    </a:moveTo>
                    <a:lnTo>
                      <a:pt x="39032" y="23739"/>
                    </a:lnTo>
                    <a:lnTo>
                      <a:pt x="39032" y="50970"/>
                    </a:lnTo>
                    <a:lnTo>
                      <a:pt x="937" y="28784"/>
                    </a:lnTo>
                    <a:lnTo>
                      <a:pt x="937" y="1644"/>
                    </a:lnTo>
                    <a:close/>
                    <a:moveTo>
                      <a:pt x="1" y="1"/>
                    </a:moveTo>
                    <a:lnTo>
                      <a:pt x="1" y="29331"/>
                    </a:lnTo>
                    <a:lnTo>
                      <a:pt x="39991" y="52636"/>
                    </a:lnTo>
                    <a:lnTo>
                      <a:pt x="39991" y="23191"/>
                    </a:lnTo>
                    <a:lnTo>
                      <a:pt x="1" y="1"/>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31" name="Google Shape;370;p29">
                <a:extLst>
                  <a:ext uri="{FF2B5EF4-FFF2-40B4-BE49-F238E27FC236}">
                    <a16:creationId xmlns:a16="http://schemas.microsoft.com/office/drawing/2014/main" id="{794C7F9C-001E-DDEF-6881-55648367292E}"/>
                  </a:ext>
                </a:extLst>
              </p:cNvPr>
              <p:cNvSpPr/>
              <p:nvPr/>
            </p:nvSpPr>
            <p:spPr>
              <a:xfrm>
                <a:off x="5512475" y="2220950"/>
                <a:ext cx="376625" cy="667100"/>
              </a:xfrm>
              <a:custGeom>
                <a:avLst/>
                <a:gdLst/>
                <a:ahLst/>
                <a:cxnLst/>
                <a:rect l="l" t="t" r="r" b="b"/>
                <a:pathLst>
                  <a:path w="15065" h="26684" extrusionOk="0">
                    <a:moveTo>
                      <a:pt x="0" y="0"/>
                    </a:moveTo>
                    <a:lnTo>
                      <a:pt x="0" y="17964"/>
                    </a:lnTo>
                    <a:lnTo>
                      <a:pt x="15065" y="26683"/>
                    </a:lnTo>
                    <a:lnTo>
                      <a:pt x="15065" y="8674"/>
                    </a:lnTo>
                    <a:lnTo>
                      <a:pt x="0" y="0"/>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32" name="Google Shape;371;p29">
                <a:extLst>
                  <a:ext uri="{FF2B5EF4-FFF2-40B4-BE49-F238E27FC236}">
                    <a16:creationId xmlns:a16="http://schemas.microsoft.com/office/drawing/2014/main" id="{FB97D2E6-610C-86D3-8044-398485A65EA8}"/>
                  </a:ext>
                </a:extLst>
              </p:cNvPr>
              <p:cNvSpPr/>
              <p:nvPr/>
            </p:nvSpPr>
            <p:spPr>
              <a:xfrm>
                <a:off x="5889100" y="2420675"/>
                <a:ext cx="28550" cy="467375"/>
              </a:xfrm>
              <a:custGeom>
                <a:avLst/>
                <a:gdLst/>
                <a:ahLst/>
                <a:cxnLst/>
                <a:rect l="l" t="t" r="r" b="b"/>
                <a:pathLst>
                  <a:path w="1142" h="18695" extrusionOk="0">
                    <a:moveTo>
                      <a:pt x="1141" y="0"/>
                    </a:moveTo>
                    <a:lnTo>
                      <a:pt x="0" y="685"/>
                    </a:lnTo>
                    <a:lnTo>
                      <a:pt x="0" y="18694"/>
                    </a:lnTo>
                    <a:lnTo>
                      <a:pt x="1141" y="18009"/>
                    </a:lnTo>
                    <a:lnTo>
                      <a:pt x="1141" y="0"/>
                    </a:lnTo>
                    <a:close/>
                  </a:path>
                </a:pathLst>
              </a:custGeom>
              <a:solidFill>
                <a:srgbClr val="A7BCCE"/>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33" name="Google Shape;372;p29">
                <a:extLst>
                  <a:ext uri="{FF2B5EF4-FFF2-40B4-BE49-F238E27FC236}">
                    <a16:creationId xmlns:a16="http://schemas.microsoft.com/office/drawing/2014/main" id="{DA7B1791-CD21-ABBA-86CD-5412C4FFE5F2}"/>
                  </a:ext>
                </a:extLst>
              </p:cNvPr>
              <p:cNvSpPr/>
              <p:nvPr/>
            </p:nvSpPr>
            <p:spPr>
              <a:xfrm>
                <a:off x="5512475" y="2204400"/>
                <a:ext cx="405175" cy="233425"/>
              </a:xfrm>
              <a:custGeom>
                <a:avLst/>
                <a:gdLst/>
                <a:ahLst/>
                <a:cxnLst/>
                <a:rect l="l" t="t" r="r" b="b"/>
                <a:pathLst>
                  <a:path w="16207" h="9337" extrusionOk="0">
                    <a:moveTo>
                      <a:pt x="1164" y="0"/>
                    </a:moveTo>
                    <a:lnTo>
                      <a:pt x="0" y="662"/>
                    </a:lnTo>
                    <a:lnTo>
                      <a:pt x="15065" y="9336"/>
                    </a:lnTo>
                    <a:lnTo>
                      <a:pt x="16206" y="8651"/>
                    </a:lnTo>
                    <a:lnTo>
                      <a:pt x="1164" y="0"/>
                    </a:lnTo>
                    <a:close/>
                  </a:path>
                </a:pathLst>
              </a:custGeom>
              <a:solidFill>
                <a:srgbClr val="FFFFFF"/>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34" name="Google Shape;373;p29">
                <a:extLst>
                  <a:ext uri="{FF2B5EF4-FFF2-40B4-BE49-F238E27FC236}">
                    <a16:creationId xmlns:a16="http://schemas.microsoft.com/office/drawing/2014/main" id="{8DBAF525-189F-553C-52A0-DDB9C97ED849}"/>
                  </a:ext>
                </a:extLst>
              </p:cNvPr>
              <p:cNvSpPr/>
              <p:nvPr/>
            </p:nvSpPr>
            <p:spPr>
              <a:xfrm>
                <a:off x="5544425" y="2277450"/>
                <a:ext cx="313300" cy="554100"/>
              </a:xfrm>
              <a:custGeom>
                <a:avLst/>
                <a:gdLst/>
                <a:ahLst/>
                <a:cxnLst/>
                <a:rect l="l" t="t" r="r" b="b"/>
                <a:pathLst>
                  <a:path w="12532" h="22164" extrusionOk="0">
                    <a:moveTo>
                      <a:pt x="1" y="0"/>
                    </a:moveTo>
                    <a:lnTo>
                      <a:pt x="1" y="14905"/>
                    </a:lnTo>
                    <a:lnTo>
                      <a:pt x="12532" y="22163"/>
                    </a:lnTo>
                    <a:lnTo>
                      <a:pt x="12532" y="7190"/>
                    </a:lnTo>
                    <a:lnTo>
                      <a:pt x="1" y="0"/>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35" name="Google Shape;374;p29">
                <a:extLst>
                  <a:ext uri="{FF2B5EF4-FFF2-40B4-BE49-F238E27FC236}">
                    <a16:creationId xmlns:a16="http://schemas.microsoft.com/office/drawing/2014/main" id="{B5C071A0-6BB0-2113-C6F9-6ABBAD04401D}"/>
                  </a:ext>
                </a:extLst>
              </p:cNvPr>
              <p:cNvSpPr/>
              <p:nvPr/>
            </p:nvSpPr>
            <p:spPr>
              <a:xfrm>
                <a:off x="5567250" y="2531375"/>
                <a:ext cx="57100" cy="134125"/>
              </a:xfrm>
              <a:custGeom>
                <a:avLst/>
                <a:gdLst/>
                <a:ahLst/>
                <a:cxnLst/>
                <a:rect l="l" t="t" r="r" b="b"/>
                <a:pathLst>
                  <a:path w="2284" h="5365" extrusionOk="0">
                    <a:moveTo>
                      <a:pt x="1" y="0"/>
                    </a:moveTo>
                    <a:lnTo>
                      <a:pt x="1" y="4063"/>
                    </a:lnTo>
                    <a:lnTo>
                      <a:pt x="2283" y="5364"/>
                    </a:lnTo>
                    <a:lnTo>
                      <a:pt x="2283" y="1301"/>
                    </a:lnTo>
                    <a:lnTo>
                      <a:pt x="1" y="0"/>
                    </a:lnTo>
                    <a:close/>
                  </a:path>
                </a:pathLst>
              </a:cu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36" name="Google Shape;375;p29">
                <a:extLst>
                  <a:ext uri="{FF2B5EF4-FFF2-40B4-BE49-F238E27FC236}">
                    <a16:creationId xmlns:a16="http://schemas.microsoft.com/office/drawing/2014/main" id="{42514F47-5617-2A1C-1C9C-05509C6AEF63}"/>
                  </a:ext>
                </a:extLst>
              </p:cNvPr>
              <p:cNvSpPr/>
              <p:nvPr/>
            </p:nvSpPr>
            <p:spPr>
              <a:xfrm>
                <a:off x="5538725" y="2607275"/>
                <a:ext cx="17700" cy="20000"/>
              </a:xfrm>
              <a:custGeom>
                <a:avLst/>
                <a:gdLst/>
                <a:ahLst/>
                <a:cxnLst/>
                <a:rect l="l" t="t" r="r" b="b"/>
                <a:pathLst>
                  <a:path w="708" h="800" extrusionOk="0">
                    <a:moveTo>
                      <a:pt x="0" y="0"/>
                    </a:moveTo>
                    <a:lnTo>
                      <a:pt x="0" y="388"/>
                    </a:lnTo>
                    <a:lnTo>
                      <a:pt x="708" y="799"/>
                    </a:lnTo>
                    <a:lnTo>
                      <a:pt x="708" y="411"/>
                    </a:lnTo>
                    <a:lnTo>
                      <a:pt x="0" y="0"/>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37" name="Google Shape;376;p29">
                <a:extLst>
                  <a:ext uri="{FF2B5EF4-FFF2-40B4-BE49-F238E27FC236}">
                    <a16:creationId xmlns:a16="http://schemas.microsoft.com/office/drawing/2014/main" id="{5C25BB3E-4A5F-F49C-53FB-0AAD7E0B7496}"/>
                  </a:ext>
                </a:extLst>
              </p:cNvPr>
              <p:cNvSpPr/>
              <p:nvPr/>
            </p:nvSpPr>
            <p:spPr>
              <a:xfrm>
                <a:off x="5538725" y="2569600"/>
                <a:ext cx="17700" cy="20000"/>
              </a:xfrm>
              <a:custGeom>
                <a:avLst/>
                <a:gdLst/>
                <a:ahLst/>
                <a:cxnLst/>
                <a:rect l="l" t="t" r="r" b="b"/>
                <a:pathLst>
                  <a:path w="708" h="800" extrusionOk="0">
                    <a:moveTo>
                      <a:pt x="0" y="1"/>
                    </a:moveTo>
                    <a:lnTo>
                      <a:pt x="0" y="389"/>
                    </a:lnTo>
                    <a:lnTo>
                      <a:pt x="708" y="800"/>
                    </a:lnTo>
                    <a:lnTo>
                      <a:pt x="708" y="412"/>
                    </a:lnTo>
                    <a:lnTo>
                      <a:pt x="0" y="1"/>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38" name="Google Shape;377;p29">
                <a:extLst>
                  <a:ext uri="{FF2B5EF4-FFF2-40B4-BE49-F238E27FC236}">
                    <a16:creationId xmlns:a16="http://schemas.microsoft.com/office/drawing/2014/main" id="{99F56E8F-9114-A314-4615-727826857723}"/>
                  </a:ext>
                </a:extLst>
              </p:cNvPr>
              <p:cNvSpPr/>
              <p:nvPr/>
            </p:nvSpPr>
            <p:spPr>
              <a:xfrm>
                <a:off x="5538725" y="2531950"/>
                <a:ext cx="17700" cy="20000"/>
              </a:xfrm>
              <a:custGeom>
                <a:avLst/>
                <a:gdLst/>
                <a:ahLst/>
                <a:cxnLst/>
                <a:rect l="l" t="t" r="r" b="b"/>
                <a:pathLst>
                  <a:path w="708" h="800" extrusionOk="0">
                    <a:moveTo>
                      <a:pt x="0" y="0"/>
                    </a:moveTo>
                    <a:lnTo>
                      <a:pt x="0" y="388"/>
                    </a:lnTo>
                    <a:lnTo>
                      <a:pt x="708" y="799"/>
                    </a:lnTo>
                    <a:lnTo>
                      <a:pt x="708" y="411"/>
                    </a:lnTo>
                    <a:lnTo>
                      <a:pt x="0" y="0"/>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39" name="Google Shape;378;p29">
                <a:extLst>
                  <a:ext uri="{FF2B5EF4-FFF2-40B4-BE49-F238E27FC236}">
                    <a16:creationId xmlns:a16="http://schemas.microsoft.com/office/drawing/2014/main" id="{FD4C2A1B-3B86-6BC6-7D66-8AAF44C626C5}"/>
                  </a:ext>
                </a:extLst>
              </p:cNvPr>
              <p:cNvSpPr/>
              <p:nvPr/>
            </p:nvSpPr>
            <p:spPr>
              <a:xfrm>
                <a:off x="5538725" y="2494275"/>
                <a:ext cx="17700" cy="20000"/>
              </a:xfrm>
              <a:custGeom>
                <a:avLst/>
                <a:gdLst/>
                <a:ahLst/>
                <a:cxnLst/>
                <a:rect l="l" t="t" r="r" b="b"/>
                <a:pathLst>
                  <a:path w="708" h="800" extrusionOk="0">
                    <a:moveTo>
                      <a:pt x="0" y="1"/>
                    </a:moveTo>
                    <a:lnTo>
                      <a:pt x="0" y="389"/>
                    </a:lnTo>
                    <a:lnTo>
                      <a:pt x="708" y="800"/>
                    </a:lnTo>
                    <a:lnTo>
                      <a:pt x="708" y="412"/>
                    </a:lnTo>
                    <a:lnTo>
                      <a:pt x="0" y="1"/>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40" name="Google Shape;379;p29">
                <a:extLst>
                  <a:ext uri="{FF2B5EF4-FFF2-40B4-BE49-F238E27FC236}">
                    <a16:creationId xmlns:a16="http://schemas.microsoft.com/office/drawing/2014/main" id="{C0537FE4-969C-3CAC-B0A0-AF67B670BCEF}"/>
                  </a:ext>
                </a:extLst>
              </p:cNvPr>
              <p:cNvSpPr/>
              <p:nvPr/>
            </p:nvSpPr>
            <p:spPr>
              <a:xfrm>
                <a:off x="5538725" y="2456625"/>
                <a:ext cx="17700" cy="20000"/>
              </a:xfrm>
              <a:custGeom>
                <a:avLst/>
                <a:gdLst/>
                <a:ahLst/>
                <a:cxnLst/>
                <a:rect l="l" t="t" r="r" b="b"/>
                <a:pathLst>
                  <a:path w="708" h="800" extrusionOk="0">
                    <a:moveTo>
                      <a:pt x="0" y="0"/>
                    </a:moveTo>
                    <a:lnTo>
                      <a:pt x="0" y="388"/>
                    </a:lnTo>
                    <a:lnTo>
                      <a:pt x="708" y="799"/>
                    </a:lnTo>
                    <a:lnTo>
                      <a:pt x="708" y="411"/>
                    </a:lnTo>
                    <a:lnTo>
                      <a:pt x="0" y="0"/>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41" name="Google Shape;380;p29">
                <a:extLst>
                  <a:ext uri="{FF2B5EF4-FFF2-40B4-BE49-F238E27FC236}">
                    <a16:creationId xmlns:a16="http://schemas.microsoft.com/office/drawing/2014/main" id="{27ED1046-3E9F-FD3A-2C92-C18E3EBE7CB9}"/>
                  </a:ext>
                </a:extLst>
              </p:cNvPr>
              <p:cNvSpPr/>
              <p:nvPr/>
            </p:nvSpPr>
            <p:spPr>
              <a:xfrm>
                <a:off x="5538725" y="2418950"/>
                <a:ext cx="17700" cy="20000"/>
              </a:xfrm>
              <a:custGeom>
                <a:avLst/>
                <a:gdLst/>
                <a:ahLst/>
                <a:cxnLst/>
                <a:rect l="l" t="t" r="r" b="b"/>
                <a:pathLst>
                  <a:path w="708" h="800" extrusionOk="0">
                    <a:moveTo>
                      <a:pt x="0" y="1"/>
                    </a:moveTo>
                    <a:lnTo>
                      <a:pt x="0" y="389"/>
                    </a:lnTo>
                    <a:lnTo>
                      <a:pt x="708" y="800"/>
                    </a:lnTo>
                    <a:lnTo>
                      <a:pt x="708" y="412"/>
                    </a:lnTo>
                    <a:lnTo>
                      <a:pt x="0" y="1"/>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42" name="Google Shape;381;p29">
                <a:extLst>
                  <a:ext uri="{FF2B5EF4-FFF2-40B4-BE49-F238E27FC236}">
                    <a16:creationId xmlns:a16="http://schemas.microsoft.com/office/drawing/2014/main" id="{3A1D2E85-6260-AC6B-6E8F-0247BE4D69E8}"/>
                  </a:ext>
                </a:extLst>
              </p:cNvPr>
              <p:cNvSpPr/>
              <p:nvPr/>
            </p:nvSpPr>
            <p:spPr>
              <a:xfrm>
                <a:off x="5538725" y="2381300"/>
                <a:ext cx="17700" cy="20000"/>
              </a:xfrm>
              <a:custGeom>
                <a:avLst/>
                <a:gdLst/>
                <a:ahLst/>
                <a:cxnLst/>
                <a:rect l="l" t="t" r="r" b="b"/>
                <a:pathLst>
                  <a:path w="708" h="800" extrusionOk="0">
                    <a:moveTo>
                      <a:pt x="0" y="0"/>
                    </a:moveTo>
                    <a:lnTo>
                      <a:pt x="0" y="388"/>
                    </a:lnTo>
                    <a:lnTo>
                      <a:pt x="708" y="799"/>
                    </a:lnTo>
                    <a:lnTo>
                      <a:pt x="708" y="411"/>
                    </a:lnTo>
                    <a:lnTo>
                      <a:pt x="0" y="0"/>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43" name="Google Shape;382;p29">
                <a:extLst>
                  <a:ext uri="{FF2B5EF4-FFF2-40B4-BE49-F238E27FC236}">
                    <a16:creationId xmlns:a16="http://schemas.microsoft.com/office/drawing/2014/main" id="{2A20A959-F893-F107-EA00-6A29C7025983}"/>
                  </a:ext>
                </a:extLst>
              </p:cNvPr>
              <p:cNvSpPr/>
              <p:nvPr/>
            </p:nvSpPr>
            <p:spPr>
              <a:xfrm>
                <a:off x="5538725" y="2343625"/>
                <a:ext cx="17700" cy="20000"/>
              </a:xfrm>
              <a:custGeom>
                <a:avLst/>
                <a:gdLst/>
                <a:ahLst/>
                <a:cxnLst/>
                <a:rect l="l" t="t" r="r" b="b"/>
                <a:pathLst>
                  <a:path w="708" h="800" extrusionOk="0">
                    <a:moveTo>
                      <a:pt x="0" y="1"/>
                    </a:moveTo>
                    <a:lnTo>
                      <a:pt x="0" y="389"/>
                    </a:lnTo>
                    <a:lnTo>
                      <a:pt x="708" y="800"/>
                    </a:lnTo>
                    <a:lnTo>
                      <a:pt x="708" y="412"/>
                    </a:lnTo>
                    <a:lnTo>
                      <a:pt x="0" y="1"/>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44" name="Google Shape;383;p29">
                <a:extLst>
                  <a:ext uri="{FF2B5EF4-FFF2-40B4-BE49-F238E27FC236}">
                    <a16:creationId xmlns:a16="http://schemas.microsoft.com/office/drawing/2014/main" id="{D864E015-649B-CE61-161C-B86C924E55C5}"/>
                  </a:ext>
                </a:extLst>
              </p:cNvPr>
              <p:cNvSpPr/>
              <p:nvPr/>
            </p:nvSpPr>
            <p:spPr>
              <a:xfrm>
                <a:off x="5637450" y="2487425"/>
                <a:ext cx="57075" cy="218575"/>
              </a:xfrm>
              <a:custGeom>
                <a:avLst/>
                <a:gdLst/>
                <a:ahLst/>
                <a:cxnLst/>
                <a:rect l="l" t="t" r="r" b="b"/>
                <a:pathLst>
                  <a:path w="2283" h="8743" extrusionOk="0">
                    <a:moveTo>
                      <a:pt x="0" y="1"/>
                    </a:moveTo>
                    <a:lnTo>
                      <a:pt x="0" y="7442"/>
                    </a:lnTo>
                    <a:lnTo>
                      <a:pt x="2283" y="8743"/>
                    </a:lnTo>
                    <a:lnTo>
                      <a:pt x="2283" y="1302"/>
                    </a:lnTo>
                    <a:lnTo>
                      <a:pt x="0" y="1"/>
                    </a:lnTo>
                    <a:close/>
                  </a:path>
                </a:pathLst>
              </a:cu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45" name="Google Shape;384;p29">
                <a:extLst>
                  <a:ext uri="{FF2B5EF4-FFF2-40B4-BE49-F238E27FC236}">
                    <a16:creationId xmlns:a16="http://schemas.microsoft.com/office/drawing/2014/main" id="{4BE49B2D-AFD0-FCC4-6139-8B360EB365C6}"/>
                  </a:ext>
                </a:extLst>
              </p:cNvPr>
              <p:cNvSpPr/>
              <p:nvPr/>
            </p:nvSpPr>
            <p:spPr>
              <a:xfrm>
                <a:off x="5707625" y="2553050"/>
                <a:ext cx="57100" cy="194050"/>
              </a:xfrm>
              <a:custGeom>
                <a:avLst/>
                <a:gdLst/>
                <a:ahLst/>
                <a:cxnLst/>
                <a:rect l="l" t="t" r="r" b="b"/>
                <a:pathLst>
                  <a:path w="2284" h="7762" extrusionOk="0">
                    <a:moveTo>
                      <a:pt x="1" y="1"/>
                    </a:moveTo>
                    <a:lnTo>
                      <a:pt x="1" y="6437"/>
                    </a:lnTo>
                    <a:lnTo>
                      <a:pt x="2283" y="7761"/>
                    </a:lnTo>
                    <a:lnTo>
                      <a:pt x="2283" y="1325"/>
                    </a:lnTo>
                    <a:lnTo>
                      <a:pt x="1" y="1"/>
                    </a:lnTo>
                    <a:close/>
                  </a:path>
                </a:pathLst>
              </a:cu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46" name="Google Shape;385;p29">
                <a:extLst>
                  <a:ext uri="{FF2B5EF4-FFF2-40B4-BE49-F238E27FC236}">
                    <a16:creationId xmlns:a16="http://schemas.microsoft.com/office/drawing/2014/main" id="{95E88FBE-4127-DF95-010B-A396CB1BA799}"/>
                  </a:ext>
                </a:extLst>
              </p:cNvPr>
              <p:cNvSpPr/>
              <p:nvPr/>
            </p:nvSpPr>
            <p:spPr>
              <a:xfrm>
                <a:off x="5777825" y="2496575"/>
                <a:ext cx="57075" cy="291025"/>
              </a:xfrm>
              <a:custGeom>
                <a:avLst/>
                <a:gdLst/>
                <a:ahLst/>
                <a:cxnLst/>
                <a:rect l="l" t="t" r="r" b="b"/>
                <a:pathLst>
                  <a:path w="2283" h="11641" extrusionOk="0">
                    <a:moveTo>
                      <a:pt x="0" y="0"/>
                    </a:moveTo>
                    <a:lnTo>
                      <a:pt x="0" y="10340"/>
                    </a:lnTo>
                    <a:lnTo>
                      <a:pt x="2283" y="11641"/>
                    </a:lnTo>
                    <a:lnTo>
                      <a:pt x="2283" y="1301"/>
                    </a:lnTo>
                    <a:lnTo>
                      <a:pt x="0" y="0"/>
                    </a:lnTo>
                    <a:close/>
                  </a:path>
                </a:pathLst>
              </a:cu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47" name="Google Shape;386;p29">
                <a:extLst>
                  <a:ext uri="{FF2B5EF4-FFF2-40B4-BE49-F238E27FC236}">
                    <a16:creationId xmlns:a16="http://schemas.microsoft.com/office/drawing/2014/main" id="{F4AE4B05-7675-6B21-DA81-9834C216EB6E}"/>
                  </a:ext>
                </a:extLst>
              </p:cNvPr>
              <p:cNvSpPr/>
              <p:nvPr/>
            </p:nvSpPr>
            <p:spPr>
              <a:xfrm>
                <a:off x="5051975" y="1818075"/>
                <a:ext cx="376625" cy="666525"/>
              </a:xfrm>
              <a:custGeom>
                <a:avLst/>
                <a:gdLst/>
                <a:ahLst/>
                <a:cxnLst/>
                <a:rect l="l" t="t" r="r" b="b"/>
                <a:pathLst>
                  <a:path w="15065" h="26661" extrusionOk="0">
                    <a:moveTo>
                      <a:pt x="0" y="1"/>
                    </a:moveTo>
                    <a:lnTo>
                      <a:pt x="0" y="17941"/>
                    </a:lnTo>
                    <a:lnTo>
                      <a:pt x="15065" y="26661"/>
                    </a:lnTo>
                    <a:lnTo>
                      <a:pt x="15065" y="8652"/>
                    </a:lnTo>
                    <a:lnTo>
                      <a:pt x="0" y="1"/>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48" name="Google Shape;387;p29">
                <a:extLst>
                  <a:ext uri="{FF2B5EF4-FFF2-40B4-BE49-F238E27FC236}">
                    <a16:creationId xmlns:a16="http://schemas.microsoft.com/office/drawing/2014/main" id="{CAD6625B-B53D-A06E-F2D5-A0A58755200E}"/>
                  </a:ext>
                </a:extLst>
              </p:cNvPr>
              <p:cNvSpPr/>
              <p:nvPr/>
            </p:nvSpPr>
            <p:spPr>
              <a:xfrm>
                <a:off x="5428575" y="2017225"/>
                <a:ext cx="28575" cy="467375"/>
              </a:xfrm>
              <a:custGeom>
                <a:avLst/>
                <a:gdLst/>
                <a:ahLst/>
                <a:cxnLst/>
                <a:rect l="l" t="t" r="r" b="b"/>
                <a:pathLst>
                  <a:path w="1143" h="18695" extrusionOk="0">
                    <a:moveTo>
                      <a:pt x="1142" y="1"/>
                    </a:moveTo>
                    <a:lnTo>
                      <a:pt x="1" y="686"/>
                    </a:lnTo>
                    <a:lnTo>
                      <a:pt x="1" y="18695"/>
                    </a:lnTo>
                    <a:lnTo>
                      <a:pt x="1142" y="18010"/>
                    </a:lnTo>
                    <a:lnTo>
                      <a:pt x="1142" y="1"/>
                    </a:lnTo>
                    <a:close/>
                  </a:path>
                </a:pathLst>
              </a:custGeom>
              <a:solidFill>
                <a:srgbClr val="A7BCCE"/>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49" name="Google Shape;388;p29">
                <a:extLst>
                  <a:ext uri="{FF2B5EF4-FFF2-40B4-BE49-F238E27FC236}">
                    <a16:creationId xmlns:a16="http://schemas.microsoft.com/office/drawing/2014/main" id="{9D8316F0-EDCD-F042-4BED-B1467B5684AB}"/>
                  </a:ext>
                </a:extLst>
              </p:cNvPr>
              <p:cNvSpPr/>
              <p:nvPr/>
            </p:nvSpPr>
            <p:spPr>
              <a:xfrm>
                <a:off x="5051975" y="1801525"/>
                <a:ext cx="405175" cy="232850"/>
              </a:xfrm>
              <a:custGeom>
                <a:avLst/>
                <a:gdLst/>
                <a:ahLst/>
                <a:cxnLst/>
                <a:rect l="l" t="t" r="r" b="b"/>
                <a:pathLst>
                  <a:path w="16207" h="9314" extrusionOk="0">
                    <a:moveTo>
                      <a:pt x="1164" y="1"/>
                    </a:moveTo>
                    <a:lnTo>
                      <a:pt x="0" y="663"/>
                    </a:lnTo>
                    <a:lnTo>
                      <a:pt x="15065" y="9314"/>
                    </a:lnTo>
                    <a:lnTo>
                      <a:pt x="16206" y="8629"/>
                    </a:lnTo>
                    <a:lnTo>
                      <a:pt x="1164" y="1"/>
                    </a:lnTo>
                    <a:close/>
                  </a:path>
                </a:pathLst>
              </a:custGeom>
              <a:solidFill>
                <a:srgbClr val="FFFFFF"/>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50" name="Google Shape;389;p29">
                <a:extLst>
                  <a:ext uri="{FF2B5EF4-FFF2-40B4-BE49-F238E27FC236}">
                    <a16:creationId xmlns:a16="http://schemas.microsoft.com/office/drawing/2014/main" id="{F3B76CF1-3230-02ED-850B-EE376A44F150}"/>
                  </a:ext>
                </a:extLst>
              </p:cNvPr>
              <p:cNvSpPr/>
              <p:nvPr/>
            </p:nvSpPr>
            <p:spPr>
              <a:xfrm>
                <a:off x="5083925" y="1874000"/>
                <a:ext cx="313300" cy="554100"/>
              </a:xfrm>
              <a:custGeom>
                <a:avLst/>
                <a:gdLst/>
                <a:ahLst/>
                <a:cxnLst/>
                <a:rect l="l" t="t" r="r" b="b"/>
                <a:pathLst>
                  <a:path w="12532" h="22164" extrusionOk="0">
                    <a:moveTo>
                      <a:pt x="1" y="1"/>
                    </a:moveTo>
                    <a:lnTo>
                      <a:pt x="1" y="14928"/>
                    </a:lnTo>
                    <a:lnTo>
                      <a:pt x="12532" y="22164"/>
                    </a:lnTo>
                    <a:lnTo>
                      <a:pt x="12532" y="7213"/>
                    </a:lnTo>
                    <a:lnTo>
                      <a:pt x="1" y="1"/>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51" name="Google Shape;390;p29">
                <a:extLst>
                  <a:ext uri="{FF2B5EF4-FFF2-40B4-BE49-F238E27FC236}">
                    <a16:creationId xmlns:a16="http://schemas.microsoft.com/office/drawing/2014/main" id="{63033BAD-1710-E0CD-1EF2-0FE4B5C86571}"/>
                  </a:ext>
                </a:extLst>
              </p:cNvPr>
              <p:cNvSpPr/>
              <p:nvPr/>
            </p:nvSpPr>
            <p:spPr>
              <a:xfrm>
                <a:off x="5078225" y="2203825"/>
                <a:ext cx="17700" cy="20000"/>
              </a:xfrm>
              <a:custGeom>
                <a:avLst/>
                <a:gdLst/>
                <a:ahLst/>
                <a:cxnLst/>
                <a:rect l="l" t="t" r="r" b="b"/>
                <a:pathLst>
                  <a:path w="708" h="800" extrusionOk="0">
                    <a:moveTo>
                      <a:pt x="0" y="1"/>
                    </a:moveTo>
                    <a:lnTo>
                      <a:pt x="0" y="389"/>
                    </a:lnTo>
                    <a:lnTo>
                      <a:pt x="708" y="800"/>
                    </a:lnTo>
                    <a:lnTo>
                      <a:pt x="708" y="412"/>
                    </a:lnTo>
                    <a:lnTo>
                      <a:pt x="0" y="1"/>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52" name="Google Shape;391;p29">
                <a:extLst>
                  <a:ext uri="{FF2B5EF4-FFF2-40B4-BE49-F238E27FC236}">
                    <a16:creationId xmlns:a16="http://schemas.microsoft.com/office/drawing/2014/main" id="{3F03559A-2167-39B7-2B70-18DB840051ED}"/>
                  </a:ext>
                </a:extLst>
              </p:cNvPr>
              <p:cNvSpPr/>
              <p:nvPr/>
            </p:nvSpPr>
            <p:spPr>
              <a:xfrm>
                <a:off x="5078225" y="2166175"/>
                <a:ext cx="17700" cy="20000"/>
              </a:xfrm>
              <a:custGeom>
                <a:avLst/>
                <a:gdLst/>
                <a:ahLst/>
                <a:cxnLst/>
                <a:rect l="l" t="t" r="r" b="b"/>
                <a:pathLst>
                  <a:path w="708" h="800" extrusionOk="0">
                    <a:moveTo>
                      <a:pt x="0" y="0"/>
                    </a:moveTo>
                    <a:lnTo>
                      <a:pt x="0" y="388"/>
                    </a:lnTo>
                    <a:lnTo>
                      <a:pt x="708" y="799"/>
                    </a:lnTo>
                    <a:lnTo>
                      <a:pt x="708" y="411"/>
                    </a:lnTo>
                    <a:lnTo>
                      <a:pt x="0" y="0"/>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53" name="Google Shape;392;p29">
                <a:extLst>
                  <a:ext uri="{FF2B5EF4-FFF2-40B4-BE49-F238E27FC236}">
                    <a16:creationId xmlns:a16="http://schemas.microsoft.com/office/drawing/2014/main" id="{6313232F-1809-FB7B-EEFD-18DB67D90E0F}"/>
                  </a:ext>
                </a:extLst>
              </p:cNvPr>
              <p:cNvSpPr/>
              <p:nvPr/>
            </p:nvSpPr>
            <p:spPr>
              <a:xfrm>
                <a:off x="5078225" y="2128500"/>
                <a:ext cx="17700" cy="20000"/>
              </a:xfrm>
              <a:custGeom>
                <a:avLst/>
                <a:gdLst/>
                <a:ahLst/>
                <a:cxnLst/>
                <a:rect l="l" t="t" r="r" b="b"/>
                <a:pathLst>
                  <a:path w="708" h="800" extrusionOk="0">
                    <a:moveTo>
                      <a:pt x="0" y="1"/>
                    </a:moveTo>
                    <a:lnTo>
                      <a:pt x="0" y="389"/>
                    </a:lnTo>
                    <a:lnTo>
                      <a:pt x="708" y="800"/>
                    </a:lnTo>
                    <a:lnTo>
                      <a:pt x="708" y="412"/>
                    </a:lnTo>
                    <a:lnTo>
                      <a:pt x="0" y="1"/>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54" name="Google Shape;393;p29">
                <a:extLst>
                  <a:ext uri="{FF2B5EF4-FFF2-40B4-BE49-F238E27FC236}">
                    <a16:creationId xmlns:a16="http://schemas.microsoft.com/office/drawing/2014/main" id="{CAAB9B52-CDC1-658D-1355-A9D91E4C94FD}"/>
                  </a:ext>
                </a:extLst>
              </p:cNvPr>
              <p:cNvSpPr/>
              <p:nvPr/>
            </p:nvSpPr>
            <p:spPr>
              <a:xfrm>
                <a:off x="5078225" y="2090850"/>
                <a:ext cx="17700" cy="20550"/>
              </a:xfrm>
              <a:custGeom>
                <a:avLst/>
                <a:gdLst/>
                <a:ahLst/>
                <a:cxnLst/>
                <a:rect l="l" t="t" r="r" b="b"/>
                <a:pathLst>
                  <a:path w="708" h="822" extrusionOk="0">
                    <a:moveTo>
                      <a:pt x="0" y="0"/>
                    </a:moveTo>
                    <a:lnTo>
                      <a:pt x="0" y="388"/>
                    </a:lnTo>
                    <a:lnTo>
                      <a:pt x="708" y="822"/>
                    </a:lnTo>
                    <a:lnTo>
                      <a:pt x="708" y="411"/>
                    </a:lnTo>
                    <a:lnTo>
                      <a:pt x="0" y="0"/>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55" name="Google Shape;394;p29">
                <a:extLst>
                  <a:ext uri="{FF2B5EF4-FFF2-40B4-BE49-F238E27FC236}">
                    <a16:creationId xmlns:a16="http://schemas.microsoft.com/office/drawing/2014/main" id="{F31FD161-100B-6ECD-ECAA-FB32176BE2ED}"/>
                  </a:ext>
                </a:extLst>
              </p:cNvPr>
              <p:cNvSpPr/>
              <p:nvPr/>
            </p:nvSpPr>
            <p:spPr>
              <a:xfrm>
                <a:off x="5078225" y="2053175"/>
                <a:ext cx="17700" cy="20575"/>
              </a:xfrm>
              <a:custGeom>
                <a:avLst/>
                <a:gdLst/>
                <a:ahLst/>
                <a:cxnLst/>
                <a:rect l="l" t="t" r="r" b="b"/>
                <a:pathLst>
                  <a:path w="708" h="823" extrusionOk="0">
                    <a:moveTo>
                      <a:pt x="0" y="1"/>
                    </a:moveTo>
                    <a:lnTo>
                      <a:pt x="0" y="412"/>
                    </a:lnTo>
                    <a:lnTo>
                      <a:pt x="708" y="823"/>
                    </a:lnTo>
                    <a:lnTo>
                      <a:pt x="708" y="412"/>
                    </a:lnTo>
                    <a:lnTo>
                      <a:pt x="0" y="1"/>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56" name="Google Shape;395;p29">
                <a:extLst>
                  <a:ext uri="{FF2B5EF4-FFF2-40B4-BE49-F238E27FC236}">
                    <a16:creationId xmlns:a16="http://schemas.microsoft.com/office/drawing/2014/main" id="{674C987B-24B0-860B-9CA7-B6064CD20F21}"/>
                  </a:ext>
                </a:extLst>
              </p:cNvPr>
              <p:cNvSpPr/>
              <p:nvPr/>
            </p:nvSpPr>
            <p:spPr>
              <a:xfrm>
                <a:off x="5078225" y="2015525"/>
                <a:ext cx="17700" cy="20575"/>
              </a:xfrm>
              <a:custGeom>
                <a:avLst/>
                <a:gdLst/>
                <a:ahLst/>
                <a:cxnLst/>
                <a:rect l="l" t="t" r="r" b="b"/>
                <a:pathLst>
                  <a:path w="708" h="823" extrusionOk="0">
                    <a:moveTo>
                      <a:pt x="0" y="0"/>
                    </a:moveTo>
                    <a:lnTo>
                      <a:pt x="0" y="411"/>
                    </a:lnTo>
                    <a:lnTo>
                      <a:pt x="708" y="822"/>
                    </a:lnTo>
                    <a:lnTo>
                      <a:pt x="708" y="411"/>
                    </a:lnTo>
                    <a:lnTo>
                      <a:pt x="0" y="0"/>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57" name="Google Shape;396;p29">
                <a:extLst>
                  <a:ext uri="{FF2B5EF4-FFF2-40B4-BE49-F238E27FC236}">
                    <a16:creationId xmlns:a16="http://schemas.microsoft.com/office/drawing/2014/main" id="{A8FAE01C-BAE3-79D9-61E1-EBD833912F83}"/>
                  </a:ext>
                </a:extLst>
              </p:cNvPr>
              <p:cNvSpPr/>
              <p:nvPr/>
            </p:nvSpPr>
            <p:spPr>
              <a:xfrm>
                <a:off x="5078225" y="1977850"/>
                <a:ext cx="17700" cy="20575"/>
              </a:xfrm>
              <a:custGeom>
                <a:avLst/>
                <a:gdLst/>
                <a:ahLst/>
                <a:cxnLst/>
                <a:rect l="l" t="t" r="r" b="b"/>
                <a:pathLst>
                  <a:path w="708" h="823" extrusionOk="0">
                    <a:moveTo>
                      <a:pt x="0" y="1"/>
                    </a:moveTo>
                    <a:lnTo>
                      <a:pt x="0" y="412"/>
                    </a:lnTo>
                    <a:lnTo>
                      <a:pt x="708" y="823"/>
                    </a:lnTo>
                    <a:lnTo>
                      <a:pt x="708" y="412"/>
                    </a:lnTo>
                    <a:lnTo>
                      <a:pt x="0" y="1"/>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58" name="Google Shape;397;p29">
                <a:extLst>
                  <a:ext uri="{FF2B5EF4-FFF2-40B4-BE49-F238E27FC236}">
                    <a16:creationId xmlns:a16="http://schemas.microsoft.com/office/drawing/2014/main" id="{7F1F26C1-5138-8FCB-75DF-15F8041FF02F}"/>
                  </a:ext>
                </a:extLst>
              </p:cNvPr>
              <p:cNvSpPr/>
              <p:nvPr/>
            </p:nvSpPr>
            <p:spPr>
              <a:xfrm>
                <a:off x="5078225" y="1940200"/>
                <a:ext cx="17700" cy="20575"/>
              </a:xfrm>
              <a:custGeom>
                <a:avLst/>
                <a:gdLst/>
                <a:ahLst/>
                <a:cxnLst/>
                <a:rect l="l" t="t" r="r" b="b"/>
                <a:pathLst>
                  <a:path w="708" h="823" extrusionOk="0">
                    <a:moveTo>
                      <a:pt x="0" y="0"/>
                    </a:moveTo>
                    <a:lnTo>
                      <a:pt x="0" y="411"/>
                    </a:lnTo>
                    <a:lnTo>
                      <a:pt x="708" y="822"/>
                    </a:lnTo>
                    <a:lnTo>
                      <a:pt x="708" y="411"/>
                    </a:lnTo>
                    <a:lnTo>
                      <a:pt x="0" y="0"/>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59" name="Google Shape;398;p29">
                <a:extLst>
                  <a:ext uri="{FF2B5EF4-FFF2-40B4-BE49-F238E27FC236}">
                    <a16:creationId xmlns:a16="http://schemas.microsoft.com/office/drawing/2014/main" id="{CD543134-477D-DDE5-EB4C-12D8117AF5BE}"/>
                  </a:ext>
                </a:extLst>
              </p:cNvPr>
              <p:cNvSpPr/>
              <p:nvPr/>
            </p:nvSpPr>
            <p:spPr>
              <a:xfrm>
                <a:off x="5511325" y="3113425"/>
                <a:ext cx="231700" cy="133550"/>
              </a:xfrm>
              <a:custGeom>
                <a:avLst/>
                <a:gdLst/>
                <a:ahLst/>
                <a:cxnLst/>
                <a:rect l="l" t="t" r="r" b="b"/>
                <a:pathLst>
                  <a:path w="9268" h="5342" extrusionOk="0">
                    <a:moveTo>
                      <a:pt x="4703" y="0"/>
                    </a:moveTo>
                    <a:lnTo>
                      <a:pt x="1" y="2716"/>
                    </a:lnTo>
                    <a:lnTo>
                      <a:pt x="4543" y="5341"/>
                    </a:lnTo>
                    <a:lnTo>
                      <a:pt x="9268" y="2648"/>
                    </a:lnTo>
                    <a:lnTo>
                      <a:pt x="4703" y="0"/>
                    </a:lnTo>
                    <a:close/>
                  </a:path>
                </a:pathLst>
              </a:custGeom>
              <a:solidFill>
                <a:srgbClr val="FFFFFF"/>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60" name="Google Shape;399;p29">
                <a:extLst>
                  <a:ext uri="{FF2B5EF4-FFF2-40B4-BE49-F238E27FC236}">
                    <a16:creationId xmlns:a16="http://schemas.microsoft.com/office/drawing/2014/main" id="{133DD2E3-DEEA-C329-AC04-AAC2F743D0F2}"/>
                  </a:ext>
                </a:extLst>
              </p:cNvPr>
              <p:cNvSpPr/>
              <p:nvPr/>
            </p:nvSpPr>
            <p:spPr>
              <a:xfrm>
                <a:off x="5624875" y="3179600"/>
                <a:ext cx="118150" cy="199750"/>
              </a:xfrm>
              <a:custGeom>
                <a:avLst/>
                <a:gdLst/>
                <a:ahLst/>
                <a:cxnLst/>
                <a:rect l="l" t="t" r="r" b="b"/>
                <a:pathLst>
                  <a:path w="4726" h="7990" extrusionOk="0">
                    <a:moveTo>
                      <a:pt x="4726" y="1"/>
                    </a:moveTo>
                    <a:lnTo>
                      <a:pt x="1" y="2694"/>
                    </a:lnTo>
                    <a:lnTo>
                      <a:pt x="1" y="7990"/>
                    </a:lnTo>
                    <a:lnTo>
                      <a:pt x="4726" y="5274"/>
                    </a:lnTo>
                    <a:lnTo>
                      <a:pt x="4726" y="1"/>
                    </a:lnTo>
                    <a:close/>
                  </a:path>
                </a:pathLst>
              </a:custGeom>
              <a:solidFill>
                <a:srgbClr val="A7BCCE"/>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61" name="Google Shape;400;p29">
                <a:extLst>
                  <a:ext uri="{FF2B5EF4-FFF2-40B4-BE49-F238E27FC236}">
                    <a16:creationId xmlns:a16="http://schemas.microsoft.com/office/drawing/2014/main" id="{A561A63F-46EE-F632-AAAB-F8FC609F20D6}"/>
                  </a:ext>
                </a:extLst>
              </p:cNvPr>
              <p:cNvSpPr/>
              <p:nvPr/>
            </p:nvSpPr>
            <p:spPr>
              <a:xfrm>
                <a:off x="5122725" y="2107350"/>
                <a:ext cx="241400" cy="162175"/>
              </a:xfrm>
              <a:custGeom>
                <a:avLst/>
                <a:gdLst/>
                <a:ahLst/>
                <a:cxnLst/>
                <a:rect l="l" t="t" r="r" b="b"/>
                <a:pathLst>
                  <a:path w="9656" h="6487" extrusionOk="0">
                    <a:moveTo>
                      <a:pt x="484" y="0"/>
                    </a:moveTo>
                    <a:cubicBezTo>
                      <a:pt x="197" y="0"/>
                      <a:pt x="1" y="228"/>
                      <a:pt x="1" y="618"/>
                    </a:cubicBezTo>
                    <a:cubicBezTo>
                      <a:pt x="1" y="1166"/>
                      <a:pt x="389" y="1828"/>
                      <a:pt x="868" y="2102"/>
                    </a:cubicBezTo>
                    <a:cubicBezTo>
                      <a:pt x="1000" y="2190"/>
                      <a:pt x="1122" y="2231"/>
                      <a:pt x="1235" y="2231"/>
                    </a:cubicBezTo>
                    <a:cubicBezTo>
                      <a:pt x="1298" y="2231"/>
                      <a:pt x="1358" y="2218"/>
                      <a:pt x="1416" y="2193"/>
                    </a:cubicBezTo>
                    <a:lnTo>
                      <a:pt x="3356" y="4750"/>
                    </a:lnTo>
                    <a:cubicBezTo>
                      <a:pt x="3356" y="4796"/>
                      <a:pt x="3356" y="4841"/>
                      <a:pt x="3356" y="4887"/>
                    </a:cubicBezTo>
                    <a:cubicBezTo>
                      <a:pt x="3356" y="5435"/>
                      <a:pt x="3721" y="6097"/>
                      <a:pt x="4200" y="6370"/>
                    </a:cubicBezTo>
                    <a:cubicBezTo>
                      <a:pt x="4338" y="6449"/>
                      <a:pt x="4469" y="6487"/>
                      <a:pt x="4585" y="6487"/>
                    </a:cubicBezTo>
                    <a:cubicBezTo>
                      <a:pt x="4871" y="6487"/>
                      <a:pt x="5068" y="6258"/>
                      <a:pt x="5068" y="5868"/>
                    </a:cubicBezTo>
                    <a:cubicBezTo>
                      <a:pt x="5068" y="5640"/>
                      <a:pt x="4999" y="5412"/>
                      <a:pt x="4885" y="5161"/>
                    </a:cubicBezTo>
                    <a:lnTo>
                      <a:pt x="8400" y="1851"/>
                    </a:lnTo>
                    <a:cubicBezTo>
                      <a:pt x="8514" y="1965"/>
                      <a:pt x="8651" y="2079"/>
                      <a:pt x="8788" y="2171"/>
                    </a:cubicBezTo>
                    <a:cubicBezTo>
                      <a:pt x="8926" y="2249"/>
                      <a:pt x="9057" y="2287"/>
                      <a:pt x="9172" y="2287"/>
                    </a:cubicBezTo>
                    <a:cubicBezTo>
                      <a:pt x="9459" y="2287"/>
                      <a:pt x="9656" y="2059"/>
                      <a:pt x="9656" y="1668"/>
                    </a:cubicBezTo>
                    <a:cubicBezTo>
                      <a:pt x="9656" y="1121"/>
                      <a:pt x="9268" y="459"/>
                      <a:pt x="8788" y="185"/>
                    </a:cubicBezTo>
                    <a:cubicBezTo>
                      <a:pt x="8650" y="106"/>
                      <a:pt x="8520" y="69"/>
                      <a:pt x="8404" y="69"/>
                    </a:cubicBezTo>
                    <a:cubicBezTo>
                      <a:pt x="8118" y="69"/>
                      <a:pt x="7921" y="297"/>
                      <a:pt x="7921" y="687"/>
                    </a:cubicBezTo>
                    <a:cubicBezTo>
                      <a:pt x="7921" y="938"/>
                      <a:pt x="8012" y="1212"/>
                      <a:pt x="8149" y="1486"/>
                    </a:cubicBezTo>
                    <a:lnTo>
                      <a:pt x="4657" y="4796"/>
                    </a:lnTo>
                    <a:cubicBezTo>
                      <a:pt x="4543" y="4613"/>
                      <a:pt x="4383" y="4476"/>
                      <a:pt x="4223" y="4385"/>
                    </a:cubicBezTo>
                    <a:cubicBezTo>
                      <a:pt x="4081" y="4307"/>
                      <a:pt x="3946" y="4266"/>
                      <a:pt x="3826" y="4266"/>
                    </a:cubicBezTo>
                    <a:cubicBezTo>
                      <a:pt x="3735" y="4266"/>
                      <a:pt x="3653" y="4290"/>
                      <a:pt x="3584" y="4339"/>
                    </a:cubicBezTo>
                    <a:lnTo>
                      <a:pt x="1690" y="1851"/>
                    </a:lnTo>
                    <a:cubicBezTo>
                      <a:pt x="1713" y="1783"/>
                      <a:pt x="1713" y="1714"/>
                      <a:pt x="1713" y="1623"/>
                    </a:cubicBezTo>
                    <a:cubicBezTo>
                      <a:pt x="1735" y="1075"/>
                      <a:pt x="1347" y="390"/>
                      <a:pt x="868" y="116"/>
                    </a:cubicBezTo>
                    <a:cubicBezTo>
                      <a:pt x="730" y="38"/>
                      <a:pt x="600" y="0"/>
                      <a:pt x="484" y="0"/>
                    </a:cubicBezTo>
                    <a:close/>
                  </a:path>
                </a:pathLst>
              </a:custGeom>
              <a:solidFill>
                <a:schemeClr val="accent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62" name="Google Shape;401;p29">
                <a:extLst>
                  <a:ext uri="{FF2B5EF4-FFF2-40B4-BE49-F238E27FC236}">
                    <a16:creationId xmlns:a16="http://schemas.microsoft.com/office/drawing/2014/main" id="{4BDC7762-4589-97FB-E4DF-DBDAA551DA5E}"/>
                  </a:ext>
                </a:extLst>
              </p:cNvPr>
              <p:cNvSpPr/>
              <p:nvPr/>
            </p:nvSpPr>
            <p:spPr>
              <a:xfrm>
                <a:off x="5178650" y="3121400"/>
                <a:ext cx="152375" cy="103325"/>
              </a:xfrm>
              <a:custGeom>
                <a:avLst/>
                <a:gdLst/>
                <a:ahLst/>
                <a:cxnLst/>
                <a:rect l="l" t="t" r="r" b="b"/>
                <a:pathLst>
                  <a:path w="6095" h="4133" extrusionOk="0">
                    <a:moveTo>
                      <a:pt x="1" y="1"/>
                    </a:moveTo>
                    <a:lnTo>
                      <a:pt x="1" y="594"/>
                    </a:lnTo>
                    <a:lnTo>
                      <a:pt x="6095" y="4132"/>
                    </a:lnTo>
                    <a:lnTo>
                      <a:pt x="6095" y="3539"/>
                    </a:lnTo>
                    <a:lnTo>
                      <a:pt x="1" y="1"/>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63" name="Google Shape;402;p29">
                <a:extLst>
                  <a:ext uri="{FF2B5EF4-FFF2-40B4-BE49-F238E27FC236}">
                    <a16:creationId xmlns:a16="http://schemas.microsoft.com/office/drawing/2014/main" id="{489E3D4D-BB6A-2F35-DFF5-04A031911D12}"/>
                  </a:ext>
                </a:extLst>
              </p:cNvPr>
              <p:cNvSpPr/>
              <p:nvPr/>
            </p:nvSpPr>
            <p:spPr>
              <a:xfrm>
                <a:off x="5002900" y="3019825"/>
                <a:ext cx="152950" cy="103325"/>
              </a:xfrm>
              <a:custGeom>
                <a:avLst/>
                <a:gdLst/>
                <a:ahLst/>
                <a:cxnLst/>
                <a:rect l="l" t="t" r="r" b="b"/>
                <a:pathLst>
                  <a:path w="6118" h="4133" extrusionOk="0">
                    <a:moveTo>
                      <a:pt x="0" y="1"/>
                    </a:moveTo>
                    <a:lnTo>
                      <a:pt x="0" y="594"/>
                    </a:lnTo>
                    <a:lnTo>
                      <a:pt x="6117" y="4132"/>
                    </a:lnTo>
                    <a:lnTo>
                      <a:pt x="6117" y="3539"/>
                    </a:lnTo>
                    <a:lnTo>
                      <a:pt x="0" y="1"/>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64" name="Google Shape;403;p29">
                <a:extLst>
                  <a:ext uri="{FF2B5EF4-FFF2-40B4-BE49-F238E27FC236}">
                    <a16:creationId xmlns:a16="http://schemas.microsoft.com/office/drawing/2014/main" id="{689FF1F1-144D-7378-F6B9-ECBD4B2B7734}"/>
                  </a:ext>
                </a:extLst>
              </p:cNvPr>
              <p:cNvSpPr/>
              <p:nvPr/>
            </p:nvSpPr>
            <p:spPr>
              <a:xfrm>
                <a:off x="5002900" y="3044950"/>
                <a:ext cx="152950" cy="103300"/>
              </a:xfrm>
              <a:custGeom>
                <a:avLst/>
                <a:gdLst/>
                <a:ahLst/>
                <a:cxnLst/>
                <a:rect l="l" t="t" r="r" b="b"/>
                <a:pathLst>
                  <a:path w="6118" h="4132" extrusionOk="0">
                    <a:moveTo>
                      <a:pt x="0" y="0"/>
                    </a:moveTo>
                    <a:lnTo>
                      <a:pt x="0" y="594"/>
                    </a:lnTo>
                    <a:lnTo>
                      <a:pt x="6117" y="4131"/>
                    </a:lnTo>
                    <a:lnTo>
                      <a:pt x="6117" y="3538"/>
                    </a:lnTo>
                    <a:lnTo>
                      <a:pt x="0" y="0"/>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65" name="Google Shape;404;p29">
                <a:extLst>
                  <a:ext uri="{FF2B5EF4-FFF2-40B4-BE49-F238E27FC236}">
                    <a16:creationId xmlns:a16="http://schemas.microsoft.com/office/drawing/2014/main" id="{F4C797D3-3CCC-E01A-214E-9FD7217F6405}"/>
                  </a:ext>
                </a:extLst>
              </p:cNvPr>
              <p:cNvSpPr/>
              <p:nvPr/>
            </p:nvSpPr>
            <p:spPr>
              <a:xfrm>
                <a:off x="4827700" y="2918250"/>
                <a:ext cx="152400" cy="103325"/>
              </a:xfrm>
              <a:custGeom>
                <a:avLst/>
                <a:gdLst/>
                <a:ahLst/>
                <a:cxnLst/>
                <a:rect l="l" t="t" r="r" b="b"/>
                <a:pathLst>
                  <a:path w="6096" h="4133" extrusionOk="0">
                    <a:moveTo>
                      <a:pt x="1" y="1"/>
                    </a:moveTo>
                    <a:lnTo>
                      <a:pt x="1" y="594"/>
                    </a:lnTo>
                    <a:lnTo>
                      <a:pt x="6095" y="4132"/>
                    </a:lnTo>
                    <a:lnTo>
                      <a:pt x="6095" y="3539"/>
                    </a:lnTo>
                    <a:lnTo>
                      <a:pt x="1" y="1"/>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66" name="Google Shape;405;p29">
                <a:extLst>
                  <a:ext uri="{FF2B5EF4-FFF2-40B4-BE49-F238E27FC236}">
                    <a16:creationId xmlns:a16="http://schemas.microsoft.com/office/drawing/2014/main" id="{657205CC-D10C-8CFE-5BEE-8FA8E167EC06}"/>
                  </a:ext>
                </a:extLst>
              </p:cNvPr>
              <p:cNvSpPr/>
              <p:nvPr/>
            </p:nvSpPr>
            <p:spPr>
              <a:xfrm>
                <a:off x="4827700" y="2943375"/>
                <a:ext cx="152400" cy="103300"/>
              </a:xfrm>
              <a:custGeom>
                <a:avLst/>
                <a:gdLst/>
                <a:ahLst/>
                <a:cxnLst/>
                <a:rect l="l" t="t" r="r" b="b"/>
                <a:pathLst>
                  <a:path w="6096" h="4132" extrusionOk="0">
                    <a:moveTo>
                      <a:pt x="1" y="0"/>
                    </a:moveTo>
                    <a:lnTo>
                      <a:pt x="1" y="594"/>
                    </a:lnTo>
                    <a:lnTo>
                      <a:pt x="6095" y="4132"/>
                    </a:lnTo>
                    <a:lnTo>
                      <a:pt x="6095" y="3538"/>
                    </a:lnTo>
                    <a:lnTo>
                      <a:pt x="1" y="0"/>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67" name="Google Shape;406;p29">
                <a:extLst>
                  <a:ext uri="{FF2B5EF4-FFF2-40B4-BE49-F238E27FC236}">
                    <a16:creationId xmlns:a16="http://schemas.microsoft.com/office/drawing/2014/main" id="{30CE35F7-170B-6DB4-6E2C-43900B5F7F6E}"/>
                  </a:ext>
                </a:extLst>
              </p:cNvPr>
              <p:cNvSpPr/>
              <p:nvPr/>
            </p:nvSpPr>
            <p:spPr>
              <a:xfrm>
                <a:off x="4651950" y="2816675"/>
                <a:ext cx="152400" cy="103325"/>
              </a:xfrm>
              <a:custGeom>
                <a:avLst/>
                <a:gdLst/>
                <a:ahLst/>
                <a:cxnLst/>
                <a:rect l="l" t="t" r="r" b="b"/>
                <a:pathLst>
                  <a:path w="6096" h="4133" extrusionOk="0">
                    <a:moveTo>
                      <a:pt x="1" y="1"/>
                    </a:moveTo>
                    <a:lnTo>
                      <a:pt x="1" y="594"/>
                    </a:lnTo>
                    <a:lnTo>
                      <a:pt x="6095" y="4132"/>
                    </a:lnTo>
                    <a:lnTo>
                      <a:pt x="6095" y="3539"/>
                    </a:lnTo>
                    <a:lnTo>
                      <a:pt x="1" y="1"/>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68" name="Google Shape;407;p29">
                <a:extLst>
                  <a:ext uri="{FF2B5EF4-FFF2-40B4-BE49-F238E27FC236}">
                    <a16:creationId xmlns:a16="http://schemas.microsoft.com/office/drawing/2014/main" id="{0AD62F43-2EE0-0AA9-0DB3-616333D889FC}"/>
                  </a:ext>
                </a:extLst>
              </p:cNvPr>
              <p:cNvSpPr/>
              <p:nvPr/>
            </p:nvSpPr>
            <p:spPr>
              <a:xfrm>
                <a:off x="4651950" y="2841800"/>
                <a:ext cx="152400" cy="103300"/>
              </a:xfrm>
              <a:custGeom>
                <a:avLst/>
                <a:gdLst/>
                <a:ahLst/>
                <a:cxnLst/>
                <a:rect l="l" t="t" r="r" b="b"/>
                <a:pathLst>
                  <a:path w="6096" h="4132" extrusionOk="0">
                    <a:moveTo>
                      <a:pt x="1" y="0"/>
                    </a:moveTo>
                    <a:lnTo>
                      <a:pt x="1" y="594"/>
                    </a:lnTo>
                    <a:lnTo>
                      <a:pt x="6095" y="4132"/>
                    </a:lnTo>
                    <a:lnTo>
                      <a:pt x="6095" y="3538"/>
                    </a:lnTo>
                    <a:lnTo>
                      <a:pt x="1" y="0"/>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69" name="Google Shape;408;p29">
                <a:extLst>
                  <a:ext uri="{FF2B5EF4-FFF2-40B4-BE49-F238E27FC236}">
                    <a16:creationId xmlns:a16="http://schemas.microsoft.com/office/drawing/2014/main" id="{8EC4094B-070A-F38A-0AC6-909186F9CBD3}"/>
                  </a:ext>
                </a:extLst>
              </p:cNvPr>
              <p:cNvSpPr/>
              <p:nvPr/>
            </p:nvSpPr>
            <p:spPr>
              <a:xfrm>
                <a:off x="4609150" y="2221525"/>
                <a:ext cx="721875" cy="950700"/>
              </a:xfrm>
              <a:custGeom>
                <a:avLst/>
                <a:gdLst/>
                <a:ahLst/>
                <a:cxnLst/>
                <a:rect l="l" t="t" r="r" b="b"/>
                <a:pathLst>
                  <a:path w="28875" h="38028" extrusionOk="0">
                    <a:moveTo>
                      <a:pt x="1" y="0"/>
                    </a:moveTo>
                    <a:lnTo>
                      <a:pt x="1" y="21205"/>
                    </a:lnTo>
                    <a:lnTo>
                      <a:pt x="28875" y="38027"/>
                    </a:lnTo>
                    <a:lnTo>
                      <a:pt x="28875" y="16754"/>
                    </a:lnTo>
                    <a:lnTo>
                      <a:pt x="1" y="0"/>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70" name="Google Shape;409;p29">
                <a:extLst>
                  <a:ext uri="{FF2B5EF4-FFF2-40B4-BE49-F238E27FC236}">
                    <a16:creationId xmlns:a16="http://schemas.microsoft.com/office/drawing/2014/main" id="{53221628-81BB-578A-896D-48208CAAEA83}"/>
                  </a:ext>
                </a:extLst>
              </p:cNvPr>
              <p:cNvSpPr/>
              <p:nvPr/>
            </p:nvSpPr>
            <p:spPr>
              <a:xfrm>
                <a:off x="4626850" y="2721975"/>
                <a:ext cx="681350" cy="402875"/>
              </a:xfrm>
              <a:custGeom>
                <a:avLst/>
                <a:gdLst/>
                <a:ahLst/>
                <a:cxnLst/>
                <a:rect l="l" t="t" r="r" b="b"/>
                <a:pathLst>
                  <a:path w="27254" h="16115" extrusionOk="0">
                    <a:moveTo>
                      <a:pt x="0" y="0"/>
                    </a:moveTo>
                    <a:lnTo>
                      <a:pt x="0" y="251"/>
                    </a:lnTo>
                    <a:lnTo>
                      <a:pt x="27254" y="16115"/>
                    </a:lnTo>
                    <a:lnTo>
                      <a:pt x="27254" y="15864"/>
                    </a:lnTo>
                    <a:lnTo>
                      <a:pt x="0" y="0"/>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71" name="Google Shape;410;p29">
                <a:extLst>
                  <a:ext uri="{FF2B5EF4-FFF2-40B4-BE49-F238E27FC236}">
                    <a16:creationId xmlns:a16="http://schemas.microsoft.com/office/drawing/2014/main" id="{3BB8627A-65FF-B5D8-46EB-7A06DC9DBE1D}"/>
                  </a:ext>
                </a:extLst>
              </p:cNvPr>
              <p:cNvSpPr/>
              <p:nvPr/>
            </p:nvSpPr>
            <p:spPr>
              <a:xfrm>
                <a:off x="4626850" y="2659775"/>
                <a:ext cx="681350" cy="402875"/>
              </a:xfrm>
              <a:custGeom>
                <a:avLst/>
                <a:gdLst/>
                <a:ahLst/>
                <a:cxnLst/>
                <a:rect l="l" t="t" r="r" b="b"/>
                <a:pathLst>
                  <a:path w="27254" h="16115" extrusionOk="0">
                    <a:moveTo>
                      <a:pt x="0" y="0"/>
                    </a:moveTo>
                    <a:lnTo>
                      <a:pt x="0" y="251"/>
                    </a:lnTo>
                    <a:lnTo>
                      <a:pt x="27254" y="16115"/>
                    </a:lnTo>
                    <a:lnTo>
                      <a:pt x="27254" y="15864"/>
                    </a:lnTo>
                    <a:lnTo>
                      <a:pt x="0" y="0"/>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72" name="Google Shape;411;p29">
                <a:extLst>
                  <a:ext uri="{FF2B5EF4-FFF2-40B4-BE49-F238E27FC236}">
                    <a16:creationId xmlns:a16="http://schemas.microsoft.com/office/drawing/2014/main" id="{FF12DAD3-C8E0-DD45-A575-69CC6611E98F}"/>
                  </a:ext>
                </a:extLst>
              </p:cNvPr>
              <p:cNvSpPr/>
              <p:nvPr/>
            </p:nvSpPr>
            <p:spPr>
              <a:xfrm>
                <a:off x="4626850" y="2597575"/>
                <a:ext cx="681350" cy="402875"/>
              </a:xfrm>
              <a:custGeom>
                <a:avLst/>
                <a:gdLst/>
                <a:ahLst/>
                <a:cxnLst/>
                <a:rect l="l" t="t" r="r" b="b"/>
                <a:pathLst>
                  <a:path w="27254" h="16115" extrusionOk="0">
                    <a:moveTo>
                      <a:pt x="0" y="0"/>
                    </a:moveTo>
                    <a:lnTo>
                      <a:pt x="0" y="251"/>
                    </a:lnTo>
                    <a:lnTo>
                      <a:pt x="27254" y="16115"/>
                    </a:lnTo>
                    <a:lnTo>
                      <a:pt x="27254" y="15886"/>
                    </a:lnTo>
                    <a:lnTo>
                      <a:pt x="0" y="0"/>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73" name="Google Shape;412;p29">
                <a:extLst>
                  <a:ext uri="{FF2B5EF4-FFF2-40B4-BE49-F238E27FC236}">
                    <a16:creationId xmlns:a16="http://schemas.microsoft.com/office/drawing/2014/main" id="{752AE41A-2EED-8640-711F-D50C6FBCED93}"/>
                  </a:ext>
                </a:extLst>
              </p:cNvPr>
              <p:cNvSpPr/>
              <p:nvPr/>
            </p:nvSpPr>
            <p:spPr>
              <a:xfrm>
                <a:off x="4626850" y="2535925"/>
                <a:ext cx="681350" cy="402325"/>
              </a:xfrm>
              <a:custGeom>
                <a:avLst/>
                <a:gdLst/>
                <a:ahLst/>
                <a:cxnLst/>
                <a:rect l="l" t="t" r="r" b="b"/>
                <a:pathLst>
                  <a:path w="27254" h="16093" extrusionOk="0">
                    <a:moveTo>
                      <a:pt x="0" y="1"/>
                    </a:moveTo>
                    <a:lnTo>
                      <a:pt x="0" y="229"/>
                    </a:lnTo>
                    <a:lnTo>
                      <a:pt x="27254" y="16093"/>
                    </a:lnTo>
                    <a:lnTo>
                      <a:pt x="27254" y="15865"/>
                    </a:lnTo>
                    <a:lnTo>
                      <a:pt x="0" y="1"/>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74" name="Google Shape;413;p29">
                <a:extLst>
                  <a:ext uri="{FF2B5EF4-FFF2-40B4-BE49-F238E27FC236}">
                    <a16:creationId xmlns:a16="http://schemas.microsoft.com/office/drawing/2014/main" id="{5437B54A-D40D-9329-69D8-321F75A2E0C6}"/>
                  </a:ext>
                </a:extLst>
              </p:cNvPr>
              <p:cNvSpPr/>
              <p:nvPr/>
            </p:nvSpPr>
            <p:spPr>
              <a:xfrm>
                <a:off x="4626850" y="2473750"/>
                <a:ext cx="681350" cy="402300"/>
              </a:xfrm>
              <a:custGeom>
                <a:avLst/>
                <a:gdLst/>
                <a:ahLst/>
                <a:cxnLst/>
                <a:rect l="l" t="t" r="r" b="b"/>
                <a:pathLst>
                  <a:path w="27254" h="16092" extrusionOk="0">
                    <a:moveTo>
                      <a:pt x="0" y="0"/>
                    </a:moveTo>
                    <a:lnTo>
                      <a:pt x="0" y="228"/>
                    </a:lnTo>
                    <a:lnTo>
                      <a:pt x="27254" y="16092"/>
                    </a:lnTo>
                    <a:lnTo>
                      <a:pt x="27254" y="15864"/>
                    </a:lnTo>
                    <a:lnTo>
                      <a:pt x="0" y="0"/>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75" name="Google Shape;414;p29">
                <a:extLst>
                  <a:ext uri="{FF2B5EF4-FFF2-40B4-BE49-F238E27FC236}">
                    <a16:creationId xmlns:a16="http://schemas.microsoft.com/office/drawing/2014/main" id="{900F83B3-0984-FDB5-5389-70C424119551}"/>
                  </a:ext>
                </a:extLst>
              </p:cNvPr>
              <p:cNvSpPr/>
              <p:nvPr/>
            </p:nvSpPr>
            <p:spPr>
              <a:xfrm>
                <a:off x="4626850" y="2411550"/>
                <a:ext cx="681350" cy="402300"/>
              </a:xfrm>
              <a:custGeom>
                <a:avLst/>
                <a:gdLst/>
                <a:ahLst/>
                <a:cxnLst/>
                <a:rect l="l" t="t" r="r" b="b"/>
                <a:pathLst>
                  <a:path w="27254" h="16092" extrusionOk="0">
                    <a:moveTo>
                      <a:pt x="0" y="0"/>
                    </a:moveTo>
                    <a:lnTo>
                      <a:pt x="0" y="228"/>
                    </a:lnTo>
                    <a:lnTo>
                      <a:pt x="27254" y="16092"/>
                    </a:lnTo>
                    <a:lnTo>
                      <a:pt x="27254" y="15864"/>
                    </a:lnTo>
                    <a:lnTo>
                      <a:pt x="0" y="0"/>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76" name="Google Shape;415;p29">
                <a:extLst>
                  <a:ext uri="{FF2B5EF4-FFF2-40B4-BE49-F238E27FC236}">
                    <a16:creationId xmlns:a16="http://schemas.microsoft.com/office/drawing/2014/main" id="{54EE16CD-AC89-5A08-2F5B-93BD7F7FDACE}"/>
                  </a:ext>
                </a:extLst>
              </p:cNvPr>
              <p:cNvSpPr/>
              <p:nvPr/>
            </p:nvSpPr>
            <p:spPr>
              <a:xfrm>
                <a:off x="4626850" y="2349350"/>
                <a:ext cx="681350" cy="402300"/>
              </a:xfrm>
              <a:custGeom>
                <a:avLst/>
                <a:gdLst/>
                <a:ahLst/>
                <a:cxnLst/>
                <a:rect l="l" t="t" r="r" b="b"/>
                <a:pathLst>
                  <a:path w="27254" h="16092" extrusionOk="0">
                    <a:moveTo>
                      <a:pt x="0" y="0"/>
                    </a:moveTo>
                    <a:lnTo>
                      <a:pt x="0" y="228"/>
                    </a:lnTo>
                    <a:lnTo>
                      <a:pt x="27254" y="16092"/>
                    </a:lnTo>
                    <a:lnTo>
                      <a:pt x="27254" y="15864"/>
                    </a:lnTo>
                    <a:lnTo>
                      <a:pt x="0" y="0"/>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77" name="Google Shape;416;p29">
                <a:extLst>
                  <a:ext uri="{FF2B5EF4-FFF2-40B4-BE49-F238E27FC236}">
                    <a16:creationId xmlns:a16="http://schemas.microsoft.com/office/drawing/2014/main" id="{0900CA7D-9C5A-8643-2009-908D37DD8D52}"/>
                  </a:ext>
                </a:extLst>
              </p:cNvPr>
              <p:cNvSpPr/>
              <p:nvPr/>
            </p:nvSpPr>
            <p:spPr>
              <a:xfrm>
                <a:off x="4692475" y="2328800"/>
                <a:ext cx="5150" cy="434850"/>
              </a:xfrm>
              <a:custGeom>
                <a:avLst/>
                <a:gdLst/>
                <a:ahLst/>
                <a:cxnLst/>
                <a:rect l="l" t="t" r="r" b="b"/>
                <a:pathLst>
                  <a:path w="206" h="17394" extrusionOk="0">
                    <a:moveTo>
                      <a:pt x="0" y="0"/>
                    </a:moveTo>
                    <a:lnTo>
                      <a:pt x="0" y="17256"/>
                    </a:lnTo>
                    <a:lnTo>
                      <a:pt x="206" y="17393"/>
                    </a:lnTo>
                    <a:lnTo>
                      <a:pt x="206" y="115"/>
                    </a:lnTo>
                    <a:lnTo>
                      <a:pt x="0" y="0"/>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78" name="Google Shape;417;p29">
                <a:extLst>
                  <a:ext uri="{FF2B5EF4-FFF2-40B4-BE49-F238E27FC236}">
                    <a16:creationId xmlns:a16="http://schemas.microsoft.com/office/drawing/2014/main" id="{8E76D9FD-E618-1F9C-E4B2-2C2BD926D083}"/>
                  </a:ext>
                </a:extLst>
              </p:cNvPr>
              <p:cNvSpPr/>
              <p:nvPr/>
            </p:nvSpPr>
            <p:spPr>
              <a:xfrm>
                <a:off x="4758100" y="2367025"/>
                <a:ext cx="5150" cy="434850"/>
              </a:xfrm>
              <a:custGeom>
                <a:avLst/>
                <a:gdLst/>
                <a:ahLst/>
                <a:cxnLst/>
                <a:rect l="l" t="t" r="r" b="b"/>
                <a:pathLst>
                  <a:path w="206" h="17394" extrusionOk="0">
                    <a:moveTo>
                      <a:pt x="0" y="1"/>
                    </a:moveTo>
                    <a:lnTo>
                      <a:pt x="0" y="17257"/>
                    </a:lnTo>
                    <a:lnTo>
                      <a:pt x="206" y="17394"/>
                    </a:lnTo>
                    <a:lnTo>
                      <a:pt x="206" y="115"/>
                    </a:lnTo>
                    <a:lnTo>
                      <a:pt x="0" y="1"/>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79" name="Google Shape;418;p29">
                <a:extLst>
                  <a:ext uri="{FF2B5EF4-FFF2-40B4-BE49-F238E27FC236}">
                    <a16:creationId xmlns:a16="http://schemas.microsoft.com/office/drawing/2014/main" id="{2E08A125-3A5A-2D94-7F13-A1CFC636D0FA}"/>
                  </a:ext>
                </a:extLst>
              </p:cNvPr>
              <p:cNvSpPr/>
              <p:nvPr/>
            </p:nvSpPr>
            <p:spPr>
              <a:xfrm>
                <a:off x="4823150" y="2405250"/>
                <a:ext cx="5725" cy="434850"/>
              </a:xfrm>
              <a:custGeom>
                <a:avLst/>
                <a:gdLst/>
                <a:ahLst/>
                <a:cxnLst/>
                <a:rect l="l" t="t" r="r" b="b"/>
                <a:pathLst>
                  <a:path w="229" h="17394" extrusionOk="0">
                    <a:moveTo>
                      <a:pt x="0" y="1"/>
                    </a:moveTo>
                    <a:lnTo>
                      <a:pt x="0" y="17280"/>
                    </a:lnTo>
                    <a:lnTo>
                      <a:pt x="229" y="17394"/>
                    </a:lnTo>
                    <a:lnTo>
                      <a:pt x="229" y="138"/>
                    </a:lnTo>
                    <a:lnTo>
                      <a:pt x="0" y="1"/>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80" name="Google Shape;419;p29">
                <a:extLst>
                  <a:ext uri="{FF2B5EF4-FFF2-40B4-BE49-F238E27FC236}">
                    <a16:creationId xmlns:a16="http://schemas.microsoft.com/office/drawing/2014/main" id="{8417AAC3-44FE-B524-A480-5969CA7EEE0F}"/>
                  </a:ext>
                </a:extLst>
              </p:cNvPr>
              <p:cNvSpPr/>
              <p:nvPr/>
            </p:nvSpPr>
            <p:spPr>
              <a:xfrm>
                <a:off x="4888775" y="2443500"/>
                <a:ext cx="5725" cy="434850"/>
              </a:xfrm>
              <a:custGeom>
                <a:avLst/>
                <a:gdLst/>
                <a:ahLst/>
                <a:cxnLst/>
                <a:rect l="l" t="t" r="r" b="b"/>
                <a:pathLst>
                  <a:path w="229" h="17394" extrusionOk="0">
                    <a:moveTo>
                      <a:pt x="0" y="0"/>
                    </a:moveTo>
                    <a:lnTo>
                      <a:pt x="0" y="17279"/>
                    </a:lnTo>
                    <a:lnTo>
                      <a:pt x="229" y="17393"/>
                    </a:lnTo>
                    <a:lnTo>
                      <a:pt x="229" y="137"/>
                    </a:lnTo>
                    <a:lnTo>
                      <a:pt x="0" y="0"/>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81" name="Google Shape;420;p29">
                <a:extLst>
                  <a:ext uri="{FF2B5EF4-FFF2-40B4-BE49-F238E27FC236}">
                    <a16:creationId xmlns:a16="http://schemas.microsoft.com/office/drawing/2014/main" id="{9EAFB967-7BF4-FA22-391E-B48F4C126EC3}"/>
                  </a:ext>
                </a:extLst>
              </p:cNvPr>
              <p:cNvSpPr/>
              <p:nvPr/>
            </p:nvSpPr>
            <p:spPr>
              <a:xfrm>
                <a:off x="4954400" y="2481725"/>
                <a:ext cx="5725" cy="434850"/>
              </a:xfrm>
              <a:custGeom>
                <a:avLst/>
                <a:gdLst/>
                <a:ahLst/>
                <a:cxnLst/>
                <a:rect l="l" t="t" r="r" b="b"/>
                <a:pathLst>
                  <a:path w="229" h="17394" extrusionOk="0">
                    <a:moveTo>
                      <a:pt x="0" y="1"/>
                    </a:moveTo>
                    <a:lnTo>
                      <a:pt x="0" y="17279"/>
                    </a:lnTo>
                    <a:lnTo>
                      <a:pt x="228" y="17393"/>
                    </a:lnTo>
                    <a:lnTo>
                      <a:pt x="228" y="138"/>
                    </a:lnTo>
                    <a:lnTo>
                      <a:pt x="0" y="1"/>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82" name="Google Shape;421;p29">
                <a:extLst>
                  <a:ext uri="{FF2B5EF4-FFF2-40B4-BE49-F238E27FC236}">
                    <a16:creationId xmlns:a16="http://schemas.microsoft.com/office/drawing/2014/main" id="{88D63D54-35D6-B190-5935-B9B83DBCE653}"/>
                  </a:ext>
                </a:extLst>
              </p:cNvPr>
              <p:cNvSpPr/>
              <p:nvPr/>
            </p:nvSpPr>
            <p:spPr>
              <a:xfrm>
                <a:off x="5020025" y="2519950"/>
                <a:ext cx="5150" cy="434850"/>
              </a:xfrm>
              <a:custGeom>
                <a:avLst/>
                <a:gdLst/>
                <a:ahLst/>
                <a:cxnLst/>
                <a:rect l="l" t="t" r="r" b="b"/>
                <a:pathLst>
                  <a:path w="206" h="17394" extrusionOk="0">
                    <a:moveTo>
                      <a:pt x="0" y="1"/>
                    </a:moveTo>
                    <a:lnTo>
                      <a:pt x="0" y="17280"/>
                    </a:lnTo>
                    <a:lnTo>
                      <a:pt x="205" y="17394"/>
                    </a:lnTo>
                    <a:lnTo>
                      <a:pt x="205" y="138"/>
                    </a:lnTo>
                    <a:lnTo>
                      <a:pt x="0" y="1"/>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83" name="Google Shape;422;p29">
                <a:extLst>
                  <a:ext uri="{FF2B5EF4-FFF2-40B4-BE49-F238E27FC236}">
                    <a16:creationId xmlns:a16="http://schemas.microsoft.com/office/drawing/2014/main" id="{E23B1089-DC23-2309-886E-98B705BC3D40}"/>
                  </a:ext>
                </a:extLst>
              </p:cNvPr>
              <p:cNvSpPr/>
              <p:nvPr/>
            </p:nvSpPr>
            <p:spPr>
              <a:xfrm>
                <a:off x="5085625" y="2558200"/>
                <a:ext cx="5175" cy="434825"/>
              </a:xfrm>
              <a:custGeom>
                <a:avLst/>
                <a:gdLst/>
                <a:ahLst/>
                <a:cxnLst/>
                <a:rect l="l" t="t" r="r" b="b"/>
                <a:pathLst>
                  <a:path w="207" h="17393" extrusionOk="0">
                    <a:moveTo>
                      <a:pt x="1" y="0"/>
                    </a:moveTo>
                    <a:lnTo>
                      <a:pt x="1" y="17279"/>
                    </a:lnTo>
                    <a:lnTo>
                      <a:pt x="206" y="17393"/>
                    </a:lnTo>
                    <a:lnTo>
                      <a:pt x="206" y="137"/>
                    </a:lnTo>
                    <a:lnTo>
                      <a:pt x="1" y="0"/>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84" name="Google Shape;423;p29">
                <a:extLst>
                  <a:ext uri="{FF2B5EF4-FFF2-40B4-BE49-F238E27FC236}">
                    <a16:creationId xmlns:a16="http://schemas.microsoft.com/office/drawing/2014/main" id="{780A5A2B-40E1-EAB1-A185-F2549D35AD76}"/>
                  </a:ext>
                </a:extLst>
              </p:cNvPr>
              <p:cNvSpPr/>
              <p:nvPr/>
            </p:nvSpPr>
            <p:spPr>
              <a:xfrm>
                <a:off x="5151250" y="2597000"/>
                <a:ext cx="5175" cy="434275"/>
              </a:xfrm>
              <a:custGeom>
                <a:avLst/>
                <a:gdLst/>
                <a:ahLst/>
                <a:cxnLst/>
                <a:rect l="l" t="t" r="r" b="b"/>
                <a:pathLst>
                  <a:path w="207" h="17371" extrusionOk="0">
                    <a:moveTo>
                      <a:pt x="1" y="0"/>
                    </a:moveTo>
                    <a:lnTo>
                      <a:pt x="1" y="17256"/>
                    </a:lnTo>
                    <a:lnTo>
                      <a:pt x="206" y="17370"/>
                    </a:lnTo>
                    <a:lnTo>
                      <a:pt x="206" y="114"/>
                    </a:lnTo>
                    <a:lnTo>
                      <a:pt x="1" y="0"/>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85" name="Google Shape;424;p29">
                <a:extLst>
                  <a:ext uri="{FF2B5EF4-FFF2-40B4-BE49-F238E27FC236}">
                    <a16:creationId xmlns:a16="http://schemas.microsoft.com/office/drawing/2014/main" id="{3AA2AC5E-C101-238C-E1C9-C576B0E6DE93}"/>
                  </a:ext>
                </a:extLst>
              </p:cNvPr>
              <p:cNvSpPr/>
              <p:nvPr/>
            </p:nvSpPr>
            <p:spPr>
              <a:xfrm>
                <a:off x="5216875" y="2635225"/>
                <a:ext cx="5175" cy="434850"/>
              </a:xfrm>
              <a:custGeom>
                <a:avLst/>
                <a:gdLst/>
                <a:ahLst/>
                <a:cxnLst/>
                <a:rect l="l" t="t" r="r" b="b"/>
                <a:pathLst>
                  <a:path w="207" h="17394" extrusionOk="0">
                    <a:moveTo>
                      <a:pt x="1" y="1"/>
                    </a:moveTo>
                    <a:lnTo>
                      <a:pt x="1" y="17256"/>
                    </a:lnTo>
                    <a:lnTo>
                      <a:pt x="206" y="17393"/>
                    </a:lnTo>
                    <a:lnTo>
                      <a:pt x="206" y="115"/>
                    </a:lnTo>
                    <a:lnTo>
                      <a:pt x="1" y="1"/>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86" name="Google Shape;425;p29">
                <a:extLst>
                  <a:ext uri="{FF2B5EF4-FFF2-40B4-BE49-F238E27FC236}">
                    <a16:creationId xmlns:a16="http://schemas.microsoft.com/office/drawing/2014/main" id="{FCE332E9-59FD-94A1-DB74-AD9CCD76D666}"/>
                  </a:ext>
                </a:extLst>
              </p:cNvPr>
              <p:cNvSpPr/>
              <p:nvPr/>
            </p:nvSpPr>
            <p:spPr>
              <a:xfrm>
                <a:off x="5281925" y="2673450"/>
                <a:ext cx="5750" cy="434850"/>
              </a:xfrm>
              <a:custGeom>
                <a:avLst/>
                <a:gdLst/>
                <a:ahLst/>
                <a:cxnLst/>
                <a:rect l="l" t="t" r="r" b="b"/>
                <a:pathLst>
                  <a:path w="230" h="17394" extrusionOk="0">
                    <a:moveTo>
                      <a:pt x="1" y="1"/>
                    </a:moveTo>
                    <a:lnTo>
                      <a:pt x="1" y="17257"/>
                    </a:lnTo>
                    <a:lnTo>
                      <a:pt x="229" y="17394"/>
                    </a:lnTo>
                    <a:lnTo>
                      <a:pt x="229" y="115"/>
                    </a:lnTo>
                    <a:lnTo>
                      <a:pt x="1" y="1"/>
                    </a:lnTo>
                    <a:close/>
                  </a:path>
                </a:pathLst>
              </a:custGeom>
              <a:solidFill>
                <a:srgbClr val="BBCEE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87" name="Google Shape;426;p29">
                <a:extLst>
                  <a:ext uri="{FF2B5EF4-FFF2-40B4-BE49-F238E27FC236}">
                    <a16:creationId xmlns:a16="http://schemas.microsoft.com/office/drawing/2014/main" id="{399FAE8D-23FB-B707-D330-94EA7A97E215}"/>
                  </a:ext>
                </a:extLst>
              </p:cNvPr>
              <p:cNvSpPr/>
              <p:nvPr/>
            </p:nvSpPr>
            <p:spPr>
              <a:xfrm>
                <a:off x="4747250" y="2660950"/>
                <a:ext cx="26850" cy="34175"/>
              </a:xfrm>
              <a:custGeom>
                <a:avLst/>
                <a:gdLst/>
                <a:ahLst/>
                <a:cxnLst/>
                <a:rect l="l" t="t" r="r" b="b"/>
                <a:pathLst>
                  <a:path w="1074" h="1367" extrusionOk="0">
                    <a:moveTo>
                      <a:pt x="305" y="1"/>
                    </a:moveTo>
                    <a:cubicBezTo>
                      <a:pt x="130" y="1"/>
                      <a:pt x="1" y="141"/>
                      <a:pt x="1" y="387"/>
                    </a:cubicBezTo>
                    <a:cubicBezTo>
                      <a:pt x="1" y="729"/>
                      <a:pt x="229" y="1140"/>
                      <a:pt x="526" y="1300"/>
                    </a:cubicBezTo>
                    <a:cubicBezTo>
                      <a:pt x="610" y="1345"/>
                      <a:pt x="691" y="1367"/>
                      <a:pt x="763" y="1367"/>
                    </a:cubicBezTo>
                    <a:cubicBezTo>
                      <a:pt x="945" y="1367"/>
                      <a:pt x="1073" y="1232"/>
                      <a:pt x="1073" y="1003"/>
                    </a:cubicBezTo>
                    <a:cubicBezTo>
                      <a:pt x="1073" y="661"/>
                      <a:pt x="822" y="250"/>
                      <a:pt x="526" y="67"/>
                    </a:cubicBezTo>
                    <a:cubicBezTo>
                      <a:pt x="448" y="22"/>
                      <a:pt x="373" y="1"/>
                      <a:pt x="305" y="1"/>
                    </a:cubicBezTo>
                    <a:close/>
                  </a:path>
                </a:pathLst>
              </a:custGeom>
              <a:solidFill>
                <a:srgbClr val="ED556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88" name="Google Shape;427;p29">
                <a:extLst>
                  <a:ext uri="{FF2B5EF4-FFF2-40B4-BE49-F238E27FC236}">
                    <a16:creationId xmlns:a16="http://schemas.microsoft.com/office/drawing/2014/main" id="{787B4C7F-7C67-4BBE-5214-7AADDBA38EE2}"/>
                  </a:ext>
                </a:extLst>
              </p:cNvPr>
              <p:cNvSpPr/>
              <p:nvPr/>
            </p:nvSpPr>
            <p:spPr>
              <a:xfrm>
                <a:off x="4747250" y="2597825"/>
                <a:ext cx="26850" cy="34325"/>
              </a:xfrm>
              <a:custGeom>
                <a:avLst/>
                <a:gdLst/>
                <a:ahLst/>
                <a:cxnLst/>
                <a:rect l="l" t="t" r="r" b="b"/>
                <a:pathLst>
                  <a:path w="1074" h="1373" extrusionOk="0">
                    <a:moveTo>
                      <a:pt x="290" y="0"/>
                    </a:moveTo>
                    <a:cubicBezTo>
                      <a:pt x="123" y="0"/>
                      <a:pt x="1" y="139"/>
                      <a:pt x="1" y="378"/>
                    </a:cubicBezTo>
                    <a:cubicBezTo>
                      <a:pt x="1" y="721"/>
                      <a:pt x="229" y="1131"/>
                      <a:pt x="526" y="1291"/>
                    </a:cubicBezTo>
                    <a:cubicBezTo>
                      <a:pt x="615" y="1346"/>
                      <a:pt x="701" y="1372"/>
                      <a:pt x="776" y="1372"/>
                    </a:cubicBezTo>
                    <a:cubicBezTo>
                      <a:pt x="951" y="1372"/>
                      <a:pt x="1073" y="1233"/>
                      <a:pt x="1073" y="994"/>
                    </a:cubicBezTo>
                    <a:cubicBezTo>
                      <a:pt x="1073" y="652"/>
                      <a:pt x="822" y="241"/>
                      <a:pt x="526" y="81"/>
                    </a:cubicBezTo>
                    <a:cubicBezTo>
                      <a:pt x="443" y="26"/>
                      <a:pt x="362" y="0"/>
                      <a:pt x="290" y="0"/>
                    </a:cubicBezTo>
                    <a:close/>
                  </a:path>
                </a:pathLst>
              </a:custGeom>
              <a:solidFill>
                <a:srgbClr val="F9AE40"/>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89" name="Google Shape;428;p29">
                <a:extLst>
                  <a:ext uri="{FF2B5EF4-FFF2-40B4-BE49-F238E27FC236}">
                    <a16:creationId xmlns:a16="http://schemas.microsoft.com/office/drawing/2014/main" id="{B15EF6D2-4122-9CFE-B3A1-29EF9C1B66A0}"/>
                  </a:ext>
                </a:extLst>
              </p:cNvPr>
              <p:cNvSpPr/>
              <p:nvPr/>
            </p:nvSpPr>
            <p:spPr>
              <a:xfrm>
                <a:off x="4878500" y="2739900"/>
                <a:ext cx="26275" cy="34325"/>
              </a:xfrm>
              <a:custGeom>
                <a:avLst/>
                <a:gdLst/>
                <a:ahLst/>
                <a:cxnLst/>
                <a:rect l="l" t="t" r="r" b="b"/>
                <a:pathLst>
                  <a:path w="1051" h="1373" extrusionOk="0">
                    <a:moveTo>
                      <a:pt x="280" y="1"/>
                    </a:moveTo>
                    <a:cubicBezTo>
                      <a:pt x="112" y="1"/>
                      <a:pt x="0" y="140"/>
                      <a:pt x="0" y="379"/>
                    </a:cubicBezTo>
                    <a:cubicBezTo>
                      <a:pt x="0" y="721"/>
                      <a:pt x="229" y="1132"/>
                      <a:pt x="525" y="1292"/>
                    </a:cubicBezTo>
                    <a:cubicBezTo>
                      <a:pt x="615" y="1347"/>
                      <a:pt x="698" y="1373"/>
                      <a:pt x="771" y="1373"/>
                    </a:cubicBezTo>
                    <a:cubicBezTo>
                      <a:pt x="939" y="1373"/>
                      <a:pt x="1050" y="1234"/>
                      <a:pt x="1050" y="995"/>
                    </a:cubicBezTo>
                    <a:cubicBezTo>
                      <a:pt x="1050" y="653"/>
                      <a:pt x="822" y="242"/>
                      <a:pt x="525" y="82"/>
                    </a:cubicBezTo>
                    <a:cubicBezTo>
                      <a:pt x="436" y="27"/>
                      <a:pt x="352" y="1"/>
                      <a:pt x="280" y="1"/>
                    </a:cubicBezTo>
                    <a:close/>
                  </a:path>
                </a:pathLst>
              </a:custGeom>
              <a:solidFill>
                <a:srgbClr val="F9AE40"/>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90" name="Google Shape;429;p29">
                <a:extLst>
                  <a:ext uri="{FF2B5EF4-FFF2-40B4-BE49-F238E27FC236}">
                    <a16:creationId xmlns:a16="http://schemas.microsoft.com/office/drawing/2014/main" id="{B12E18D7-F848-682D-7058-F5598A4119D9}"/>
                  </a:ext>
                </a:extLst>
              </p:cNvPr>
              <p:cNvSpPr/>
              <p:nvPr/>
            </p:nvSpPr>
            <p:spPr>
              <a:xfrm>
                <a:off x="4944125" y="2651250"/>
                <a:ext cx="26275" cy="34275"/>
              </a:xfrm>
              <a:custGeom>
                <a:avLst/>
                <a:gdLst/>
                <a:ahLst/>
                <a:cxnLst/>
                <a:rect l="l" t="t" r="r" b="b"/>
                <a:pathLst>
                  <a:path w="1051" h="1371" extrusionOk="0">
                    <a:moveTo>
                      <a:pt x="295" y="1"/>
                    </a:moveTo>
                    <a:cubicBezTo>
                      <a:pt x="118" y="1"/>
                      <a:pt x="0" y="141"/>
                      <a:pt x="0" y="387"/>
                    </a:cubicBezTo>
                    <a:cubicBezTo>
                      <a:pt x="0" y="729"/>
                      <a:pt x="229" y="1140"/>
                      <a:pt x="525" y="1300"/>
                    </a:cubicBezTo>
                    <a:cubicBezTo>
                      <a:pt x="614" y="1348"/>
                      <a:pt x="697" y="1371"/>
                      <a:pt x="769" y="1371"/>
                    </a:cubicBezTo>
                    <a:cubicBezTo>
                      <a:pt x="938" y="1371"/>
                      <a:pt x="1050" y="1243"/>
                      <a:pt x="1050" y="1003"/>
                    </a:cubicBezTo>
                    <a:cubicBezTo>
                      <a:pt x="1050" y="661"/>
                      <a:pt x="822" y="250"/>
                      <a:pt x="525" y="67"/>
                    </a:cubicBezTo>
                    <a:cubicBezTo>
                      <a:pt x="442" y="22"/>
                      <a:pt x="364" y="1"/>
                      <a:pt x="295" y="1"/>
                    </a:cubicBezTo>
                    <a:close/>
                  </a:path>
                </a:pathLst>
              </a:custGeom>
              <a:solidFill>
                <a:srgbClr val="F9AE40"/>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91" name="Google Shape;430;p29">
                <a:extLst>
                  <a:ext uri="{FF2B5EF4-FFF2-40B4-BE49-F238E27FC236}">
                    <a16:creationId xmlns:a16="http://schemas.microsoft.com/office/drawing/2014/main" id="{420DC72B-0C0E-924E-944A-F8CE29C581E1}"/>
                  </a:ext>
                </a:extLst>
              </p:cNvPr>
              <p:cNvSpPr/>
              <p:nvPr/>
            </p:nvSpPr>
            <p:spPr>
              <a:xfrm>
                <a:off x="5008600" y="2626725"/>
                <a:ext cx="26850" cy="34175"/>
              </a:xfrm>
              <a:custGeom>
                <a:avLst/>
                <a:gdLst/>
                <a:ahLst/>
                <a:cxnLst/>
                <a:rect l="l" t="t" r="r" b="b"/>
                <a:pathLst>
                  <a:path w="1074" h="1367" extrusionOk="0">
                    <a:moveTo>
                      <a:pt x="318" y="0"/>
                    </a:moveTo>
                    <a:cubicBezTo>
                      <a:pt x="141" y="0"/>
                      <a:pt x="23" y="140"/>
                      <a:pt x="23" y="386"/>
                    </a:cubicBezTo>
                    <a:cubicBezTo>
                      <a:pt x="1" y="729"/>
                      <a:pt x="252" y="1139"/>
                      <a:pt x="548" y="1299"/>
                    </a:cubicBezTo>
                    <a:cubicBezTo>
                      <a:pt x="633" y="1345"/>
                      <a:pt x="712" y="1366"/>
                      <a:pt x="782" y="1366"/>
                    </a:cubicBezTo>
                    <a:cubicBezTo>
                      <a:pt x="957" y="1366"/>
                      <a:pt x="1073" y="1231"/>
                      <a:pt x="1073" y="1002"/>
                    </a:cubicBezTo>
                    <a:cubicBezTo>
                      <a:pt x="1073" y="660"/>
                      <a:pt x="845" y="249"/>
                      <a:pt x="548" y="67"/>
                    </a:cubicBezTo>
                    <a:cubicBezTo>
                      <a:pt x="465" y="22"/>
                      <a:pt x="387" y="0"/>
                      <a:pt x="318" y="0"/>
                    </a:cubicBezTo>
                    <a:close/>
                  </a:path>
                </a:pathLst>
              </a:custGeom>
              <a:solidFill>
                <a:srgbClr val="F9AE40"/>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92" name="Google Shape;431;p29">
                <a:extLst>
                  <a:ext uri="{FF2B5EF4-FFF2-40B4-BE49-F238E27FC236}">
                    <a16:creationId xmlns:a16="http://schemas.microsoft.com/office/drawing/2014/main" id="{BA1C3D1D-3333-4714-E9DC-1A41FBC0F8B3}"/>
                  </a:ext>
                </a:extLst>
              </p:cNvPr>
              <p:cNvSpPr/>
              <p:nvPr/>
            </p:nvSpPr>
            <p:spPr>
              <a:xfrm>
                <a:off x="5140425" y="2766525"/>
                <a:ext cx="26825" cy="34275"/>
              </a:xfrm>
              <a:custGeom>
                <a:avLst/>
                <a:gdLst/>
                <a:ahLst/>
                <a:cxnLst/>
                <a:rect l="l" t="t" r="r" b="b"/>
                <a:pathLst>
                  <a:path w="1073" h="1371" extrusionOk="0">
                    <a:moveTo>
                      <a:pt x="304" y="0"/>
                    </a:moveTo>
                    <a:cubicBezTo>
                      <a:pt x="130" y="0"/>
                      <a:pt x="0" y="140"/>
                      <a:pt x="0" y="386"/>
                    </a:cubicBezTo>
                    <a:cubicBezTo>
                      <a:pt x="0" y="729"/>
                      <a:pt x="228" y="1140"/>
                      <a:pt x="525" y="1299"/>
                    </a:cubicBezTo>
                    <a:cubicBezTo>
                      <a:pt x="614" y="1347"/>
                      <a:pt x="699" y="1370"/>
                      <a:pt x="774" y="1370"/>
                    </a:cubicBezTo>
                    <a:cubicBezTo>
                      <a:pt x="950" y="1370"/>
                      <a:pt x="1073" y="1243"/>
                      <a:pt x="1073" y="1003"/>
                    </a:cubicBezTo>
                    <a:cubicBezTo>
                      <a:pt x="1073" y="660"/>
                      <a:pt x="822" y="249"/>
                      <a:pt x="525" y="67"/>
                    </a:cubicBezTo>
                    <a:cubicBezTo>
                      <a:pt x="448" y="22"/>
                      <a:pt x="373" y="0"/>
                      <a:pt x="304" y="0"/>
                    </a:cubicBezTo>
                    <a:close/>
                  </a:path>
                </a:pathLst>
              </a:custGeom>
              <a:solidFill>
                <a:srgbClr val="F9AE40"/>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93" name="Google Shape;432;p29">
                <a:extLst>
                  <a:ext uri="{FF2B5EF4-FFF2-40B4-BE49-F238E27FC236}">
                    <a16:creationId xmlns:a16="http://schemas.microsoft.com/office/drawing/2014/main" id="{3BB7676B-33C1-966C-E8E2-C06F9C44B975}"/>
                  </a:ext>
                </a:extLst>
              </p:cNvPr>
              <p:cNvSpPr/>
              <p:nvPr/>
            </p:nvSpPr>
            <p:spPr>
              <a:xfrm>
                <a:off x="5074800" y="2852900"/>
                <a:ext cx="26850" cy="34325"/>
              </a:xfrm>
              <a:custGeom>
                <a:avLst/>
                <a:gdLst/>
                <a:ahLst/>
                <a:cxnLst/>
                <a:rect l="l" t="t" r="r" b="b"/>
                <a:pathLst>
                  <a:path w="1074" h="1373" extrusionOk="0">
                    <a:moveTo>
                      <a:pt x="297" y="0"/>
                    </a:moveTo>
                    <a:cubicBezTo>
                      <a:pt x="123" y="0"/>
                      <a:pt x="0" y="139"/>
                      <a:pt x="0" y="378"/>
                    </a:cubicBezTo>
                    <a:cubicBezTo>
                      <a:pt x="0" y="720"/>
                      <a:pt x="251" y="1131"/>
                      <a:pt x="525" y="1291"/>
                    </a:cubicBezTo>
                    <a:cubicBezTo>
                      <a:pt x="615" y="1346"/>
                      <a:pt x="700" y="1372"/>
                      <a:pt x="776" y="1372"/>
                    </a:cubicBezTo>
                    <a:cubicBezTo>
                      <a:pt x="951" y="1372"/>
                      <a:pt x="1073" y="1233"/>
                      <a:pt x="1073" y="994"/>
                    </a:cubicBezTo>
                    <a:cubicBezTo>
                      <a:pt x="1073" y="652"/>
                      <a:pt x="845" y="241"/>
                      <a:pt x="548" y="81"/>
                    </a:cubicBezTo>
                    <a:cubicBezTo>
                      <a:pt x="458" y="26"/>
                      <a:pt x="373" y="0"/>
                      <a:pt x="297" y="0"/>
                    </a:cubicBezTo>
                    <a:close/>
                  </a:path>
                </a:pathLst>
              </a:custGeom>
              <a:solidFill>
                <a:srgbClr val="F9AE40"/>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94" name="Google Shape;433;p29">
                <a:extLst>
                  <a:ext uri="{FF2B5EF4-FFF2-40B4-BE49-F238E27FC236}">
                    <a16:creationId xmlns:a16="http://schemas.microsoft.com/office/drawing/2014/main" id="{C8A7D69B-F01B-8F25-14E7-0966C1E2177C}"/>
                  </a:ext>
                </a:extLst>
              </p:cNvPr>
              <p:cNvSpPr/>
              <p:nvPr/>
            </p:nvSpPr>
            <p:spPr>
              <a:xfrm>
                <a:off x="5206050" y="2737625"/>
                <a:ext cx="26825" cy="34325"/>
              </a:xfrm>
              <a:custGeom>
                <a:avLst/>
                <a:gdLst/>
                <a:ahLst/>
                <a:cxnLst/>
                <a:rect l="l" t="t" r="r" b="b"/>
                <a:pathLst>
                  <a:path w="1073" h="1373" extrusionOk="0">
                    <a:moveTo>
                      <a:pt x="279" y="0"/>
                    </a:moveTo>
                    <a:cubicBezTo>
                      <a:pt x="111" y="0"/>
                      <a:pt x="0" y="139"/>
                      <a:pt x="0" y="378"/>
                    </a:cubicBezTo>
                    <a:cubicBezTo>
                      <a:pt x="0" y="721"/>
                      <a:pt x="228" y="1132"/>
                      <a:pt x="525" y="1291"/>
                    </a:cubicBezTo>
                    <a:cubicBezTo>
                      <a:pt x="615" y="1346"/>
                      <a:pt x="700" y="1372"/>
                      <a:pt x="776" y="1372"/>
                    </a:cubicBezTo>
                    <a:cubicBezTo>
                      <a:pt x="951" y="1372"/>
                      <a:pt x="1073" y="1234"/>
                      <a:pt x="1073" y="995"/>
                    </a:cubicBezTo>
                    <a:cubicBezTo>
                      <a:pt x="1073" y="652"/>
                      <a:pt x="822" y="241"/>
                      <a:pt x="525" y="82"/>
                    </a:cubicBezTo>
                    <a:cubicBezTo>
                      <a:pt x="435" y="26"/>
                      <a:pt x="352" y="0"/>
                      <a:pt x="279" y="0"/>
                    </a:cubicBezTo>
                    <a:close/>
                  </a:path>
                </a:pathLst>
              </a:custGeom>
              <a:solidFill>
                <a:srgbClr val="F9AE40"/>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95" name="Google Shape;434;p29">
                <a:extLst>
                  <a:ext uri="{FF2B5EF4-FFF2-40B4-BE49-F238E27FC236}">
                    <a16:creationId xmlns:a16="http://schemas.microsoft.com/office/drawing/2014/main" id="{B6BA22CC-FAA8-3972-7F2C-5962D101DC73}"/>
                  </a:ext>
                </a:extLst>
              </p:cNvPr>
              <p:cNvSpPr/>
              <p:nvPr/>
            </p:nvSpPr>
            <p:spPr>
              <a:xfrm>
                <a:off x="4812875" y="2734575"/>
                <a:ext cx="26850" cy="34525"/>
              </a:xfrm>
              <a:custGeom>
                <a:avLst/>
                <a:gdLst/>
                <a:ahLst/>
                <a:cxnLst/>
                <a:rect l="l" t="t" r="r" b="b"/>
                <a:pathLst>
                  <a:path w="1074" h="1381" extrusionOk="0">
                    <a:moveTo>
                      <a:pt x="295" y="0"/>
                    </a:moveTo>
                    <a:cubicBezTo>
                      <a:pt x="118" y="0"/>
                      <a:pt x="0" y="140"/>
                      <a:pt x="0" y="386"/>
                    </a:cubicBezTo>
                    <a:cubicBezTo>
                      <a:pt x="0" y="729"/>
                      <a:pt x="229" y="1139"/>
                      <a:pt x="525" y="1299"/>
                    </a:cubicBezTo>
                    <a:cubicBezTo>
                      <a:pt x="615" y="1354"/>
                      <a:pt x="701" y="1380"/>
                      <a:pt x="776" y="1380"/>
                    </a:cubicBezTo>
                    <a:cubicBezTo>
                      <a:pt x="951" y="1380"/>
                      <a:pt x="1073" y="1241"/>
                      <a:pt x="1073" y="1002"/>
                    </a:cubicBezTo>
                    <a:cubicBezTo>
                      <a:pt x="1073" y="660"/>
                      <a:pt x="822" y="249"/>
                      <a:pt x="525" y="67"/>
                    </a:cubicBezTo>
                    <a:cubicBezTo>
                      <a:pt x="442" y="22"/>
                      <a:pt x="364" y="0"/>
                      <a:pt x="295" y="0"/>
                    </a:cubicBezTo>
                    <a:close/>
                  </a:path>
                </a:pathLst>
              </a:custGeom>
              <a:solidFill>
                <a:srgbClr val="ED556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96" name="Google Shape;435;p29">
                <a:extLst>
                  <a:ext uri="{FF2B5EF4-FFF2-40B4-BE49-F238E27FC236}">
                    <a16:creationId xmlns:a16="http://schemas.microsoft.com/office/drawing/2014/main" id="{C7FA2508-5700-245D-2EC9-001DE993B430}"/>
                  </a:ext>
                </a:extLst>
              </p:cNvPr>
              <p:cNvSpPr/>
              <p:nvPr/>
            </p:nvSpPr>
            <p:spPr>
              <a:xfrm>
                <a:off x="4878500" y="2678075"/>
                <a:ext cx="26275" cy="34175"/>
              </a:xfrm>
              <a:custGeom>
                <a:avLst/>
                <a:gdLst/>
                <a:ahLst/>
                <a:cxnLst/>
                <a:rect l="l" t="t" r="r" b="b"/>
                <a:pathLst>
                  <a:path w="1051" h="1367" extrusionOk="0">
                    <a:moveTo>
                      <a:pt x="295" y="1"/>
                    </a:moveTo>
                    <a:cubicBezTo>
                      <a:pt x="118" y="1"/>
                      <a:pt x="0" y="140"/>
                      <a:pt x="0" y="386"/>
                    </a:cubicBezTo>
                    <a:cubicBezTo>
                      <a:pt x="0" y="729"/>
                      <a:pt x="229" y="1140"/>
                      <a:pt x="525" y="1299"/>
                    </a:cubicBezTo>
                    <a:cubicBezTo>
                      <a:pt x="610" y="1345"/>
                      <a:pt x="689" y="1366"/>
                      <a:pt x="759" y="1366"/>
                    </a:cubicBezTo>
                    <a:cubicBezTo>
                      <a:pt x="934" y="1366"/>
                      <a:pt x="1050" y="1231"/>
                      <a:pt x="1050" y="1003"/>
                    </a:cubicBezTo>
                    <a:cubicBezTo>
                      <a:pt x="1050" y="660"/>
                      <a:pt x="822" y="250"/>
                      <a:pt x="525" y="67"/>
                    </a:cubicBezTo>
                    <a:cubicBezTo>
                      <a:pt x="442" y="22"/>
                      <a:pt x="364" y="1"/>
                      <a:pt x="295" y="1"/>
                    </a:cubicBezTo>
                    <a:close/>
                  </a:path>
                </a:pathLst>
              </a:custGeom>
              <a:solidFill>
                <a:srgbClr val="ED556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97" name="Google Shape;436;p29">
                <a:extLst>
                  <a:ext uri="{FF2B5EF4-FFF2-40B4-BE49-F238E27FC236}">
                    <a16:creationId xmlns:a16="http://schemas.microsoft.com/office/drawing/2014/main" id="{65A23EE6-8B35-C08F-E187-08D23D98F7C6}"/>
                  </a:ext>
                </a:extLst>
              </p:cNvPr>
              <p:cNvSpPr/>
              <p:nvPr/>
            </p:nvSpPr>
            <p:spPr>
              <a:xfrm>
                <a:off x="5008600" y="2784775"/>
                <a:ext cx="26850" cy="34175"/>
              </a:xfrm>
              <a:custGeom>
                <a:avLst/>
                <a:gdLst/>
                <a:ahLst/>
                <a:cxnLst/>
                <a:rect l="l" t="t" r="r" b="b"/>
                <a:pathLst>
                  <a:path w="1074" h="1367" extrusionOk="0">
                    <a:moveTo>
                      <a:pt x="315" y="0"/>
                    </a:moveTo>
                    <a:cubicBezTo>
                      <a:pt x="140" y="0"/>
                      <a:pt x="23" y="135"/>
                      <a:pt x="23" y="364"/>
                    </a:cubicBezTo>
                    <a:cubicBezTo>
                      <a:pt x="1" y="706"/>
                      <a:pt x="252" y="1117"/>
                      <a:pt x="548" y="1300"/>
                    </a:cubicBezTo>
                    <a:cubicBezTo>
                      <a:pt x="632" y="1345"/>
                      <a:pt x="710" y="1366"/>
                      <a:pt x="779" y="1366"/>
                    </a:cubicBezTo>
                    <a:cubicBezTo>
                      <a:pt x="955" y="1366"/>
                      <a:pt x="1073" y="1226"/>
                      <a:pt x="1073" y="980"/>
                    </a:cubicBezTo>
                    <a:cubicBezTo>
                      <a:pt x="1073" y="661"/>
                      <a:pt x="845" y="250"/>
                      <a:pt x="548" y="67"/>
                    </a:cubicBezTo>
                    <a:cubicBezTo>
                      <a:pt x="464" y="22"/>
                      <a:pt x="385" y="0"/>
                      <a:pt x="315" y="0"/>
                    </a:cubicBezTo>
                    <a:close/>
                  </a:path>
                </a:pathLst>
              </a:custGeom>
              <a:solidFill>
                <a:srgbClr val="ED556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98" name="Google Shape;437;p29">
                <a:extLst>
                  <a:ext uri="{FF2B5EF4-FFF2-40B4-BE49-F238E27FC236}">
                    <a16:creationId xmlns:a16="http://schemas.microsoft.com/office/drawing/2014/main" id="{3832F6B9-D4B4-22C4-382D-4858BA460159}"/>
                  </a:ext>
                </a:extLst>
              </p:cNvPr>
              <p:cNvSpPr/>
              <p:nvPr/>
            </p:nvSpPr>
            <p:spPr>
              <a:xfrm>
                <a:off x="5074800" y="2708200"/>
                <a:ext cx="26850" cy="34275"/>
              </a:xfrm>
              <a:custGeom>
                <a:avLst/>
                <a:gdLst/>
                <a:ahLst/>
                <a:cxnLst/>
                <a:rect l="l" t="t" r="r" b="b"/>
                <a:pathLst>
                  <a:path w="1074" h="1371" extrusionOk="0">
                    <a:moveTo>
                      <a:pt x="300" y="1"/>
                    </a:moveTo>
                    <a:cubicBezTo>
                      <a:pt x="124" y="1"/>
                      <a:pt x="0" y="128"/>
                      <a:pt x="0" y="368"/>
                    </a:cubicBezTo>
                    <a:cubicBezTo>
                      <a:pt x="0" y="711"/>
                      <a:pt x="251" y="1122"/>
                      <a:pt x="525" y="1304"/>
                    </a:cubicBezTo>
                    <a:cubicBezTo>
                      <a:pt x="609" y="1349"/>
                      <a:pt x="689" y="1371"/>
                      <a:pt x="760" y="1371"/>
                    </a:cubicBezTo>
                    <a:cubicBezTo>
                      <a:pt x="943" y="1371"/>
                      <a:pt x="1073" y="1231"/>
                      <a:pt x="1073" y="985"/>
                    </a:cubicBezTo>
                    <a:cubicBezTo>
                      <a:pt x="1073" y="642"/>
                      <a:pt x="845" y="231"/>
                      <a:pt x="548" y="72"/>
                    </a:cubicBezTo>
                    <a:cubicBezTo>
                      <a:pt x="459" y="24"/>
                      <a:pt x="375" y="1"/>
                      <a:pt x="300" y="1"/>
                    </a:cubicBezTo>
                    <a:close/>
                  </a:path>
                </a:pathLst>
              </a:custGeom>
              <a:solidFill>
                <a:srgbClr val="ED556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99" name="Google Shape;438;p29">
                <a:extLst>
                  <a:ext uri="{FF2B5EF4-FFF2-40B4-BE49-F238E27FC236}">
                    <a16:creationId xmlns:a16="http://schemas.microsoft.com/office/drawing/2014/main" id="{24E4C935-8DFF-0AD4-782F-7243EA79658F}"/>
                  </a:ext>
                </a:extLst>
              </p:cNvPr>
              <p:cNvSpPr/>
              <p:nvPr/>
            </p:nvSpPr>
            <p:spPr>
              <a:xfrm>
                <a:off x="5206050" y="2682075"/>
                <a:ext cx="26825" cy="34525"/>
              </a:xfrm>
              <a:custGeom>
                <a:avLst/>
                <a:gdLst/>
                <a:ahLst/>
                <a:cxnLst/>
                <a:rect l="l" t="t" r="r" b="b"/>
                <a:pathLst>
                  <a:path w="1073" h="1381" extrusionOk="0">
                    <a:moveTo>
                      <a:pt x="294" y="0"/>
                    </a:moveTo>
                    <a:cubicBezTo>
                      <a:pt x="118" y="0"/>
                      <a:pt x="0" y="140"/>
                      <a:pt x="0" y="386"/>
                    </a:cubicBezTo>
                    <a:cubicBezTo>
                      <a:pt x="0" y="729"/>
                      <a:pt x="228" y="1139"/>
                      <a:pt x="525" y="1299"/>
                    </a:cubicBezTo>
                    <a:cubicBezTo>
                      <a:pt x="615" y="1354"/>
                      <a:pt x="700" y="1380"/>
                      <a:pt x="776" y="1380"/>
                    </a:cubicBezTo>
                    <a:cubicBezTo>
                      <a:pt x="951" y="1380"/>
                      <a:pt x="1073" y="1242"/>
                      <a:pt x="1073" y="1003"/>
                    </a:cubicBezTo>
                    <a:cubicBezTo>
                      <a:pt x="1073" y="660"/>
                      <a:pt x="822" y="249"/>
                      <a:pt x="525" y="67"/>
                    </a:cubicBezTo>
                    <a:cubicBezTo>
                      <a:pt x="442" y="22"/>
                      <a:pt x="364" y="0"/>
                      <a:pt x="294" y="0"/>
                    </a:cubicBezTo>
                    <a:close/>
                  </a:path>
                </a:pathLst>
              </a:custGeom>
              <a:solidFill>
                <a:srgbClr val="ED556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00" name="Google Shape;439;p29">
                <a:extLst>
                  <a:ext uri="{FF2B5EF4-FFF2-40B4-BE49-F238E27FC236}">
                    <a16:creationId xmlns:a16="http://schemas.microsoft.com/office/drawing/2014/main" id="{0E115827-0A5B-3BE2-DA0C-C032E1DC0C23}"/>
                  </a:ext>
                </a:extLst>
              </p:cNvPr>
              <p:cNvSpPr/>
              <p:nvPr/>
            </p:nvSpPr>
            <p:spPr>
              <a:xfrm>
                <a:off x="4694175" y="2675175"/>
                <a:ext cx="525575" cy="130125"/>
              </a:xfrm>
              <a:custGeom>
                <a:avLst/>
                <a:gdLst/>
                <a:ahLst/>
                <a:cxnLst/>
                <a:rect l="l" t="t" r="r" b="b"/>
                <a:pathLst>
                  <a:path w="21023" h="5205" extrusionOk="0">
                    <a:moveTo>
                      <a:pt x="2694" y="0"/>
                    </a:moveTo>
                    <a:lnTo>
                      <a:pt x="1" y="1027"/>
                    </a:lnTo>
                    <a:lnTo>
                      <a:pt x="69" y="1233"/>
                    </a:lnTo>
                    <a:lnTo>
                      <a:pt x="2626" y="251"/>
                    </a:lnTo>
                    <a:lnTo>
                      <a:pt x="5273" y="3219"/>
                    </a:lnTo>
                    <a:lnTo>
                      <a:pt x="7898" y="936"/>
                    </a:lnTo>
                    <a:lnTo>
                      <a:pt x="13125" y="5204"/>
                    </a:lnTo>
                    <a:lnTo>
                      <a:pt x="15819" y="2100"/>
                    </a:lnTo>
                    <a:lnTo>
                      <a:pt x="21023" y="1073"/>
                    </a:lnTo>
                    <a:lnTo>
                      <a:pt x="20977" y="868"/>
                    </a:lnTo>
                    <a:lnTo>
                      <a:pt x="15705" y="1918"/>
                    </a:lnTo>
                    <a:lnTo>
                      <a:pt x="13103" y="4931"/>
                    </a:lnTo>
                    <a:lnTo>
                      <a:pt x="7898" y="662"/>
                    </a:lnTo>
                    <a:lnTo>
                      <a:pt x="5296" y="2922"/>
                    </a:lnTo>
                    <a:lnTo>
                      <a:pt x="2694" y="0"/>
                    </a:lnTo>
                    <a:close/>
                  </a:path>
                </a:pathLst>
              </a:custGeom>
              <a:solidFill>
                <a:schemeClr val="accent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01" name="Google Shape;440;p29">
                <a:extLst>
                  <a:ext uri="{FF2B5EF4-FFF2-40B4-BE49-F238E27FC236}">
                    <a16:creationId xmlns:a16="http://schemas.microsoft.com/office/drawing/2014/main" id="{B37EC2E3-6D64-3C4C-4DBB-E711CC6E1594}"/>
                  </a:ext>
                </a:extLst>
              </p:cNvPr>
              <p:cNvSpPr/>
              <p:nvPr/>
            </p:nvSpPr>
            <p:spPr>
              <a:xfrm>
                <a:off x="4690750" y="2610700"/>
                <a:ext cx="529575" cy="265350"/>
              </a:xfrm>
              <a:custGeom>
                <a:avLst/>
                <a:gdLst/>
                <a:ahLst/>
                <a:cxnLst/>
                <a:rect l="l" t="t" r="r" b="b"/>
                <a:pathLst>
                  <a:path w="21183" h="10614" extrusionOk="0">
                    <a:moveTo>
                      <a:pt x="2786" y="0"/>
                    </a:moveTo>
                    <a:lnTo>
                      <a:pt x="1" y="3675"/>
                    </a:lnTo>
                    <a:lnTo>
                      <a:pt x="161" y="3812"/>
                    </a:lnTo>
                    <a:lnTo>
                      <a:pt x="2808" y="342"/>
                    </a:lnTo>
                    <a:lnTo>
                      <a:pt x="7967" y="5935"/>
                    </a:lnTo>
                    <a:lnTo>
                      <a:pt x="8035" y="6026"/>
                    </a:lnTo>
                    <a:lnTo>
                      <a:pt x="10729" y="2397"/>
                    </a:lnTo>
                    <a:lnTo>
                      <a:pt x="13194" y="1461"/>
                    </a:lnTo>
                    <a:lnTo>
                      <a:pt x="15864" y="10614"/>
                    </a:lnTo>
                    <a:lnTo>
                      <a:pt x="18581" y="7007"/>
                    </a:lnTo>
                    <a:lnTo>
                      <a:pt x="21183" y="5935"/>
                    </a:lnTo>
                    <a:lnTo>
                      <a:pt x="21091" y="5729"/>
                    </a:lnTo>
                    <a:lnTo>
                      <a:pt x="18467" y="6825"/>
                    </a:lnTo>
                    <a:lnTo>
                      <a:pt x="15933" y="10157"/>
                    </a:lnTo>
                    <a:lnTo>
                      <a:pt x="13354" y="1301"/>
                    </a:lnTo>
                    <a:lnTo>
                      <a:pt x="13331" y="1187"/>
                    </a:lnTo>
                    <a:lnTo>
                      <a:pt x="10592" y="2214"/>
                    </a:lnTo>
                    <a:lnTo>
                      <a:pt x="8035" y="5684"/>
                    </a:lnTo>
                    <a:lnTo>
                      <a:pt x="2786" y="0"/>
                    </a:lnTo>
                    <a:close/>
                  </a:path>
                </a:pathLst>
              </a:custGeom>
              <a:solidFill>
                <a:schemeClr val="accen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02" name="Google Shape;441;p29">
                <a:extLst>
                  <a:ext uri="{FF2B5EF4-FFF2-40B4-BE49-F238E27FC236}">
                    <a16:creationId xmlns:a16="http://schemas.microsoft.com/office/drawing/2014/main" id="{FDB43902-4BF7-64A4-DF39-EBBFAC5AC4C7}"/>
                  </a:ext>
                </a:extLst>
              </p:cNvPr>
              <p:cNvSpPr/>
              <p:nvPr/>
            </p:nvSpPr>
            <p:spPr>
              <a:xfrm>
                <a:off x="4681625" y="2686275"/>
                <a:ext cx="26850" cy="34325"/>
              </a:xfrm>
              <a:custGeom>
                <a:avLst/>
                <a:gdLst/>
                <a:ahLst/>
                <a:cxnLst/>
                <a:rect l="l" t="t" r="r" b="b"/>
                <a:pathLst>
                  <a:path w="1074" h="1373" extrusionOk="0">
                    <a:moveTo>
                      <a:pt x="298" y="0"/>
                    </a:moveTo>
                    <a:cubicBezTo>
                      <a:pt x="123" y="0"/>
                      <a:pt x="1" y="139"/>
                      <a:pt x="1" y="378"/>
                    </a:cubicBezTo>
                    <a:cubicBezTo>
                      <a:pt x="1" y="720"/>
                      <a:pt x="252" y="1131"/>
                      <a:pt x="526" y="1291"/>
                    </a:cubicBezTo>
                    <a:cubicBezTo>
                      <a:pt x="615" y="1346"/>
                      <a:pt x="701" y="1372"/>
                      <a:pt x="776" y="1372"/>
                    </a:cubicBezTo>
                    <a:cubicBezTo>
                      <a:pt x="951" y="1372"/>
                      <a:pt x="1073" y="1233"/>
                      <a:pt x="1073" y="994"/>
                    </a:cubicBezTo>
                    <a:cubicBezTo>
                      <a:pt x="1073" y="652"/>
                      <a:pt x="822" y="241"/>
                      <a:pt x="548" y="81"/>
                    </a:cubicBezTo>
                    <a:cubicBezTo>
                      <a:pt x="459" y="26"/>
                      <a:pt x="373" y="0"/>
                      <a:pt x="298" y="0"/>
                    </a:cubicBezTo>
                    <a:close/>
                  </a:path>
                </a:pathLst>
              </a:custGeom>
              <a:solidFill>
                <a:srgbClr val="ED556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03" name="Google Shape;442;p29">
                <a:extLst>
                  <a:ext uri="{FF2B5EF4-FFF2-40B4-BE49-F238E27FC236}">
                    <a16:creationId xmlns:a16="http://schemas.microsoft.com/office/drawing/2014/main" id="{3A58D9B2-9840-262C-F549-C52260729FBD}"/>
                  </a:ext>
                </a:extLst>
              </p:cNvPr>
              <p:cNvSpPr/>
              <p:nvPr/>
            </p:nvSpPr>
            <p:spPr>
              <a:xfrm>
                <a:off x="5762975" y="2798075"/>
                <a:ext cx="67075" cy="83700"/>
              </a:xfrm>
              <a:custGeom>
                <a:avLst/>
                <a:gdLst/>
                <a:ahLst/>
                <a:cxnLst/>
                <a:rect l="l" t="t" r="r" b="b"/>
                <a:pathLst>
                  <a:path w="2683" h="3348" extrusionOk="0">
                    <a:moveTo>
                      <a:pt x="1809" y="1"/>
                    </a:moveTo>
                    <a:cubicBezTo>
                      <a:pt x="1769" y="1"/>
                      <a:pt x="1736" y="19"/>
                      <a:pt x="1713" y="60"/>
                    </a:cubicBezTo>
                    <a:cubicBezTo>
                      <a:pt x="1553" y="357"/>
                      <a:pt x="1347" y="973"/>
                      <a:pt x="1165" y="1224"/>
                    </a:cubicBezTo>
                    <a:cubicBezTo>
                      <a:pt x="1086" y="1322"/>
                      <a:pt x="995" y="1361"/>
                      <a:pt x="913" y="1361"/>
                    </a:cubicBezTo>
                    <a:cubicBezTo>
                      <a:pt x="804" y="1361"/>
                      <a:pt x="711" y="1293"/>
                      <a:pt x="685" y="1202"/>
                    </a:cubicBezTo>
                    <a:cubicBezTo>
                      <a:pt x="628" y="1068"/>
                      <a:pt x="619" y="646"/>
                      <a:pt x="510" y="646"/>
                    </a:cubicBezTo>
                    <a:cubicBezTo>
                      <a:pt x="489" y="646"/>
                      <a:pt x="464" y="662"/>
                      <a:pt x="434" y="699"/>
                    </a:cubicBezTo>
                    <a:cubicBezTo>
                      <a:pt x="252" y="928"/>
                      <a:pt x="138" y="1635"/>
                      <a:pt x="92" y="1818"/>
                    </a:cubicBezTo>
                    <a:cubicBezTo>
                      <a:pt x="46" y="2000"/>
                      <a:pt x="1" y="2548"/>
                      <a:pt x="1" y="2548"/>
                    </a:cubicBezTo>
                    <a:lnTo>
                      <a:pt x="777" y="3347"/>
                    </a:lnTo>
                    <a:cubicBezTo>
                      <a:pt x="936" y="3164"/>
                      <a:pt x="1439" y="3073"/>
                      <a:pt x="1849" y="2731"/>
                    </a:cubicBezTo>
                    <a:cubicBezTo>
                      <a:pt x="2260" y="2366"/>
                      <a:pt x="2489" y="1932"/>
                      <a:pt x="2603" y="1361"/>
                    </a:cubicBezTo>
                    <a:cubicBezTo>
                      <a:pt x="2682" y="864"/>
                      <a:pt x="2085" y="1"/>
                      <a:pt x="1809" y="1"/>
                    </a:cubicBezTo>
                    <a:close/>
                  </a:path>
                </a:pathLst>
              </a:custGeom>
              <a:solidFill>
                <a:srgbClr val="F4C5A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04" name="Google Shape;443;p29">
                <a:extLst>
                  <a:ext uri="{FF2B5EF4-FFF2-40B4-BE49-F238E27FC236}">
                    <a16:creationId xmlns:a16="http://schemas.microsoft.com/office/drawing/2014/main" id="{C0F8854A-2D69-1688-2AB2-6FBA870BD278}"/>
                  </a:ext>
                </a:extLst>
              </p:cNvPr>
              <p:cNvSpPr/>
              <p:nvPr/>
            </p:nvSpPr>
            <p:spPr>
              <a:xfrm>
                <a:off x="5430875" y="3545250"/>
                <a:ext cx="140975" cy="64000"/>
              </a:xfrm>
              <a:custGeom>
                <a:avLst/>
                <a:gdLst/>
                <a:ahLst/>
                <a:cxnLst/>
                <a:rect l="l" t="t" r="r" b="b"/>
                <a:pathLst>
                  <a:path w="5639" h="2560" extrusionOk="0">
                    <a:moveTo>
                      <a:pt x="1923" y="1"/>
                    </a:moveTo>
                    <a:cubicBezTo>
                      <a:pt x="1299" y="1"/>
                      <a:pt x="376" y="97"/>
                      <a:pt x="183" y="645"/>
                    </a:cubicBezTo>
                    <a:cubicBezTo>
                      <a:pt x="0" y="1238"/>
                      <a:pt x="23" y="1809"/>
                      <a:pt x="69" y="2106"/>
                    </a:cubicBezTo>
                    <a:cubicBezTo>
                      <a:pt x="92" y="2266"/>
                      <a:pt x="206" y="2334"/>
                      <a:pt x="365" y="2357"/>
                    </a:cubicBezTo>
                    <a:cubicBezTo>
                      <a:pt x="944" y="2479"/>
                      <a:pt x="1836" y="2560"/>
                      <a:pt x="2631" y="2560"/>
                    </a:cubicBezTo>
                    <a:cubicBezTo>
                      <a:pt x="3028" y="2560"/>
                      <a:pt x="3401" y="2539"/>
                      <a:pt x="3698" y="2494"/>
                    </a:cubicBezTo>
                    <a:cubicBezTo>
                      <a:pt x="4748" y="2357"/>
                      <a:pt x="5638" y="1626"/>
                      <a:pt x="5501" y="987"/>
                    </a:cubicBezTo>
                    <a:cubicBezTo>
                      <a:pt x="5387" y="371"/>
                      <a:pt x="4360" y="371"/>
                      <a:pt x="3401" y="303"/>
                    </a:cubicBezTo>
                    <a:cubicBezTo>
                      <a:pt x="2443" y="257"/>
                      <a:pt x="2511" y="29"/>
                      <a:pt x="2511" y="29"/>
                    </a:cubicBezTo>
                    <a:cubicBezTo>
                      <a:pt x="2511" y="29"/>
                      <a:pt x="2261" y="1"/>
                      <a:pt x="1923" y="1"/>
                    </a:cubicBezTo>
                    <a:close/>
                  </a:path>
                </a:pathLst>
              </a:custGeom>
              <a:solidFill>
                <a:schemeClr val="accent3"/>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05" name="Google Shape;444;p29">
                <a:extLst>
                  <a:ext uri="{FF2B5EF4-FFF2-40B4-BE49-F238E27FC236}">
                    <a16:creationId xmlns:a16="http://schemas.microsoft.com/office/drawing/2014/main" id="{06464BF8-4D29-CEFE-E51F-714FDDBEE617}"/>
                  </a:ext>
                </a:extLst>
              </p:cNvPr>
              <p:cNvSpPr/>
              <p:nvPr/>
            </p:nvSpPr>
            <p:spPr>
              <a:xfrm>
                <a:off x="5497075" y="3563525"/>
                <a:ext cx="140400" cy="62350"/>
              </a:xfrm>
              <a:custGeom>
                <a:avLst/>
                <a:gdLst/>
                <a:ahLst/>
                <a:cxnLst/>
                <a:rect l="l" t="t" r="r" b="b"/>
                <a:pathLst>
                  <a:path w="5616" h="2494" extrusionOk="0">
                    <a:moveTo>
                      <a:pt x="2231" y="1"/>
                    </a:moveTo>
                    <a:cubicBezTo>
                      <a:pt x="1615" y="1"/>
                      <a:pt x="100" y="73"/>
                      <a:pt x="46" y="781"/>
                    </a:cubicBezTo>
                    <a:cubicBezTo>
                      <a:pt x="0" y="1375"/>
                      <a:pt x="68" y="1923"/>
                      <a:pt x="91" y="2242"/>
                    </a:cubicBezTo>
                    <a:cubicBezTo>
                      <a:pt x="114" y="2379"/>
                      <a:pt x="251" y="2493"/>
                      <a:pt x="388" y="2493"/>
                    </a:cubicBezTo>
                    <a:cubicBezTo>
                      <a:pt x="1118" y="2448"/>
                      <a:pt x="2922" y="2379"/>
                      <a:pt x="3835" y="2242"/>
                    </a:cubicBezTo>
                    <a:cubicBezTo>
                      <a:pt x="4885" y="2105"/>
                      <a:pt x="5615" y="1603"/>
                      <a:pt x="5501" y="964"/>
                    </a:cubicBezTo>
                    <a:cubicBezTo>
                      <a:pt x="5364" y="348"/>
                      <a:pt x="4337" y="348"/>
                      <a:pt x="3378" y="302"/>
                    </a:cubicBezTo>
                    <a:cubicBezTo>
                      <a:pt x="2420" y="234"/>
                      <a:pt x="2488" y="5"/>
                      <a:pt x="2488" y="5"/>
                    </a:cubicBezTo>
                    <a:cubicBezTo>
                      <a:pt x="2488" y="5"/>
                      <a:pt x="2389" y="1"/>
                      <a:pt x="2231" y="1"/>
                    </a:cubicBezTo>
                    <a:close/>
                  </a:path>
                </a:pathLst>
              </a:custGeom>
              <a:solidFill>
                <a:schemeClr val="accent3"/>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06" name="Google Shape;445;p29">
                <a:extLst>
                  <a:ext uri="{FF2B5EF4-FFF2-40B4-BE49-F238E27FC236}">
                    <a16:creationId xmlns:a16="http://schemas.microsoft.com/office/drawing/2014/main" id="{75479B85-732F-5C6F-6158-2BAC5B8A609B}"/>
                  </a:ext>
                </a:extLst>
              </p:cNvPr>
              <p:cNvSpPr/>
              <p:nvPr/>
            </p:nvSpPr>
            <p:spPr>
              <a:xfrm>
                <a:off x="5429150" y="3174475"/>
                <a:ext cx="89625" cy="394000"/>
              </a:xfrm>
              <a:custGeom>
                <a:avLst/>
                <a:gdLst/>
                <a:ahLst/>
                <a:cxnLst/>
                <a:rect l="l" t="t" r="r" b="b"/>
                <a:pathLst>
                  <a:path w="3585" h="15760" extrusionOk="0">
                    <a:moveTo>
                      <a:pt x="457" y="0"/>
                    </a:moveTo>
                    <a:cubicBezTo>
                      <a:pt x="457" y="0"/>
                      <a:pt x="343" y="7715"/>
                      <a:pt x="275" y="8674"/>
                    </a:cubicBezTo>
                    <a:cubicBezTo>
                      <a:pt x="206" y="9610"/>
                      <a:pt x="1" y="15316"/>
                      <a:pt x="1" y="15316"/>
                    </a:cubicBezTo>
                    <a:cubicBezTo>
                      <a:pt x="1" y="15316"/>
                      <a:pt x="900" y="15759"/>
                      <a:pt x="1877" y="15759"/>
                    </a:cubicBezTo>
                    <a:cubicBezTo>
                      <a:pt x="2212" y="15759"/>
                      <a:pt x="2556" y="15707"/>
                      <a:pt x="2877" y="15567"/>
                    </a:cubicBezTo>
                    <a:lnTo>
                      <a:pt x="3584" y="868"/>
                    </a:lnTo>
                    <a:lnTo>
                      <a:pt x="457" y="0"/>
                    </a:lnTo>
                    <a:close/>
                  </a:path>
                </a:pathLst>
              </a:custGeom>
              <a:solidFill>
                <a:schemeClr val="accent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07" name="Google Shape;446;p29">
                <a:extLst>
                  <a:ext uri="{FF2B5EF4-FFF2-40B4-BE49-F238E27FC236}">
                    <a16:creationId xmlns:a16="http://schemas.microsoft.com/office/drawing/2014/main" id="{E5E1DA1B-97D6-A678-7E53-9AADFF270EF7}"/>
                  </a:ext>
                </a:extLst>
              </p:cNvPr>
              <p:cNvSpPr/>
              <p:nvPr/>
            </p:nvSpPr>
            <p:spPr>
              <a:xfrm>
                <a:off x="5491925" y="3178475"/>
                <a:ext cx="91900" cy="407575"/>
              </a:xfrm>
              <a:custGeom>
                <a:avLst/>
                <a:gdLst/>
                <a:ahLst/>
                <a:cxnLst/>
                <a:rect l="l" t="t" r="r" b="b"/>
                <a:pathLst>
                  <a:path w="3676" h="16303" extrusionOk="0">
                    <a:moveTo>
                      <a:pt x="3675" y="0"/>
                    </a:moveTo>
                    <a:lnTo>
                      <a:pt x="206" y="320"/>
                    </a:lnTo>
                    <a:lnTo>
                      <a:pt x="206" y="8058"/>
                    </a:lnTo>
                    <a:cubicBezTo>
                      <a:pt x="138" y="10340"/>
                      <a:pt x="1" y="16275"/>
                      <a:pt x="1" y="16275"/>
                    </a:cubicBezTo>
                    <a:cubicBezTo>
                      <a:pt x="172" y="16294"/>
                      <a:pt x="338" y="16302"/>
                      <a:pt x="497" y="16302"/>
                    </a:cubicBezTo>
                    <a:cubicBezTo>
                      <a:pt x="2055" y="16302"/>
                      <a:pt x="3014" y="15476"/>
                      <a:pt x="3014" y="15476"/>
                    </a:cubicBezTo>
                    <a:cubicBezTo>
                      <a:pt x="2922" y="14471"/>
                      <a:pt x="3014" y="8742"/>
                      <a:pt x="3014" y="8742"/>
                    </a:cubicBezTo>
                    <a:cubicBezTo>
                      <a:pt x="3402" y="5775"/>
                      <a:pt x="3630" y="1027"/>
                      <a:pt x="3675" y="137"/>
                    </a:cubicBezTo>
                    <a:cubicBezTo>
                      <a:pt x="3675" y="46"/>
                      <a:pt x="3675" y="0"/>
                      <a:pt x="3675" y="0"/>
                    </a:cubicBezTo>
                    <a:close/>
                  </a:path>
                </a:pathLst>
              </a:custGeom>
              <a:solidFill>
                <a:srgbClr val="EC827D"/>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08" name="Google Shape;447;p29">
                <a:extLst>
                  <a:ext uri="{FF2B5EF4-FFF2-40B4-BE49-F238E27FC236}">
                    <a16:creationId xmlns:a16="http://schemas.microsoft.com/office/drawing/2014/main" id="{F26BB5DE-7B7A-7F2B-FB3A-A4E6ED846D32}"/>
                  </a:ext>
                </a:extLst>
              </p:cNvPr>
              <p:cNvSpPr/>
              <p:nvPr/>
            </p:nvSpPr>
            <p:spPr>
              <a:xfrm>
                <a:off x="5382925" y="2901150"/>
                <a:ext cx="57675" cy="174050"/>
              </a:xfrm>
              <a:custGeom>
                <a:avLst/>
                <a:gdLst/>
                <a:ahLst/>
                <a:cxnLst/>
                <a:rect l="l" t="t" r="r" b="b"/>
                <a:pathLst>
                  <a:path w="2307" h="6962" extrusionOk="0">
                    <a:moveTo>
                      <a:pt x="1188" y="0"/>
                    </a:moveTo>
                    <a:cubicBezTo>
                      <a:pt x="1188" y="0"/>
                      <a:pt x="1" y="3698"/>
                      <a:pt x="252" y="5638"/>
                    </a:cubicBezTo>
                    <a:cubicBezTo>
                      <a:pt x="252" y="5638"/>
                      <a:pt x="1211" y="6460"/>
                      <a:pt x="2306" y="6962"/>
                    </a:cubicBezTo>
                    <a:lnTo>
                      <a:pt x="1188" y="0"/>
                    </a:lnTo>
                    <a:close/>
                  </a:path>
                </a:pathLst>
              </a:custGeom>
              <a:solidFill>
                <a:srgbClr val="46467C"/>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09" name="Google Shape;448;p29">
                <a:extLst>
                  <a:ext uri="{FF2B5EF4-FFF2-40B4-BE49-F238E27FC236}">
                    <a16:creationId xmlns:a16="http://schemas.microsoft.com/office/drawing/2014/main" id="{5A842DF5-880A-F03E-7C6A-B29B7ED58789}"/>
                  </a:ext>
                </a:extLst>
              </p:cNvPr>
              <p:cNvSpPr/>
              <p:nvPr/>
            </p:nvSpPr>
            <p:spPr>
              <a:xfrm>
                <a:off x="5469100" y="2751625"/>
                <a:ext cx="104450" cy="128425"/>
              </a:xfrm>
              <a:custGeom>
                <a:avLst/>
                <a:gdLst/>
                <a:ahLst/>
                <a:cxnLst/>
                <a:rect l="l" t="t" r="r" b="b"/>
                <a:pathLst>
                  <a:path w="4178" h="5137" extrusionOk="0">
                    <a:moveTo>
                      <a:pt x="2101" y="1"/>
                    </a:moveTo>
                    <a:cubicBezTo>
                      <a:pt x="936" y="1"/>
                      <a:pt x="1" y="1142"/>
                      <a:pt x="1" y="2580"/>
                    </a:cubicBezTo>
                    <a:cubicBezTo>
                      <a:pt x="1" y="3995"/>
                      <a:pt x="936" y="5137"/>
                      <a:pt x="2078" y="5137"/>
                    </a:cubicBezTo>
                    <a:cubicBezTo>
                      <a:pt x="3242" y="5137"/>
                      <a:pt x="4178" y="3995"/>
                      <a:pt x="4178" y="2580"/>
                    </a:cubicBezTo>
                    <a:cubicBezTo>
                      <a:pt x="4178" y="1165"/>
                      <a:pt x="3242" y="1"/>
                      <a:pt x="2101" y="1"/>
                    </a:cubicBezTo>
                    <a:close/>
                  </a:path>
                </a:pathLst>
              </a:custGeom>
              <a:solidFill>
                <a:srgbClr val="FED4BD"/>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10" name="Google Shape;449;p29">
                <a:extLst>
                  <a:ext uri="{FF2B5EF4-FFF2-40B4-BE49-F238E27FC236}">
                    <a16:creationId xmlns:a16="http://schemas.microsoft.com/office/drawing/2014/main" id="{3F2AFB50-EE90-913D-B4CE-101F65E71BF8}"/>
                  </a:ext>
                </a:extLst>
              </p:cNvPr>
              <p:cNvSpPr/>
              <p:nvPr/>
            </p:nvSpPr>
            <p:spPr>
              <a:xfrm>
                <a:off x="5412600" y="2865675"/>
                <a:ext cx="196325" cy="338300"/>
              </a:xfrm>
              <a:custGeom>
                <a:avLst/>
                <a:gdLst/>
                <a:ahLst/>
                <a:cxnLst/>
                <a:rect l="l" t="t" r="r" b="b"/>
                <a:pathLst>
                  <a:path w="7853" h="13532" extrusionOk="0">
                    <a:moveTo>
                      <a:pt x="2992" y="1"/>
                    </a:moveTo>
                    <a:cubicBezTo>
                      <a:pt x="2904" y="1"/>
                      <a:pt x="2854" y="4"/>
                      <a:pt x="2854" y="4"/>
                    </a:cubicBezTo>
                    <a:cubicBezTo>
                      <a:pt x="663" y="597"/>
                      <a:pt x="1" y="1419"/>
                      <a:pt x="1" y="1419"/>
                    </a:cubicBezTo>
                    <a:cubicBezTo>
                      <a:pt x="252" y="3542"/>
                      <a:pt x="823" y="12649"/>
                      <a:pt x="823" y="12649"/>
                    </a:cubicBezTo>
                    <a:cubicBezTo>
                      <a:pt x="2146" y="13311"/>
                      <a:pt x="3313" y="13532"/>
                      <a:pt x="4280" y="13532"/>
                    </a:cubicBezTo>
                    <a:cubicBezTo>
                      <a:pt x="6214" y="13532"/>
                      <a:pt x="7351" y="12649"/>
                      <a:pt x="7351" y="12649"/>
                    </a:cubicBezTo>
                    <a:cubicBezTo>
                      <a:pt x="6757" y="9317"/>
                      <a:pt x="7853" y="1944"/>
                      <a:pt x="7853" y="1944"/>
                    </a:cubicBezTo>
                    <a:cubicBezTo>
                      <a:pt x="7853" y="1944"/>
                      <a:pt x="6095" y="1282"/>
                      <a:pt x="5867" y="1122"/>
                    </a:cubicBezTo>
                    <a:cubicBezTo>
                      <a:pt x="5616" y="985"/>
                      <a:pt x="5547" y="734"/>
                      <a:pt x="5547" y="734"/>
                    </a:cubicBezTo>
                    <a:cubicBezTo>
                      <a:pt x="4576" y="62"/>
                      <a:pt x="3391" y="1"/>
                      <a:pt x="2992" y="1"/>
                    </a:cubicBezTo>
                    <a:close/>
                  </a:path>
                </a:pathLst>
              </a:custGeom>
              <a:solidFill>
                <a:srgbClr val="46467C"/>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11" name="Google Shape;450;p29">
                <a:extLst>
                  <a:ext uri="{FF2B5EF4-FFF2-40B4-BE49-F238E27FC236}">
                    <a16:creationId xmlns:a16="http://schemas.microsoft.com/office/drawing/2014/main" id="{7A61246D-F189-AEA9-2E58-15E382982471}"/>
                  </a:ext>
                </a:extLst>
              </p:cNvPr>
              <p:cNvSpPr/>
              <p:nvPr/>
            </p:nvSpPr>
            <p:spPr>
              <a:xfrm>
                <a:off x="5556975" y="2850925"/>
                <a:ext cx="238550" cy="139825"/>
              </a:xfrm>
              <a:custGeom>
                <a:avLst/>
                <a:gdLst/>
                <a:ahLst/>
                <a:cxnLst/>
                <a:rect l="l" t="t" r="r" b="b"/>
                <a:pathLst>
                  <a:path w="9542" h="5593" extrusionOk="0">
                    <a:moveTo>
                      <a:pt x="8195" y="1"/>
                    </a:moveTo>
                    <a:lnTo>
                      <a:pt x="5045" y="3219"/>
                    </a:lnTo>
                    <a:lnTo>
                      <a:pt x="2078" y="2534"/>
                    </a:lnTo>
                    <a:cubicBezTo>
                      <a:pt x="1" y="2876"/>
                      <a:pt x="1119" y="5182"/>
                      <a:pt x="1119" y="5182"/>
                    </a:cubicBezTo>
                    <a:lnTo>
                      <a:pt x="5753" y="5593"/>
                    </a:lnTo>
                    <a:lnTo>
                      <a:pt x="9542" y="1302"/>
                    </a:lnTo>
                    <a:cubicBezTo>
                      <a:pt x="9313" y="343"/>
                      <a:pt x="8195" y="1"/>
                      <a:pt x="8195" y="1"/>
                    </a:cubicBezTo>
                    <a:close/>
                  </a:path>
                </a:pathLst>
              </a:custGeom>
              <a:solidFill>
                <a:srgbClr val="46467C"/>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12" name="Google Shape;451;p29">
                <a:extLst>
                  <a:ext uri="{FF2B5EF4-FFF2-40B4-BE49-F238E27FC236}">
                    <a16:creationId xmlns:a16="http://schemas.microsoft.com/office/drawing/2014/main" id="{12E0F64A-4D8D-DFB6-40AB-A807DE7AA3DE}"/>
                  </a:ext>
                </a:extLst>
              </p:cNvPr>
              <p:cNvSpPr/>
              <p:nvPr/>
            </p:nvSpPr>
            <p:spPr>
              <a:xfrm>
                <a:off x="5425175" y="2747525"/>
                <a:ext cx="156375" cy="116125"/>
              </a:xfrm>
              <a:custGeom>
                <a:avLst/>
                <a:gdLst/>
                <a:ahLst/>
                <a:cxnLst/>
                <a:rect l="l" t="t" r="r" b="b"/>
                <a:pathLst>
                  <a:path w="6255" h="4645" extrusionOk="0">
                    <a:moveTo>
                      <a:pt x="3981" y="1"/>
                    </a:moveTo>
                    <a:cubicBezTo>
                      <a:pt x="3309" y="1"/>
                      <a:pt x="2830" y="165"/>
                      <a:pt x="2830" y="165"/>
                    </a:cubicBezTo>
                    <a:cubicBezTo>
                      <a:pt x="0" y="1603"/>
                      <a:pt x="2328" y="4639"/>
                      <a:pt x="2328" y="4639"/>
                    </a:cubicBezTo>
                    <a:cubicBezTo>
                      <a:pt x="2392" y="4642"/>
                      <a:pt x="2453" y="4644"/>
                      <a:pt x="2513" y="4644"/>
                    </a:cubicBezTo>
                    <a:cubicBezTo>
                      <a:pt x="3878" y="4644"/>
                      <a:pt x="4109" y="3680"/>
                      <a:pt x="4109" y="3680"/>
                    </a:cubicBezTo>
                    <a:cubicBezTo>
                      <a:pt x="4976" y="3383"/>
                      <a:pt x="4725" y="2242"/>
                      <a:pt x="4725" y="2242"/>
                    </a:cubicBezTo>
                    <a:lnTo>
                      <a:pt x="6254" y="1740"/>
                    </a:lnTo>
                    <a:cubicBezTo>
                      <a:pt x="6231" y="370"/>
                      <a:pt x="4611" y="51"/>
                      <a:pt x="4611" y="51"/>
                    </a:cubicBezTo>
                    <a:cubicBezTo>
                      <a:pt x="4389" y="15"/>
                      <a:pt x="4177" y="1"/>
                      <a:pt x="3981" y="1"/>
                    </a:cubicBezTo>
                    <a:close/>
                  </a:path>
                </a:pathLst>
              </a:custGeom>
              <a:solidFill>
                <a:srgbClr val="0B3B56"/>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sp>
          <p:nvSpPr>
            <p:cNvPr id="7" name="Google Shape;452;p29">
              <a:extLst>
                <a:ext uri="{FF2B5EF4-FFF2-40B4-BE49-F238E27FC236}">
                  <a16:creationId xmlns:a16="http://schemas.microsoft.com/office/drawing/2014/main" id="{1F1094AD-925A-3606-54FC-F7753CE47402}"/>
                </a:ext>
              </a:extLst>
            </p:cNvPr>
            <p:cNvSpPr/>
            <p:nvPr/>
          </p:nvSpPr>
          <p:spPr>
            <a:xfrm>
              <a:off x="4428275" y="2117100"/>
              <a:ext cx="152375" cy="103300"/>
            </a:xfrm>
            <a:custGeom>
              <a:avLst/>
              <a:gdLst/>
              <a:ahLst/>
              <a:cxnLst/>
              <a:rect l="l" t="t" r="r" b="b"/>
              <a:pathLst>
                <a:path w="6095" h="4132" extrusionOk="0">
                  <a:moveTo>
                    <a:pt x="0" y="0"/>
                  </a:moveTo>
                  <a:lnTo>
                    <a:pt x="0" y="594"/>
                  </a:lnTo>
                  <a:lnTo>
                    <a:pt x="6095" y="4132"/>
                  </a:lnTo>
                  <a:lnTo>
                    <a:pt x="6095" y="3538"/>
                  </a:lnTo>
                  <a:lnTo>
                    <a:pt x="0" y="0"/>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8" name="Google Shape;453;p29">
              <a:extLst>
                <a:ext uri="{FF2B5EF4-FFF2-40B4-BE49-F238E27FC236}">
                  <a16:creationId xmlns:a16="http://schemas.microsoft.com/office/drawing/2014/main" id="{C97CB145-D249-5030-5578-7728E3F33B0E}"/>
                </a:ext>
              </a:extLst>
            </p:cNvPr>
            <p:cNvSpPr/>
            <p:nvPr/>
          </p:nvSpPr>
          <p:spPr>
            <a:xfrm>
              <a:off x="4428275" y="2142200"/>
              <a:ext cx="152375" cy="103300"/>
            </a:xfrm>
            <a:custGeom>
              <a:avLst/>
              <a:gdLst/>
              <a:ahLst/>
              <a:cxnLst/>
              <a:rect l="l" t="t" r="r" b="b"/>
              <a:pathLst>
                <a:path w="6095" h="4132" extrusionOk="0">
                  <a:moveTo>
                    <a:pt x="0" y="1"/>
                  </a:moveTo>
                  <a:lnTo>
                    <a:pt x="0" y="594"/>
                  </a:lnTo>
                  <a:lnTo>
                    <a:pt x="6095" y="4132"/>
                  </a:lnTo>
                  <a:lnTo>
                    <a:pt x="6095" y="3538"/>
                  </a:lnTo>
                  <a:lnTo>
                    <a:pt x="0" y="1"/>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9" name="Google Shape;454;p29">
              <a:extLst>
                <a:ext uri="{FF2B5EF4-FFF2-40B4-BE49-F238E27FC236}">
                  <a16:creationId xmlns:a16="http://schemas.microsoft.com/office/drawing/2014/main" id="{4CB5D553-6F7E-F146-1E61-693CDCA81D7E}"/>
                </a:ext>
              </a:extLst>
            </p:cNvPr>
            <p:cNvSpPr/>
            <p:nvPr/>
          </p:nvSpPr>
          <p:spPr>
            <a:xfrm>
              <a:off x="4428275" y="2167300"/>
              <a:ext cx="152375" cy="102750"/>
            </a:xfrm>
            <a:custGeom>
              <a:avLst/>
              <a:gdLst/>
              <a:ahLst/>
              <a:cxnLst/>
              <a:rect l="l" t="t" r="r" b="b"/>
              <a:pathLst>
                <a:path w="6095" h="4110" extrusionOk="0">
                  <a:moveTo>
                    <a:pt x="0" y="1"/>
                  </a:moveTo>
                  <a:lnTo>
                    <a:pt x="0" y="594"/>
                  </a:lnTo>
                  <a:lnTo>
                    <a:pt x="6095" y="4109"/>
                  </a:lnTo>
                  <a:lnTo>
                    <a:pt x="6095" y="3516"/>
                  </a:lnTo>
                  <a:lnTo>
                    <a:pt x="0" y="1"/>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0" name="Google Shape;455;p29">
              <a:extLst>
                <a:ext uri="{FF2B5EF4-FFF2-40B4-BE49-F238E27FC236}">
                  <a16:creationId xmlns:a16="http://schemas.microsoft.com/office/drawing/2014/main" id="{D4498231-5FAE-4DEA-BAC1-07ABAF7352A3}"/>
                </a:ext>
              </a:extLst>
            </p:cNvPr>
            <p:cNvSpPr/>
            <p:nvPr/>
          </p:nvSpPr>
          <p:spPr>
            <a:xfrm>
              <a:off x="4428275" y="2191850"/>
              <a:ext cx="152375" cy="103300"/>
            </a:xfrm>
            <a:custGeom>
              <a:avLst/>
              <a:gdLst/>
              <a:ahLst/>
              <a:cxnLst/>
              <a:rect l="l" t="t" r="r" b="b"/>
              <a:pathLst>
                <a:path w="6095" h="4132" extrusionOk="0">
                  <a:moveTo>
                    <a:pt x="0" y="0"/>
                  </a:moveTo>
                  <a:lnTo>
                    <a:pt x="0" y="594"/>
                  </a:lnTo>
                  <a:lnTo>
                    <a:pt x="6095" y="4132"/>
                  </a:lnTo>
                  <a:lnTo>
                    <a:pt x="6095" y="3538"/>
                  </a:lnTo>
                  <a:lnTo>
                    <a:pt x="0" y="0"/>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1" name="Google Shape;456;p29">
              <a:extLst>
                <a:ext uri="{FF2B5EF4-FFF2-40B4-BE49-F238E27FC236}">
                  <a16:creationId xmlns:a16="http://schemas.microsoft.com/office/drawing/2014/main" id="{AA47CFEB-8857-E03D-F3D2-85C37D8EE931}"/>
                </a:ext>
              </a:extLst>
            </p:cNvPr>
            <p:cNvSpPr/>
            <p:nvPr/>
          </p:nvSpPr>
          <p:spPr>
            <a:xfrm>
              <a:off x="4428275" y="2216950"/>
              <a:ext cx="152375" cy="103325"/>
            </a:xfrm>
            <a:custGeom>
              <a:avLst/>
              <a:gdLst/>
              <a:ahLst/>
              <a:cxnLst/>
              <a:rect l="l" t="t" r="r" b="b"/>
              <a:pathLst>
                <a:path w="6095" h="4133" extrusionOk="0">
                  <a:moveTo>
                    <a:pt x="0" y="1"/>
                  </a:moveTo>
                  <a:lnTo>
                    <a:pt x="0" y="594"/>
                  </a:lnTo>
                  <a:lnTo>
                    <a:pt x="6095" y="4132"/>
                  </a:lnTo>
                  <a:lnTo>
                    <a:pt x="6095" y="3539"/>
                  </a:lnTo>
                  <a:lnTo>
                    <a:pt x="0" y="1"/>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2" name="Google Shape;457;p29">
              <a:extLst>
                <a:ext uri="{FF2B5EF4-FFF2-40B4-BE49-F238E27FC236}">
                  <a16:creationId xmlns:a16="http://schemas.microsoft.com/office/drawing/2014/main" id="{77645C82-96C9-DF99-2184-9B8BF36B0B06}"/>
                </a:ext>
              </a:extLst>
            </p:cNvPr>
            <p:cNvSpPr/>
            <p:nvPr/>
          </p:nvSpPr>
          <p:spPr>
            <a:xfrm>
              <a:off x="4428275" y="2242050"/>
              <a:ext cx="152375" cy="103325"/>
            </a:xfrm>
            <a:custGeom>
              <a:avLst/>
              <a:gdLst/>
              <a:ahLst/>
              <a:cxnLst/>
              <a:rect l="l" t="t" r="r" b="b"/>
              <a:pathLst>
                <a:path w="6095" h="4133" extrusionOk="0">
                  <a:moveTo>
                    <a:pt x="0" y="1"/>
                  </a:moveTo>
                  <a:lnTo>
                    <a:pt x="0" y="594"/>
                  </a:lnTo>
                  <a:lnTo>
                    <a:pt x="6095" y="4132"/>
                  </a:lnTo>
                  <a:lnTo>
                    <a:pt x="6095" y="3539"/>
                  </a:lnTo>
                  <a:lnTo>
                    <a:pt x="0" y="1"/>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3" name="Google Shape;458;p29">
              <a:extLst>
                <a:ext uri="{FF2B5EF4-FFF2-40B4-BE49-F238E27FC236}">
                  <a16:creationId xmlns:a16="http://schemas.microsoft.com/office/drawing/2014/main" id="{2CC1087E-8E2F-1E79-6654-59495BF22ABD}"/>
                </a:ext>
              </a:extLst>
            </p:cNvPr>
            <p:cNvSpPr/>
            <p:nvPr/>
          </p:nvSpPr>
          <p:spPr>
            <a:xfrm>
              <a:off x="4428275" y="2267175"/>
              <a:ext cx="152375" cy="102725"/>
            </a:xfrm>
            <a:custGeom>
              <a:avLst/>
              <a:gdLst/>
              <a:ahLst/>
              <a:cxnLst/>
              <a:rect l="l" t="t" r="r" b="b"/>
              <a:pathLst>
                <a:path w="6095" h="4109" extrusionOk="0">
                  <a:moveTo>
                    <a:pt x="0" y="0"/>
                  </a:moveTo>
                  <a:lnTo>
                    <a:pt x="0" y="594"/>
                  </a:lnTo>
                  <a:lnTo>
                    <a:pt x="6095" y="4109"/>
                  </a:lnTo>
                  <a:lnTo>
                    <a:pt x="6095" y="3538"/>
                  </a:lnTo>
                  <a:lnTo>
                    <a:pt x="0" y="0"/>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4" name="Google Shape;459;p29">
              <a:extLst>
                <a:ext uri="{FF2B5EF4-FFF2-40B4-BE49-F238E27FC236}">
                  <a16:creationId xmlns:a16="http://schemas.microsoft.com/office/drawing/2014/main" id="{B84D6FA7-4260-E3B8-E916-2D7760062DF9}"/>
                </a:ext>
              </a:extLst>
            </p:cNvPr>
            <p:cNvSpPr/>
            <p:nvPr/>
          </p:nvSpPr>
          <p:spPr>
            <a:xfrm>
              <a:off x="4428275" y="2292275"/>
              <a:ext cx="152375" cy="102750"/>
            </a:xfrm>
            <a:custGeom>
              <a:avLst/>
              <a:gdLst/>
              <a:ahLst/>
              <a:cxnLst/>
              <a:rect l="l" t="t" r="r" b="b"/>
              <a:pathLst>
                <a:path w="6095" h="4110" extrusionOk="0">
                  <a:moveTo>
                    <a:pt x="0" y="1"/>
                  </a:moveTo>
                  <a:lnTo>
                    <a:pt x="0" y="594"/>
                  </a:lnTo>
                  <a:lnTo>
                    <a:pt x="6095" y="4109"/>
                  </a:lnTo>
                  <a:lnTo>
                    <a:pt x="6095" y="3516"/>
                  </a:lnTo>
                  <a:lnTo>
                    <a:pt x="0" y="1"/>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5" name="Google Shape;460;p29">
              <a:extLst>
                <a:ext uri="{FF2B5EF4-FFF2-40B4-BE49-F238E27FC236}">
                  <a16:creationId xmlns:a16="http://schemas.microsoft.com/office/drawing/2014/main" id="{7580DBAE-9C01-3976-61D4-9CBE8FA107C5}"/>
                </a:ext>
              </a:extLst>
            </p:cNvPr>
            <p:cNvSpPr/>
            <p:nvPr/>
          </p:nvSpPr>
          <p:spPr>
            <a:xfrm>
              <a:off x="4428275" y="2316825"/>
              <a:ext cx="152375" cy="103300"/>
            </a:xfrm>
            <a:custGeom>
              <a:avLst/>
              <a:gdLst/>
              <a:ahLst/>
              <a:cxnLst/>
              <a:rect l="l" t="t" r="r" b="b"/>
              <a:pathLst>
                <a:path w="6095" h="4132" extrusionOk="0">
                  <a:moveTo>
                    <a:pt x="0" y="0"/>
                  </a:moveTo>
                  <a:lnTo>
                    <a:pt x="0" y="594"/>
                  </a:lnTo>
                  <a:lnTo>
                    <a:pt x="6095" y="4131"/>
                  </a:lnTo>
                  <a:lnTo>
                    <a:pt x="6095" y="3538"/>
                  </a:lnTo>
                  <a:lnTo>
                    <a:pt x="0" y="0"/>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6" name="Google Shape;461;p29">
              <a:extLst>
                <a:ext uri="{FF2B5EF4-FFF2-40B4-BE49-F238E27FC236}">
                  <a16:creationId xmlns:a16="http://schemas.microsoft.com/office/drawing/2014/main" id="{F9D65251-76FA-7407-168D-A97233170BB6}"/>
                </a:ext>
              </a:extLst>
            </p:cNvPr>
            <p:cNvSpPr/>
            <p:nvPr/>
          </p:nvSpPr>
          <p:spPr>
            <a:xfrm>
              <a:off x="4428275" y="2341925"/>
              <a:ext cx="152375" cy="103300"/>
            </a:xfrm>
            <a:custGeom>
              <a:avLst/>
              <a:gdLst/>
              <a:ahLst/>
              <a:cxnLst/>
              <a:rect l="l" t="t" r="r" b="b"/>
              <a:pathLst>
                <a:path w="6095" h="4132" extrusionOk="0">
                  <a:moveTo>
                    <a:pt x="0" y="0"/>
                  </a:moveTo>
                  <a:lnTo>
                    <a:pt x="0" y="594"/>
                  </a:lnTo>
                  <a:lnTo>
                    <a:pt x="6095" y="4132"/>
                  </a:lnTo>
                  <a:lnTo>
                    <a:pt x="6095" y="3538"/>
                  </a:lnTo>
                  <a:lnTo>
                    <a:pt x="0" y="0"/>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7" name="Google Shape;462;p29">
              <a:extLst>
                <a:ext uri="{FF2B5EF4-FFF2-40B4-BE49-F238E27FC236}">
                  <a16:creationId xmlns:a16="http://schemas.microsoft.com/office/drawing/2014/main" id="{96705A91-2119-AB9A-80AD-63A3FFF1FF90}"/>
                </a:ext>
              </a:extLst>
            </p:cNvPr>
            <p:cNvSpPr/>
            <p:nvPr/>
          </p:nvSpPr>
          <p:spPr>
            <a:xfrm>
              <a:off x="4428275" y="2367025"/>
              <a:ext cx="152375" cy="103325"/>
            </a:xfrm>
            <a:custGeom>
              <a:avLst/>
              <a:gdLst/>
              <a:ahLst/>
              <a:cxnLst/>
              <a:rect l="l" t="t" r="r" b="b"/>
              <a:pathLst>
                <a:path w="6095" h="4133" extrusionOk="0">
                  <a:moveTo>
                    <a:pt x="0" y="1"/>
                  </a:moveTo>
                  <a:lnTo>
                    <a:pt x="0" y="594"/>
                  </a:lnTo>
                  <a:lnTo>
                    <a:pt x="6095" y="4132"/>
                  </a:lnTo>
                  <a:lnTo>
                    <a:pt x="6095" y="3539"/>
                  </a:lnTo>
                  <a:lnTo>
                    <a:pt x="0" y="1"/>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8" name="Google Shape;463;p29">
              <a:extLst>
                <a:ext uri="{FF2B5EF4-FFF2-40B4-BE49-F238E27FC236}">
                  <a16:creationId xmlns:a16="http://schemas.microsoft.com/office/drawing/2014/main" id="{09B756DE-4D50-4656-E735-0A028527BB45}"/>
                </a:ext>
              </a:extLst>
            </p:cNvPr>
            <p:cNvSpPr/>
            <p:nvPr/>
          </p:nvSpPr>
          <p:spPr>
            <a:xfrm>
              <a:off x="4428275" y="2392150"/>
              <a:ext cx="152375" cy="102725"/>
            </a:xfrm>
            <a:custGeom>
              <a:avLst/>
              <a:gdLst/>
              <a:ahLst/>
              <a:cxnLst/>
              <a:rect l="l" t="t" r="r" b="b"/>
              <a:pathLst>
                <a:path w="6095" h="4109" extrusionOk="0">
                  <a:moveTo>
                    <a:pt x="0" y="0"/>
                  </a:moveTo>
                  <a:lnTo>
                    <a:pt x="0" y="593"/>
                  </a:lnTo>
                  <a:lnTo>
                    <a:pt x="6095" y="4109"/>
                  </a:lnTo>
                  <a:lnTo>
                    <a:pt x="6095" y="3515"/>
                  </a:lnTo>
                  <a:lnTo>
                    <a:pt x="0" y="0"/>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19" name="Google Shape;464;p29">
              <a:extLst>
                <a:ext uri="{FF2B5EF4-FFF2-40B4-BE49-F238E27FC236}">
                  <a16:creationId xmlns:a16="http://schemas.microsoft.com/office/drawing/2014/main" id="{E0ED73E8-52F7-BAED-E5EC-7D174AC06C34}"/>
                </a:ext>
              </a:extLst>
            </p:cNvPr>
            <p:cNvSpPr/>
            <p:nvPr/>
          </p:nvSpPr>
          <p:spPr>
            <a:xfrm>
              <a:off x="4428275" y="2416675"/>
              <a:ext cx="152375" cy="103300"/>
            </a:xfrm>
            <a:custGeom>
              <a:avLst/>
              <a:gdLst/>
              <a:ahLst/>
              <a:cxnLst/>
              <a:rect l="l" t="t" r="r" b="b"/>
              <a:pathLst>
                <a:path w="6095" h="4132" extrusionOk="0">
                  <a:moveTo>
                    <a:pt x="0" y="0"/>
                  </a:moveTo>
                  <a:lnTo>
                    <a:pt x="0" y="594"/>
                  </a:lnTo>
                  <a:lnTo>
                    <a:pt x="6095" y="4132"/>
                  </a:lnTo>
                  <a:lnTo>
                    <a:pt x="6095" y="3538"/>
                  </a:lnTo>
                  <a:lnTo>
                    <a:pt x="0" y="0"/>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20" name="Google Shape;465;p29">
              <a:extLst>
                <a:ext uri="{FF2B5EF4-FFF2-40B4-BE49-F238E27FC236}">
                  <a16:creationId xmlns:a16="http://schemas.microsoft.com/office/drawing/2014/main" id="{E406D2B1-5E06-77F0-EEE8-F260B03220FF}"/>
                </a:ext>
              </a:extLst>
            </p:cNvPr>
            <p:cNvSpPr/>
            <p:nvPr/>
          </p:nvSpPr>
          <p:spPr>
            <a:xfrm>
              <a:off x="4428275" y="2441775"/>
              <a:ext cx="152375" cy="103325"/>
            </a:xfrm>
            <a:custGeom>
              <a:avLst/>
              <a:gdLst/>
              <a:ahLst/>
              <a:cxnLst/>
              <a:rect l="l" t="t" r="r" b="b"/>
              <a:pathLst>
                <a:path w="6095" h="4133" extrusionOk="0">
                  <a:moveTo>
                    <a:pt x="0" y="1"/>
                  </a:moveTo>
                  <a:lnTo>
                    <a:pt x="0" y="594"/>
                  </a:lnTo>
                  <a:lnTo>
                    <a:pt x="6095" y="4132"/>
                  </a:lnTo>
                  <a:lnTo>
                    <a:pt x="6095" y="3539"/>
                  </a:lnTo>
                  <a:lnTo>
                    <a:pt x="0" y="1"/>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21" name="Google Shape;466;p29">
              <a:extLst>
                <a:ext uri="{FF2B5EF4-FFF2-40B4-BE49-F238E27FC236}">
                  <a16:creationId xmlns:a16="http://schemas.microsoft.com/office/drawing/2014/main" id="{12EBF9CF-B9EC-392A-751D-681EDC230B8F}"/>
                </a:ext>
              </a:extLst>
            </p:cNvPr>
            <p:cNvSpPr/>
            <p:nvPr/>
          </p:nvSpPr>
          <p:spPr>
            <a:xfrm>
              <a:off x="4428275" y="2466900"/>
              <a:ext cx="152375" cy="103300"/>
            </a:xfrm>
            <a:custGeom>
              <a:avLst/>
              <a:gdLst/>
              <a:ahLst/>
              <a:cxnLst/>
              <a:rect l="l" t="t" r="r" b="b"/>
              <a:pathLst>
                <a:path w="6095" h="4132" extrusionOk="0">
                  <a:moveTo>
                    <a:pt x="0" y="0"/>
                  </a:moveTo>
                  <a:lnTo>
                    <a:pt x="0" y="594"/>
                  </a:lnTo>
                  <a:lnTo>
                    <a:pt x="6095" y="4131"/>
                  </a:lnTo>
                  <a:lnTo>
                    <a:pt x="6095" y="3538"/>
                  </a:lnTo>
                  <a:lnTo>
                    <a:pt x="0" y="0"/>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22" name="Google Shape;467;p29">
              <a:extLst>
                <a:ext uri="{FF2B5EF4-FFF2-40B4-BE49-F238E27FC236}">
                  <a16:creationId xmlns:a16="http://schemas.microsoft.com/office/drawing/2014/main" id="{BD02B69D-6747-FD3D-D2AE-6C491E475B71}"/>
                </a:ext>
              </a:extLst>
            </p:cNvPr>
            <p:cNvSpPr/>
            <p:nvPr/>
          </p:nvSpPr>
          <p:spPr>
            <a:xfrm>
              <a:off x="4428275" y="2492000"/>
              <a:ext cx="152375" cy="102725"/>
            </a:xfrm>
            <a:custGeom>
              <a:avLst/>
              <a:gdLst/>
              <a:ahLst/>
              <a:cxnLst/>
              <a:rect l="l" t="t" r="r" b="b"/>
              <a:pathLst>
                <a:path w="6095" h="4109" extrusionOk="0">
                  <a:moveTo>
                    <a:pt x="0" y="0"/>
                  </a:moveTo>
                  <a:lnTo>
                    <a:pt x="0" y="594"/>
                  </a:lnTo>
                  <a:lnTo>
                    <a:pt x="6095" y="4109"/>
                  </a:lnTo>
                  <a:lnTo>
                    <a:pt x="6095" y="3516"/>
                  </a:lnTo>
                  <a:lnTo>
                    <a:pt x="0" y="0"/>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23" name="Google Shape;468;p29">
              <a:extLst>
                <a:ext uri="{FF2B5EF4-FFF2-40B4-BE49-F238E27FC236}">
                  <a16:creationId xmlns:a16="http://schemas.microsoft.com/office/drawing/2014/main" id="{A19F186E-512F-1215-1C3A-5A2730ACDF7F}"/>
                </a:ext>
              </a:extLst>
            </p:cNvPr>
            <p:cNvSpPr/>
            <p:nvPr/>
          </p:nvSpPr>
          <p:spPr>
            <a:xfrm>
              <a:off x="4428275" y="2516525"/>
              <a:ext cx="152375" cy="103325"/>
            </a:xfrm>
            <a:custGeom>
              <a:avLst/>
              <a:gdLst/>
              <a:ahLst/>
              <a:cxnLst/>
              <a:rect l="l" t="t" r="r" b="b"/>
              <a:pathLst>
                <a:path w="6095" h="4133" extrusionOk="0">
                  <a:moveTo>
                    <a:pt x="0" y="1"/>
                  </a:moveTo>
                  <a:lnTo>
                    <a:pt x="0" y="594"/>
                  </a:lnTo>
                  <a:lnTo>
                    <a:pt x="6095" y="4132"/>
                  </a:lnTo>
                  <a:lnTo>
                    <a:pt x="6095" y="3539"/>
                  </a:lnTo>
                  <a:lnTo>
                    <a:pt x="0" y="1"/>
                  </a:lnTo>
                  <a:close/>
                </a:path>
              </a:pathLst>
            </a:custGeom>
            <a:solidFill>
              <a:schemeClr val="lt2"/>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987716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g104f7abbb21_0_303"/>
          <p:cNvSpPr txBox="1">
            <a:spLocks noGrp="1"/>
          </p:cNvSpPr>
          <p:nvPr>
            <p:ph type="title"/>
          </p:nvPr>
        </p:nvSpPr>
        <p:spPr>
          <a:xfrm>
            <a:off x="256044" y="7310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err="1">
                <a:latin typeface="Exo" panose="020B0604020202020204" charset="0"/>
                <a:cs typeface="Times New Roman" panose="02020603050405020304" pitchFamily="18" charset="0"/>
              </a:rPr>
              <a:t>Metode</a:t>
            </a:r>
            <a:endParaRPr dirty="0">
              <a:latin typeface="Exo" panose="020B0604020202020204" charset="0"/>
              <a:cs typeface="Times New Roman" panose="02020603050405020304" pitchFamily="18" charset="0"/>
            </a:endParaRPr>
          </a:p>
        </p:txBody>
      </p:sp>
      <p:grpSp>
        <p:nvGrpSpPr>
          <p:cNvPr id="33" name="Google Shape;3055;p70">
            <a:extLst>
              <a:ext uri="{FF2B5EF4-FFF2-40B4-BE49-F238E27FC236}">
                <a16:creationId xmlns:a16="http://schemas.microsoft.com/office/drawing/2014/main" id="{0B3BC947-5B63-AADE-8608-CA56273B3FC3}"/>
              </a:ext>
            </a:extLst>
          </p:cNvPr>
          <p:cNvGrpSpPr/>
          <p:nvPr/>
        </p:nvGrpSpPr>
        <p:grpSpPr>
          <a:xfrm>
            <a:off x="7511355" y="1825546"/>
            <a:ext cx="378616" cy="411466"/>
            <a:chOff x="6254327" y="4134629"/>
            <a:chExt cx="438162" cy="473876"/>
          </a:xfrm>
        </p:grpSpPr>
        <p:sp>
          <p:nvSpPr>
            <p:cNvPr id="34" name="Google Shape;3056;p70">
              <a:extLst>
                <a:ext uri="{FF2B5EF4-FFF2-40B4-BE49-F238E27FC236}">
                  <a16:creationId xmlns:a16="http://schemas.microsoft.com/office/drawing/2014/main" id="{5D07B8B7-E216-FD88-DDBD-FCC4E0F4D74E}"/>
                </a:ext>
              </a:extLst>
            </p:cNvPr>
            <p:cNvSpPr/>
            <p:nvPr/>
          </p:nvSpPr>
          <p:spPr>
            <a:xfrm>
              <a:off x="6627087" y="4397745"/>
              <a:ext cx="65401" cy="210759"/>
            </a:xfrm>
            <a:custGeom>
              <a:avLst/>
              <a:gdLst/>
              <a:ahLst/>
              <a:cxnLst/>
              <a:rect l="l" t="t" r="r" b="b"/>
              <a:pathLst>
                <a:path w="2553" h="8236" extrusionOk="0">
                  <a:moveTo>
                    <a:pt x="1" y="0"/>
                  </a:moveTo>
                  <a:lnTo>
                    <a:pt x="1" y="6948"/>
                  </a:lnTo>
                  <a:lnTo>
                    <a:pt x="26" y="7200"/>
                  </a:lnTo>
                  <a:lnTo>
                    <a:pt x="102" y="7453"/>
                  </a:lnTo>
                  <a:lnTo>
                    <a:pt x="228" y="7655"/>
                  </a:lnTo>
                  <a:lnTo>
                    <a:pt x="380" y="7857"/>
                  </a:lnTo>
                  <a:lnTo>
                    <a:pt x="557" y="8009"/>
                  </a:lnTo>
                  <a:lnTo>
                    <a:pt x="784" y="8135"/>
                  </a:lnTo>
                  <a:lnTo>
                    <a:pt x="1037" y="8211"/>
                  </a:lnTo>
                  <a:lnTo>
                    <a:pt x="1289" y="8236"/>
                  </a:lnTo>
                  <a:lnTo>
                    <a:pt x="1542" y="8211"/>
                  </a:lnTo>
                  <a:lnTo>
                    <a:pt x="1769" y="8135"/>
                  </a:lnTo>
                  <a:lnTo>
                    <a:pt x="1997" y="8009"/>
                  </a:lnTo>
                  <a:lnTo>
                    <a:pt x="2199" y="7857"/>
                  </a:lnTo>
                  <a:lnTo>
                    <a:pt x="2350" y="7655"/>
                  </a:lnTo>
                  <a:lnTo>
                    <a:pt x="2451" y="7453"/>
                  </a:lnTo>
                  <a:lnTo>
                    <a:pt x="2527" y="7200"/>
                  </a:lnTo>
                  <a:lnTo>
                    <a:pt x="2552" y="6948"/>
                  </a:lnTo>
                  <a:lnTo>
                    <a:pt x="2552"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057;p70">
              <a:extLst>
                <a:ext uri="{FF2B5EF4-FFF2-40B4-BE49-F238E27FC236}">
                  <a16:creationId xmlns:a16="http://schemas.microsoft.com/office/drawing/2014/main" id="{BE702B9B-A27D-671C-EB8F-5CA169DE8ED7}"/>
                </a:ext>
              </a:extLst>
            </p:cNvPr>
            <p:cNvSpPr/>
            <p:nvPr/>
          </p:nvSpPr>
          <p:spPr>
            <a:xfrm>
              <a:off x="6254327" y="4134629"/>
              <a:ext cx="354674" cy="473876"/>
            </a:xfrm>
            <a:custGeom>
              <a:avLst/>
              <a:gdLst/>
              <a:ahLst/>
              <a:cxnLst/>
              <a:rect l="l" t="t" r="r" b="b"/>
              <a:pathLst>
                <a:path w="13845" h="18518" extrusionOk="0">
                  <a:moveTo>
                    <a:pt x="12101" y="1339"/>
                  </a:moveTo>
                  <a:lnTo>
                    <a:pt x="12101" y="7301"/>
                  </a:lnTo>
                  <a:lnTo>
                    <a:pt x="1364" y="7301"/>
                  </a:lnTo>
                  <a:lnTo>
                    <a:pt x="1364" y="1339"/>
                  </a:lnTo>
                  <a:close/>
                  <a:moveTo>
                    <a:pt x="12202" y="8691"/>
                  </a:moveTo>
                  <a:lnTo>
                    <a:pt x="12202" y="9777"/>
                  </a:lnTo>
                  <a:lnTo>
                    <a:pt x="1314" y="9777"/>
                  </a:lnTo>
                  <a:lnTo>
                    <a:pt x="1314" y="8691"/>
                  </a:lnTo>
                  <a:close/>
                  <a:moveTo>
                    <a:pt x="12202" y="11141"/>
                  </a:moveTo>
                  <a:lnTo>
                    <a:pt x="12202" y="12228"/>
                  </a:lnTo>
                  <a:lnTo>
                    <a:pt x="1314" y="12228"/>
                  </a:lnTo>
                  <a:lnTo>
                    <a:pt x="1314" y="11141"/>
                  </a:lnTo>
                  <a:close/>
                  <a:moveTo>
                    <a:pt x="12202" y="13566"/>
                  </a:moveTo>
                  <a:lnTo>
                    <a:pt x="12202" y="14653"/>
                  </a:lnTo>
                  <a:lnTo>
                    <a:pt x="1314" y="14653"/>
                  </a:lnTo>
                  <a:lnTo>
                    <a:pt x="1314" y="13566"/>
                  </a:lnTo>
                  <a:close/>
                  <a:moveTo>
                    <a:pt x="0" y="0"/>
                  </a:moveTo>
                  <a:lnTo>
                    <a:pt x="0" y="15385"/>
                  </a:lnTo>
                  <a:lnTo>
                    <a:pt x="0" y="15714"/>
                  </a:lnTo>
                  <a:lnTo>
                    <a:pt x="51" y="16017"/>
                  </a:lnTo>
                  <a:lnTo>
                    <a:pt x="127" y="16320"/>
                  </a:lnTo>
                  <a:lnTo>
                    <a:pt x="228" y="16598"/>
                  </a:lnTo>
                  <a:lnTo>
                    <a:pt x="379" y="16876"/>
                  </a:lnTo>
                  <a:lnTo>
                    <a:pt x="531" y="17129"/>
                  </a:lnTo>
                  <a:lnTo>
                    <a:pt x="708" y="17381"/>
                  </a:lnTo>
                  <a:lnTo>
                    <a:pt x="910" y="17609"/>
                  </a:lnTo>
                  <a:lnTo>
                    <a:pt x="1112" y="17811"/>
                  </a:lnTo>
                  <a:lnTo>
                    <a:pt x="1364" y="17987"/>
                  </a:lnTo>
                  <a:lnTo>
                    <a:pt x="1617" y="18139"/>
                  </a:lnTo>
                  <a:lnTo>
                    <a:pt x="1895" y="18265"/>
                  </a:lnTo>
                  <a:lnTo>
                    <a:pt x="2173" y="18366"/>
                  </a:lnTo>
                  <a:lnTo>
                    <a:pt x="2476" y="18442"/>
                  </a:lnTo>
                  <a:lnTo>
                    <a:pt x="2779" y="18493"/>
                  </a:lnTo>
                  <a:lnTo>
                    <a:pt x="3082" y="18518"/>
                  </a:lnTo>
                  <a:lnTo>
                    <a:pt x="13844" y="18518"/>
                  </a:lnTo>
                  <a:lnTo>
                    <a:pt x="13693" y="18215"/>
                  </a:lnTo>
                  <a:lnTo>
                    <a:pt x="13566" y="17912"/>
                  </a:lnTo>
                  <a:lnTo>
                    <a:pt x="13491" y="17583"/>
                  </a:lnTo>
                  <a:lnTo>
                    <a:pt x="13465" y="17230"/>
                  </a:lnTo>
                  <a:lnTo>
                    <a:pt x="1346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058;p70">
              <a:extLst>
                <a:ext uri="{FF2B5EF4-FFF2-40B4-BE49-F238E27FC236}">
                  <a16:creationId xmlns:a16="http://schemas.microsoft.com/office/drawing/2014/main" id="{E7DBA2AE-BA60-B3E8-ED48-C6DAC52A11B0}"/>
                </a:ext>
              </a:extLst>
            </p:cNvPr>
            <p:cNvSpPr/>
            <p:nvPr/>
          </p:nvSpPr>
          <p:spPr>
            <a:xfrm>
              <a:off x="6317090" y="4196685"/>
              <a:ext cx="219414" cy="96986"/>
            </a:xfrm>
            <a:custGeom>
              <a:avLst/>
              <a:gdLst/>
              <a:ahLst/>
              <a:cxnLst/>
              <a:rect l="l" t="t" r="r" b="b"/>
              <a:pathLst>
                <a:path w="8565" h="3790" extrusionOk="0">
                  <a:moveTo>
                    <a:pt x="1" y="1"/>
                  </a:moveTo>
                  <a:lnTo>
                    <a:pt x="1" y="3790"/>
                  </a:lnTo>
                  <a:lnTo>
                    <a:pt x="8565" y="3790"/>
                  </a:lnTo>
                  <a:lnTo>
                    <a:pt x="856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 name="Rectangle 5">
            <a:extLst>
              <a:ext uri="{FF2B5EF4-FFF2-40B4-BE49-F238E27FC236}">
                <a16:creationId xmlns:a16="http://schemas.microsoft.com/office/drawing/2014/main" id="{3EB9081E-71AE-7A47-25DD-2A33AADCE554}"/>
              </a:ext>
            </a:extLst>
          </p:cNvPr>
          <p:cNvSpPr/>
          <p:nvPr/>
        </p:nvSpPr>
        <p:spPr>
          <a:xfrm>
            <a:off x="1926740" y="1445555"/>
            <a:ext cx="4244741" cy="85664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err="1">
                <a:latin typeface="Times New Roman" panose="02020603050405020304" pitchFamily="18" charset="0"/>
                <a:cs typeface="Times New Roman" panose="02020603050405020304" pitchFamily="18" charset="0"/>
              </a:rPr>
              <a:t>Jenis</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penelitian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kuantitatif</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dengan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metode</a:t>
            </a:r>
            <a:r>
              <a:rPr lang="en-US" sz="1400" dirty="0">
                <a:latin typeface="Times New Roman" panose="02020603050405020304" pitchFamily="18" charset="0"/>
                <a:cs typeface="Times New Roman" panose="02020603050405020304" pitchFamily="18" charset="0"/>
              </a:rPr>
              <a:t> DEA (Data Envelopment Analysis)</a:t>
            </a:r>
            <a:endParaRPr lang="id-ID" dirty="0"/>
          </a:p>
        </p:txBody>
      </p:sp>
      <p:sp>
        <p:nvSpPr>
          <p:cNvPr id="7" name="Rectangle 6">
            <a:extLst>
              <a:ext uri="{FF2B5EF4-FFF2-40B4-BE49-F238E27FC236}">
                <a16:creationId xmlns:a16="http://schemas.microsoft.com/office/drawing/2014/main" id="{BC96C681-22BA-F0CD-5E64-1026296BB665}"/>
              </a:ext>
            </a:extLst>
          </p:cNvPr>
          <p:cNvSpPr/>
          <p:nvPr/>
        </p:nvSpPr>
        <p:spPr>
          <a:xfrm>
            <a:off x="137285" y="2698474"/>
            <a:ext cx="3660767" cy="85664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err="1">
                <a:latin typeface="Times New Roman" panose="02020603050405020304" pitchFamily="18" charset="0"/>
                <a:cs typeface="Times New Roman" panose="02020603050405020304" pitchFamily="18" charset="0"/>
              </a:rPr>
              <a:t>Populasi</a:t>
            </a:r>
            <a:r>
              <a:rPr lang="en-US" sz="1400" dirty="0">
                <a:latin typeface="Times New Roman" panose="02020603050405020304" pitchFamily="18" charset="0"/>
                <a:cs typeface="Times New Roman" panose="02020603050405020304" pitchFamily="18" charset="0"/>
              </a:rPr>
              <a:t> data </a:t>
            </a:r>
            <a:r>
              <a:rPr lang="en-US" sz="1400" dirty="0" err="1">
                <a:latin typeface="Times New Roman" panose="02020603050405020304" pitchFamily="18" charset="0"/>
                <a:cs typeface="Times New Roman" panose="02020603050405020304" pitchFamily="18" charset="0"/>
              </a:rPr>
              <a:t>yaitu</a:t>
            </a:r>
            <a:r>
              <a:rPr lang="en-US" sz="1400" dirty="0">
                <a:latin typeface="Times New Roman" panose="02020603050405020304" pitchFamily="18" charset="0"/>
                <a:cs typeface="Times New Roman" panose="02020603050405020304" pitchFamily="18" charset="0"/>
              </a:rPr>
              <a:t> Bank BJB Syariah dan Bank BJB </a:t>
            </a:r>
            <a:r>
              <a:rPr lang="en-US" sz="1400" dirty="0" err="1">
                <a:latin typeface="Times New Roman" panose="02020603050405020304" pitchFamily="18" charset="0"/>
                <a:cs typeface="Times New Roman" panose="02020603050405020304" pitchFamily="18" charset="0"/>
              </a:rPr>
              <a:t>Konvensional</a:t>
            </a:r>
            <a:endParaRPr lang="id-ID" dirty="0"/>
          </a:p>
        </p:txBody>
      </p:sp>
      <p:sp>
        <p:nvSpPr>
          <p:cNvPr id="8" name="Rectangle 7">
            <a:extLst>
              <a:ext uri="{FF2B5EF4-FFF2-40B4-BE49-F238E27FC236}">
                <a16:creationId xmlns:a16="http://schemas.microsoft.com/office/drawing/2014/main" id="{E4FB3684-DDF6-368B-A142-79BF3A16F4FC}"/>
              </a:ext>
            </a:extLst>
          </p:cNvPr>
          <p:cNvSpPr/>
          <p:nvPr/>
        </p:nvSpPr>
        <p:spPr>
          <a:xfrm>
            <a:off x="4465247" y="2698474"/>
            <a:ext cx="4162884" cy="85664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latin typeface="Times New Roman" panose="02020603050405020304" pitchFamily="18" charset="0"/>
                <a:cs typeface="Times New Roman" panose="02020603050405020304" pitchFamily="18" charset="0"/>
              </a:rPr>
              <a:t>Data </a:t>
            </a:r>
            <a:r>
              <a:rPr lang="en-US" sz="1400" dirty="0" err="1">
                <a:latin typeface="Times New Roman" panose="02020603050405020304" pitchFamily="18" charset="0"/>
                <a:cs typeface="Times New Roman" panose="02020603050405020304" pitchFamily="18" charset="0"/>
              </a:rPr>
              <a:t>sekunder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didapat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dari</a:t>
            </a:r>
            <a:r>
              <a:rPr lang="en-US" sz="1400" dirty="0">
                <a:latin typeface="Times New Roman" panose="02020603050405020304" pitchFamily="18" charset="0"/>
                <a:cs typeface="Times New Roman" panose="02020603050405020304" pitchFamily="18" charset="0"/>
              </a:rPr>
              <a:t> data </a:t>
            </a:r>
            <a:r>
              <a:rPr lang="en-US" sz="1400" dirty="0" err="1">
                <a:latin typeface="Times New Roman" panose="02020603050405020304" pitchFamily="18" charset="0"/>
                <a:cs typeface="Times New Roman" panose="02020603050405020304" pitchFamily="18" charset="0"/>
              </a:rPr>
              <a:t>kuartal</a:t>
            </a:r>
            <a:r>
              <a:rPr lang="en-US" sz="1400" dirty="0">
                <a:latin typeface="Times New Roman" panose="02020603050405020304" pitchFamily="18" charset="0"/>
                <a:cs typeface="Times New Roman" panose="02020603050405020304" pitchFamily="18" charset="0"/>
              </a:rPr>
              <a:t> pada </a:t>
            </a:r>
            <a:r>
              <a:rPr lang="en-US" sz="1400" dirty="0" err="1">
                <a:latin typeface="Times New Roman" panose="02020603050405020304" pitchFamily="18" charset="0"/>
                <a:cs typeface="Times New Roman" panose="02020603050405020304" pitchFamily="18" charset="0"/>
              </a:rPr>
              <a:t>laporan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keuangan</a:t>
            </a:r>
            <a:r>
              <a:rPr lang="en-US" sz="1400" dirty="0">
                <a:latin typeface="Times New Roman" panose="02020603050405020304" pitchFamily="18" charset="0"/>
                <a:cs typeface="Times New Roman" panose="02020603050405020304" pitchFamily="18" charset="0"/>
              </a:rPr>
              <a:t> Bank BJB Syariah dan Bank BJB </a:t>
            </a:r>
            <a:r>
              <a:rPr lang="en-US" sz="1400" dirty="0" err="1">
                <a:latin typeface="Times New Roman" panose="02020603050405020304" pitchFamily="18" charset="0"/>
                <a:cs typeface="Times New Roman" panose="02020603050405020304" pitchFamily="18" charset="0"/>
              </a:rPr>
              <a:t>Konvensional</a:t>
            </a:r>
            <a:r>
              <a:rPr lang="en-US" sz="1400" dirty="0">
                <a:latin typeface="Times New Roman" panose="02020603050405020304" pitchFamily="18" charset="0"/>
                <a:cs typeface="Times New Roman" panose="02020603050405020304" pitchFamily="18" charset="0"/>
              </a:rPr>
              <a:t> </a:t>
            </a:r>
            <a:endParaRPr lang="id-ID" dirty="0"/>
          </a:p>
        </p:txBody>
      </p:sp>
      <p:sp>
        <p:nvSpPr>
          <p:cNvPr id="9" name="Rectangle 8">
            <a:extLst>
              <a:ext uri="{FF2B5EF4-FFF2-40B4-BE49-F238E27FC236}">
                <a16:creationId xmlns:a16="http://schemas.microsoft.com/office/drawing/2014/main" id="{608C2783-7B63-3626-4044-11DA4125E685}"/>
              </a:ext>
            </a:extLst>
          </p:cNvPr>
          <p:cNvSpPr/>
          <p:nvPr/>
        </p:nvSpPr>
        <p:spPr>
          <a:xfrm>
            <a:off x="2067911" y="4233790"/>
            <a:ext cx="4244741" cy="120586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P</a:t>
            </a:r>
            <a:r>
              <a:rPr lang="id-ID" dirty="0" err="1">
                <a:effectLst/>
                <a:latin typeface="Times New Roman" panose="02020603050405020304" pitchFamily="18" charset="0"/>
                <a:ea typeface="Times New Roman" panose="02020603050405020304" pitchFamily="18" charset="0"/>
              </a:rPr>
              <a:t>erhitungan</a:t>
            </a:r>
            <a:r>
              <a:rPr lang="id-ID" dirty="0">
                <a:effectLst/>
                <a:latin typeface="Times New Roman" panose="02020603050405020304" pitchFamily="18" charset="0"/>
                <a:ea typeface="Times New Roman" panose="02020603050405020304" pitchFamily="18" charset="0"/>
              </a:rPr>
              <a:t> tingkat efisiensi dianalisis melalui pendekatan BBC atau VRS yang berorientasi pada </a:t>
            </a:r>
            <a:r>
              <a:rPr lang="id-ID" dirty="0" err="1">
                <a:effectLst/>
                <a:latin typeface="Times New Roman" panose="02020603050405020304" pitchFamily="18" charset="0"/>
                <a:ea typeface="Times New Roman" panose="02020603050405020304" pitchFamily="18" charset="0"/>
              </a:rPr>
              <a:t>output</a:t>
            </a:r>
            <a:r>
              <a:rPr lang="id-ID" dirty="0">
                <a:effectLst/>
                <a:latin typeface="Times New Roman" panose="02020603050405020304" pitchFamily="18" charset="0"/>
                <a:ea typeface="Times New Roman" panose="02020603050405020304" pitchFamily="18" charset="0"/>
              </a:rPr>
              <a:t>. </a:t>
            </a:r>
            <a:endParaRPr lang="id-ID" dirty="0"/>
          </a:p>
        </p:txBody>
      </p:sp>
      <p:cxnSp>
        <p:nvCxnSpPr>
          <p:cNvPr id="17" name="Connector: Elbow 16">
            <a:extLst>
              <a:ext uri="{FF2B5EF4-FFF2-40B4-BE49-F238E27FC236}">
                <a16:creationId xmlns:a16="http://schemas.microsoft.com/office/drawing/2014/main" id="{5B74C0A6-E9F7-C492-D0C5-A0189FB18035}"/>
              </a:ext>
            </a:extLst>
          </p:cNvPr>
          <p:cNvCxnSpPr>
            <a:cxnSpLocks/>
            <a:stCxn id="6" idx="2"/>
            <a:endCxn id="8" idx="0"/>
          </p:cNvCxnSpPr>
          <p:nvPr/>
        </p:nvCxnSpPr>
        <p:spPr>
          <a:xfrm rot="16200000" flipH="1">
            <a:off x="5099765" y="1251549"/>
            <a:ext cx="396271" cy="2497578"/>
          </a:xfrm>
          <a:prstGeom prst="bentConnector3">
            <a:avLst>
              <a:gd name="adj1" fmla="val 50000"/>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1" name="Connector: Elbow 20">
            <a:extLst>
              <a:ext uri="{FF2B5EF4-FFF2-40B4-BE49-F238E27FC236}">
                <a16:creationId xmlns:a16="http://schemas.microsoft.com/office/drawing/2014/main" id="{B21F8DA4-07A2-5119-F31E-D32EDED6A4EA}"/>
              </a:ext>
            </a:extLst>
          </p:cNvPr>
          <p:cNvCxnSpPr>
            <a:stCxn id="6" idx="2"/>
            <a:endCxn id="7" idx="0"/>
          </p:cNvCxnSpPr>
          <p:nvPr/>
        </p:nvCxnSpPr>
        <p:spPr>
          <a:xfrm rot="5400000">
            <a:off x="2810255" y="1459617"/>
            <a:ext cx="396271" cy="2081442"/>
          </a:xfrm>
          <a:prstGeom prst="bentConnector3">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7" name="Connector: Elbow 26">
            <a:extLst>
              <a:ext uri="{FF2B5EF4-FFF2-40B4-BE49-F238E27FC236}">
                <a16:creationId xmlns:a16="http://schemas.microsoft.com/office/drawing/2014/main" id="{3EE46BB8-852D-CFB0-2AA4-35DF0D35D2E8}"/>
              </a:ext>
            </a:extLst>
          </p:cNvPr>
          <p:cNvCxnSpPr>
            <a:stCxn id="8" idx="2"/>
            <a:endCxn id="9" idx="0"/>
          </p:cNvCxnSpPr>
          <p:nvPr/>
        </p:nvCxnSpPr>
        <p:spPr>
          <a:xfrm rot="5400000">
            <a:off x="5029152" y="2716253"/>
            <a:ext cx="678668" cy="2356407"/>
          </a:xfrm>
          <a:prstGeom prst="bentConnector3">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2" name="Connector: Elbow 31">
            <a:extLst>
              <a:ext uri="{FF2B5EF4-FFF2-40B4-BE49-F238E27FC236}">
                <a16:creationId xmlns:a16="http://schemas.microsoft.com/office/drawing/2014/main" id="{E0BF8584-8E41-D0E2-9DAF-724D71991FC3}"/>
              </a:ext>
            </a:extLst>
          </p:cNvPr>
          <p:cNvCxnSpPr>
            <a:cxnSpLocks/>
            <a:stCxn id="7" idx="2"/>
            <a:endCxn id="9" idx="0"/>
          </p:cNvCxnSpPr>
          <p:nvPr/>
        </p:nvCxnSpPr>
        <p:spPr>
          <a:xfrm rot="16200000" flipH="1">
            <a:off x="2739641" y="2783149"/>
            <a:ext cx="678668" cy="2222613"/>
          </a:xfrm>
          <a:prstGeom prst="bentConnector3">
            <a:avLst>
              <a:gd name="adj1" fmla="val 50000"/>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2" name="Table 1">
            <a:extLst>
              <a:ext uri="{FF2B5EF4-FFF2-40B4-BE49-F238E27FC236}">
                <a16:creationId xmlns:a16="http://schemas.microsoft.com/office/drawing/2014/main" id="{1FD56FB0-D820-126C-85E2-25B09DBEC08C}"/>
              </a:ext>
            </a:extLst>
          </p:cNvPr>
          <p:cNvGraphicFramePr>
            <a:graphicFrameLocks noGrp="1"/>
          </p:cNvGraphicFramePr>
          <p:nvPr>
            <p:extLst>
              <p:ext uri="{D42A27DB-BD31-4B8C-83A1-F6EECF244321}">
                <p14:modId xmlns:p14="http://schemas.microsoft.com/office/powerpoint/2010/main" val="3465396365"/>
              </p:ext>
            </p:extLst>
          </p:nvPr>
        </p:nvGraphicFramePr>
        <p:xfrm>
          <a:off x="9044267" y="1386655"/>
          <a:ext cx="2497578" cy="2486212"/>
        </p:xfrm>
        <a:graphic>
          <a:graphicData uri="http://schemas.openxmlformats.org/drawingml/2006/table">
            <a:tbl>
              <a:tblPr firstRow="1" bandRow="1">
                <a:tableStyleId>{5C22544A-7EE6-4342-B048-85BDC9FD1C3A}</a:tableStyleId>
              </a:tblPr>
              <a:tblGrid>
                <a:gridCol w="832526">
                  <a:extLst>
                    <a:ext uri="{9D8B030D-6E8A-4147-A177-3AD203B41FA5}">
                      <a16:colId xmlns:a16="http://schemas.microsoft.com/office/drawing/2014/main" val="2308365360"/>
                    </a:ext>
                  </a:extLst>
                </a:gridCol>
                <a:gridCol w="832526">
                  <a:extLst>
                    <a:ext uri="{9D8B030D-6E8A-4147-A177-3AD203B41FA5}">
                      <a16:colId xmlns:a16="http://schemas.microsoft.com/office/drawing/2014/main" val="3317663443"/>
                    </a:ext>
                  </a:extLst>
                </a:gridCol>
                <a:gridCol w="832526">
                  <a:extLst>
                    <a:ext uri="{9D8B030D-6E8A-4147-A177-3AD203B41FA5}">
                      <a16:colId xmlns:a16="http://schemas.microsoft.com/office/drawing/2014/main" val="2124824944"/>
                    </a:ext>
                  </a:extLst>
                </a:gridCol>
              </a:tblGrid>
              <a:tr h="352612">
                <a:tc gridSpan="3">
                  <a:txBody>
                    <a:bodyPr/>
                    <a:lstStyle/>
                    <a:p>
                      <a:pPr algn="ctr"/>
                      <a:r>
                        <a:rPr lang="en-US" dirty="0" err="1"/>
                        <a:t>Sampel</a:t>
                      </a:r>
                      <a:r>
                        <a:rPr lang="en-US" dirty="0"/>
                        <a:t> Bank BJB Syariah </a:t>
                      </a:r>
                      <a:endParaRPr lang="id-ID" dirty="0"/>
                    </a:p>
                  </a:txBody>
                  <a:tcPr/>
                </a:tc>
                <a:tc hMerge="1">
                  <a:txBody>
                    <a:bodyPr/>
                    <a:lstStyle/>
                    <a:p>
                      <a:endParaRPr lang="id-ID" dirty="0"/>
                    </a:p>
                  </a:txBody>
                  <a:tcPr/>
                </a:tc>
                <a:tc hMerge="1">
                  <a:txBody>
                    <a:bodyPr/>
                    <a:lstStyle/>
                    <a:p>
                      <a:endParaRPr lang="id-ID" dirty="0"/>
                    </a:p>
                  </a:txBody>
                  <a:tcPr/>
                </a:tc>
                <a:extLst>
                  <a:ext uri="{0D108BD9-81ED-4DB2-BD59-A6C34878D82A}">
                    <a16:rowId xmlns:a16="http://schemas.microsoft.com/office/drawing/2014/main" val="463427201"/>
                  </a:ext>
                </a:extLst>
              </a:tr>
              <a:tr h="259408">
                <a:tc>
                  <a:txBody>
                    <a:bodyPr/>
                    <a:lstStyle/>
                    <a:p>
                      <a:pPr algn="ctr"/>
                      <a:r>
                        <a:rPr lang="en-US" dirty="0"/>
                        <a:t>2017</a:t>
                      </a:r>
                      <a:endParaRPr lang="id-ID" dirty="0"/>
                    </a:p>
                  </a:txBody>
                  <a:tcPr/>
                </a:tc>
                <a:tc>
                  <a:txBody>
                    <a:bodyPr/>
                    <a:lstStyle/>
                    <a:p>
                      <a:pPr algn="ctr"/>
                      <a:r>
                        <a:rPr lang="en-US" dirty="0"/>
                        <a:t>Q1-Q4</a:t>
                      </a:r>
                      <a:endParaRPr lang="id-ID" dirty="0"/>
                    </a:p>
                  </a:txBody>
                  <a:tcPr/>
                </a:tc>
                <a:tc>
                  <a:txBody>
                    <a:bodyPr/>
                    <a:lstStyle/>
                    <a:p>
                      <a:pPr algn="ctr"/>
                      <a:r>
                        <a:rPr lang="en-US" dirty="0"/>
                        <a:t>4</a:t>
                      </a:r>
                      <a:endParaRPr lang="id-ID" dirty="0"/>
                    </a:p>
                  </a:txBody>
                  <a:tcPr/>
                </a:tc>
                <a:extLst>
                  <a:ext uri="{0D108BD9-81ED-4DB2-BD59-A6C34878D82A}">
                    <a16:rowId xmlns:a16="http://schemas.microsoft.com/office/drawing/2014/main" val="4136076495"/>
                  </a:ext>
                </a:extLst>
              </a:tr>
              <a:tr h="259408">
                <a:tc>
                  <a:txBody>
                    <a:bodyPr/>
                    <a:lstStyle/>
                    <a:p>
                      <a:pPr algn="ctr"/>
                      <a:r>
                        <a:rPr lang="en-US" dirty="0"/>
                        <a:t>2018</a:t>
                      </a:r>
                      <a:endParaRPr lang="id-ID"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dirty="0"/>
                        <a:t>Q1-Q4</a:t>
                      </a:r>
                      <a:endParaRPr lang="id-ID" dirty="0"/>
                    </a:p>
                  </a:txBody>
                  <a:tcPr/>
                </a:tc>
                <a:tc>
                  <a:txBody>
                    <a:bodyPr/>
                    <a:lstStyle/>
                    <a:p>
                      <a:pPr algn="ctr"/>
                      <a:r>
                        <a:rPr lang="en-US" dirty="0"/>
                        <a:t>4</a:t>
                      </a:r>
                      <a:endParaRPr lang="id-ID" dirty="0"/>
                    </a:p>
                  </a:txBody>
                  <a:tcPr/>
                </a:tc>
                <a:extLst>
                  <a:ext uri="{0D108BD9-81ED-4DB2-BD59-A6C34878D82A}">
                    <a16:rowId xmlns:a16="http://schemas.microsoft.com/office/drawing/2014/main" val="3901479469"/>
                  </a:ext>
                </a:extLst>
              </a:tr>
              <a:tr h="259408">
                <a:tc>
                  <a:txBody>
                    <a:bodyPr/>
                    <a:lstStyle/>
                    <a:p>
                      <a:pPr algn="ctr"/>
                      <a:r>
                        <a:rPr lang="en-US" dirty="0"/>
                        <a:t>2019</a:t>
                      </a:r>
                      <a:endParaRPr lang="id-ID"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dirty="0"/>
                        <a:t>Q1-Q4</a:t>
                      </a:r>
                      <a:endParaRPr lang="id-ID" dirty="0"/>
                    </a:p>
                  </a:txBody>
                  <a:tcPr/>
                </a:tc>
                <a:tc>
                  <a:txBody>
                    <a:bodyPr/>
                    <a:lstStyle/>
                    <a:p>
                      <a:pPr algn="ctr"/>
                      <a:r>
                        <a:rPr lang="en-US" dirty="0"/>
                        <a:t>4</a:t>
                      </a:r>
                      <a:endParaRPr lang="id-ID" dirty="0"/>
                    </a:p>
                  </a:txBody>
                  <a:tcPr/>
                </a:tc>
                <a:extLst>
                  <a:ext uri="{0D108BD9-81ED-4DB2-BD59-A6C34878D82A}">
                    <a16:rowId xmlns:a16="http://schemas.microsoft.com/office/drawing/2014/main" val="2619001059"/>
                  </a:ext>
                </a:extLst>
              </a:tr>
              <a:tr h="259408">
                <a:tc>
                  <a:txBody>
                    <a:bodyPr/>
                    <a:lstStyle/>
                    <a:p>
                      <a:pPr algn="ctr"/>
                      <a:r>
                        <a:rPr lang="en-US" dirty="0"/>
                        <a:t>2020</a:t>
                      </a:r>
                      <a:endParaRPr lang="id-ID"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dirty="0"/>
                        <a:t>Q1-Q4</a:t>
                      </a:r>
                      <a:endParaRPr lang="id-ID" dirty="0"/>
                    </a:p>
                  </a:txBody>
                  <a:tcPr/>
                </a:tc>
                <a:tc>
                  <a:txBody>
                    <a:bodyPr/>
                    <a:lstStyle/>
                    <a:p>
                      <a:pPr algn="ctr"/>
                      <a:r>
                        <a:rPr lang="en-US" dirty="0"/>
                        <a:t>4</a:t>
                      </a:r>
                      <a:endParaRPr lang="id-ID" dirty="0"/>
                    </a:p>
                  </a:txBody>
                  <a:tcPr/>
                </a:tc>
                <a:extLst>
                  <a:ext uri="{0D108BD9-81ED-4DB2-BD59-A6C34878D82A}">
                    <a16:rowId xmlns:a16="http://schemas.microsoft.com/office/drawing/2014/main" val="2698891808"/>
                  </a:ext>
                </a:extLst>
              </a:tr>
              <a:tr h="259408">
                <a:tc>
                  <a:txBody>
                    <a:bodyPr/>
                    <a:lstStyle/>
                    <a:p>
                      <a:pPr algn="ctr"/>
                      <a:r>
                        <a:rPr lang="en-US" dirty="0"/>
                        <a:t>2021</a:t>
                      </a:r>
                      <a:endParaRPr lang="id-ID"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dirty="0"/>
                        <a:t>Q1-Q4</a:t>
                      </a:r>
                      <a:endParaRPr lang="id-ID" dirty="0"/>
                    </a:p>
                  </a:txBody>
                  <a:tcPr/>
                </a:tc>
                <a:tc>
                  <a:txBody>
                    <a:bodyPr/>
                    <a:lstStyle/>
                    <a:p>
                      <a:pPr algn="ctr"/>
                      <a:r>
                        <a:rPr lang="en-US" dirty="0"/>
                        <a:t>4</a:t>
                      </a:r>
                      <a:endParaRPr lang="id-ID" dirty="0"/>
                    </a:p>
                  </a:txBody>
                  <a:tcPr/>
                </a:tc>
                <a:extLst>
                  <a:ext uri="{0D108BD9-81ED-4DB2-BD59-A6C34878D82A}">
                    <a16:rowId xmlns:a16="http://schemas.microsoft.com/office/drawing/2014/main" val="3386838906"/>
                  </a:ext>
                </a:extLst>
              </a:tr>
              <a:tr h="259408">
                <a:tc>
                  <a:txBody>
                    <a:bodyPr/>
                    <a:lstStyle/>
                    <a:p>
                      <a:pPr algn="ctr"/>
                      <a:r>
                        <a:rPr lang="en-US" dirty="0"/>
                        <a:t>2022</a:t>
                      </a:r>
                      <a:endParaRPr lang="id-ID"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dirty="0"/>
                        <a:t>Q1-Q4</a:t>
                      </a:r>
                      <a:endParaRPr lang="id-ID" dirty="0"/>
                    </a:p>
                  </a:txBody>
                  <a:tcPr/>
                </a:tc>
                <a:tc>
                  <a:txBody>
                    <a:bodyPr/>
                    <a:lstStyle/>
                    <a:p>
                      <a:pPr algn="ctr"/>
                      <a:r>
                        <a:rPr lang="en-US" dirty="0"/>
                        <a:t>4</a:t>
                      </a:r>
                      <a:endParaRPr lang="id-ID" dirty="0"/>
                    </a:p>
                  </a:txBody>
                  <a:tcPr/>
                </a:tc>
                <a:extLst>
                  <a:ext uri="{0D108BD9-81ED-4DB2-BD59-A6C34878D82A}">
                    <a16:rowId xmlns:a16="http://schemas.microsoft.com/office/drawing/2014/main" val="3616084054"/>
                  </a:ext>
                </a:extLst>
              </a:tr>
              <a:tr h="259408">
                <a:tc gridSpan="2">
                  <a:txBody>
                    <a:bodyPr/>
                    <a:lstStyle/>
                    <a:p>
                      <a:pPr algn="ctr"/>
                      <a:r>
                        <a:rPr lang="en-US" dirty="0"/>
                        <a:t>Total DMU</a:t>
                      </a:r>
                      <a:endParaRPr lang="id-ID" dirty="0"/>
                    </a:p>
                  </a:txBody>
                  <a:tcPr/>
                </a:tc>
                <a:tc hMerge="1">
                  <a:txBody>
                    <a:bodyPr/>
                    <a:lstStyle/>
                    <a:p>
                      <a:endParaRPr lang="id-ID" dirty="0"/>
                    </a:p>
                  </a:txBody>
                  <a:tcPr/>
                </a:tc>
                <a:tc>
                  <a:txBody>
                    <a:bodyPr/>
                    <a:lstStyle/>
                    <a:p>
                      <a:pPr algn="ctr"/>
                      <a:r>
                        <a:rPr lang="en-US" dirty="0"/>
                        <a:t>24</a:t>
                      </a:r>
                      <a:endParaRPr lang="id-ID" dirty="0"/>
                    </a:p>
                  </a:txBody>
                  <a:tcPr/>
                </a:tc>
                <a:extLst>
                  <a:ext uri="{0D108BD9-81ED-4DB2-BD59-A6C34878D82A}">
                    <a16:rowId xmlns:a16="http://schemas.microsoft.com/office/drawing/2014/main" val="174718697"/>
                  </a:ext>
                </a:extLst>
              </a:tr>
            </a:tbl>
          </a:graphicData>
        </a:graphic>
      </p:graphicFrame>
      <p:graphicFrame>
        <p:nvGraphicFramePr>
          <p:cNvPr id="20" name="Table 19">
            <a:extLst>
              <a:ext uri="{FF2B5EF4-FFF2-40B4-BE49-F238E27FC236}">
                <a16:creationId xmlns:a16="http://schemas.microsoft.com/office/drawing/2014/main" id="{0C445DC2-93DA-FB1F-F7A4-57CBFAE21E39}"/>
              </a:ext>
            </a:extLst>
          </p:cNvPr>
          <p:cNvGraphicFramePr>
            <a:graphicFrameLocks noGrp="1"/>
          </p:cNvGraphicFramePr>
          <p:nvPr>
            <p:extLst>
              <p:ext uri="{D42A27DB-BD31-4B8C-83A1-F6EECF244321}">
                <p14:modId xmlns:p14="http://schemas.microsoft.com/office/powerpoint/2010/main" val="221345383"/>
              </p:ext>
            </p:extLst>
          </p:nvPr>
        </p:nvGraphicFramePr>
        <p:xfrm>
          <a:off x="9044266" y="3983174"/>
          <a:ext cx="2497578" cy="2651760"/>
        </p:xfrm>
        <a:graphic>
          <a:graphicData uri="http://schemas.openxmlformats.org/drawingml/2006/table">
            <a:tbl>
              <a:tblPr firstRow="1" bandRow="1">
                <a:tableStyleId>{5C22544A-7EE6-4342-B048-85BDC9FD1C3A}</a:tableStyleId>
              </a:tblPr>
              <a:tblGrid>
                <a:gridCol w="832526">
                  <a:extLst>
                    <a:ext uri="{9D8B030D-6E8A-4147-A177-3AD203B41FA5}">
                      <a16:colId xmlns:a16="http://schemas.microsoft.com/office/drawing/2014/main" val="2308365360"/>
                    </a:ext>
                  </a:extLst>
                </a:gridCol>
                <a:gridCol w="832526">
                  <a:extLst>
                    <a:ext uri="{9D8B030D-6E8A-4147-A177-3AD203B41FA5}">
                      <a16:colId xmlns:a16="http://schemas.microsoft.com/office/drawing/2014/main" val="3317663443"/>
                    </a:ext>
                  </a:extLst>
                </a:gridCol>
                <a:gridCol w="832526">
                  <a:extLst>
                    <a:ext uri="{9D8B030D-6E8A-4147-A177-3AD203B41FA5}">
                      <a16:colId xmlns:a16="http://schemas.microsoft.com/office/drawing/2014/main" val="2124824944"/>
                    </a:ext>
                  </a:extLst>
                </a:gridCol>
              </a:tblGrid>
              <a:tr h="466028">
                <a:tc gridSpan="3">
                  <a:txBody>
                    <a:bodyPr/>
                    <a:lstStyle/>
                    <a:p>
                      <a:pPr algn="ctr"/>
                      <a:r>
                        <a:rPr lang="en-US" dirty="0" err="1"/>
                        <a:t>Sampel</a:t>
                      </a:r>
                      <a:r>
                        <a:rPr lang="en-US" dirty="0"/>
                        <a:t> Bank BJB </a:t>
                      </a:r>
                      <a:r>
                        <a:rPr lang="en-US" dirty="0" err="1"/>
                        <a:t>Konvensional</a:t>
                      </a:r>
                      <a:r>
                        <a:rPr lang="en-US" dirty="0"/>
                        <a:t> </a:t>
                      </a:r>
                      <a:endParaRPr lang="id-ID" dirty="0"/>
                    </a:p>
                  </a:txBody>
                  <a:tcPr/>
                </a:tc>
                <a:tc hMerge="1">
                  <a:txBody>
                    <a:bodyPr/>
                    <a:lstStyle/>
                    <a:p>
                      <a:endParaRPr lang="id-ID" dirty="0"/>
                    </a:p>
                  </a:txBody>
                  <a:tcPr/>
                </a:tc>
                <a:tc hMerge="1">
                  <a:txBody>
                    <a:bodyPr/>
                    <a:lstStyle/>
                    <a:p>
                      <a:endParaRPr lang="id-ID" dirty="0"/>
                    </a:p>
                  </a:txBody>
                  <a:tcPr/>
                </a:tc>
                <a:extLst>
                  <a:ext uri="{0D108BD9-81ED-4DB2-BD59-A6C34878D82A}">
                    <a16:rowId xmlns:a16="http://schemas.microsoft.com/office/drawing/2014/main" val="463427201"/>
                  </a:ext>
                </a:extLst>
              </a:tr>
              <a:tr h="274134">
                <a:tc>
                  <a:txBody>
                    <a:bodyPr/>
                    <a:lstStyle/>
                    <a:p>
                      <a:pPr algn="ctr"/>
                      <a:r>
                        <a:rPr lang="en-US" dirty="0"/>
                        <a:t>2017</a:t>
                      </a:r>
                      <a:endParaRPr lang="id-ID" dirty="0"/>
                    </a:p>
                  </a:txBody>
                  <a:tcPr/>
                </a:tc>
                <a:tc>
                  <a:txBody>
                    <a:bodyPr/>
                    <a:lstStyle/>
                    <a:p>
                      <a:pPr algn="ctr"/>
                      <a:r>
                        <a:rPr lang="en-US" dirty="0"/>
                        <a:t>Q1-Q4</a:t>
                      </a:r>
                      <a:endParaRPr lang="id-ID" dirty="0"/>
                    </a:p>
                  </a:txBody>
                  <a:tcPr/>
                </a:tc>
                <a:tc>
                  <a:txBody>
                    <a:bodyPr/>
                    <a:lstStyle/>
                    <a:p>
                      <a:pPr algn="ctr"/>
                      <a:r>
                        <a:rPr lang="en-US" dirty="0"/>
                        <a:t>4</a:t>
                      </a:r>
                      <a:endParaRPr lang="id-ID" dirty="0"/>
                    </a:p>
                  </a:txBody>
                  <a:tcPr/>
                </a:tc>
                <a:extLst>
                  <a:ext uri="{0D108BD9-81ED-4DB2-BD59-A6C34878D82A}">
                    <a16:rowId xmlns:a16="http://schemas.microsoft.com/office/drawing/2014/main" val="4136076495"/>
                  </a:ext>
                </a:extLst>
              </a:tr>
              <a:tr h="274134">
                <a:tc>
                  <a:txBody>
                    <a:bodyPr/>
                    <a:lstStyle/>
                    <a:p>
                      <a:pPr algn="ctr"/>
                      <a:r>
                        <a:rPr lang="en-US" dirty="0"/>
                        <a:t>2018</a:t>
                      </a:r>
                      <a:endParaRPr lang="id-ID"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dirty="0"/>
                        <a:t>Q1-Q4</a:t>
                      </a:r>
                      <a:endParaRPr lang="id-ID" dirty="0"/>
                    </a:p>
                  </a:txBody>
                  <a:tcPr/>
                </a:tc>
                <a:tc>
                  <a:txBody>
                    <a:bodyPr/>
                    <a:lstStyle/>
                    <a:p>
                      <a:pPr algn="ctr"/>
                      <a:r>
                        <a:rPr lang="en-US" dirty="0"/>
                        <a:t>4</a:t>
                      </a:r>
                      <a:endParaRPr lang="id-ID" dirty="0"/>
                    </a:p>
                  </a:txBody>
                  <a:tcPr/>
                </a:tc>
                <a:extLst>
                  <a:ext uri="{0D108BD9-81ED-4DB2-BD59-A6C34878D82A}">
                    <a16:rowId xmlns:a16="http://schemas.microsoft.com/office/drawing/2014/main" val="3901479469"/>
                  </a:ext>
                </a:extLst>
              </a:tr>
              <a:tr h="274134">
                <a:tc>
                  <a:txBody>
                    <a:bodyPr/>
                    <a:lstStyle/>
                    <a:p>
                      <a:pPr algn="ctr"/>
                      <a:r>
                        <a:rPr lang="en-US" dirty="0"/>
                        <a:t>2019</a:t>
                      </a:r>
                      <a:endParaRPr lang="id-ID"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dirty="0"/>
                        <a:t>Q1-Q4</a:t>
                      </a:r>
                      <a:endParaRPr lang="id-ID" dirty="0"/>
                    </a:p>
                  </a:txBody>
                  <a:tcPr/>
                </a:tc>
                <a:tc>
                  <a:txBody>
                    <a:bodyPr/>
                    <a:lstStyle/>
                    <a:p>
                      <a:pPr algn="ctr"/>
                      <a:r>
                        <a:rPr lang="en-US" dirty="0"/>
                        <a:t>4</a:t>
                      </a:r>
                      <a:endParaRPr lang="id-ID" dirty="0"/>
                    </a:p>
                  </a:txBody>
                  <a:tcPr/>
                </a:tc>
                <a:extLst>
                  <a:ext uri="{0D108BD9-81ED-4DB2-BD59-A6C34878D82A}">
                    <a16:rowId xmlns:a16="http://schemas.microsoft.com/office/drawing/2014/main" val="2619001059"/>
                  </a:ext>
                </a:extLst>
              </a:tr>
              <a:tr h="274134">
                <a:tc>
                  <a:txBody>
                    <a:bodyPr/>
                    <a:lstStyle/>
                    <a:p>
                      <a:pPr algn="ctr"/>
                      <a:r>
                        <a:rPr lang="en-US" dirty="0"/>
                        <a:t>2020</a:t>
                      </a:r>
                      <a:endParaRPr lang="id-ID"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dirty="0"/>
                        <a:t>Q1-Q4</a:t>
                      </a:r>
                      <a:endParaRPr lang="id-ID" dirty="0"/>
                    </a:p>
                  </a:txBody>
                  <a:tcPr/>
                </a:tc>
                <a:tc>
                  <a:txBody>
                    <a:bodyPr/>
                    <a:lstStyle/>
                    <a:p>
                      <a:pPr algn="ctr"/>
                      <a:r>
                        <a:rPr lang="en-US" dirty="0"/>
                        <a:t>4</a:t>
                      </a:r>
                      <a:endParaRPr lang="id-ID" dirty="0"/>
                    </a:p>
                  </a:txBody>
                  <a:tcPr/>
                </a:tc>
                <a:extLst>
                  <a:ext uri="{0D108BD9-81ED-4DB2-BD59-A6C34878D82A}">
                    <a16:rowId xmlns:a16="http://schemas.microsoft.com/office/drawing/2014/main" val="2698891808"/>
                  </a:ext>
                </a:extLst>
              </a:tr>
              <a:tr h="274134">
                <a:tc>
                  <a:txBody>
                    <a:bodyPr/>
                    <a:lstStyle/>
                    <a:p>
                      <a:pPr algn="ctr"/>
                      <a:r>
                        <a:rPr lang="en-US" dirty="0"/>
                        <a:t>2021</a:t>
                      </a:r>
                      <a:endParaRPr lang="id-ID"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dirty="0"/>
                        <a:t>Q1-Q4</a:t>
                      </a:r>
                      <a:endParaRPr lang="id-ID" dirty="0"/>
                    </a:p>
                  </a:txBody>
                  <a:tcPr/>
                </a:tc>
                <a:tc>
                  <a:txBody>
                    <a:bodyPr/>
                    <a:lstStyle/>
                    <a:p>
                      <a:pPr algn="ctr"/>
                      <a:r>
                        <a:rPr lang="en-US" dirty="0"/>
                        <a:t>4</a:t>
                      </a:r>
                      <a:endParaRPr lang="id-ID" dirty="0"/>
                    </a:p>
                  </a:txBody>
                  <a:tcPr/>
                </a:tc>
                <a:extLst>
                  <a:ext uri="{0D108BD9-81ED-4DB2-BD59-A6C34878D82A}">
                    <a16:rowId xmlns:a16="http://schemas.microsoft.com/office/drawing/2014/main" val="3386838906"/>
                  </a:ext>
                </a:extLst>
              </a:tr>
              <a:tr h="274134">
                <a:tc>
                  <a:txBody>
                    <a:bodyPr/>
                    <a:lstStyle/>
                    <a:p>
                      <a:pPr algn="ctr"/>
                      <a:r>
                        <a:rPr lang="en-US" dirty="0"/>
                        <a:t>2022</a:t>
                      </a:r>
                      <a:endParaRPr lang="id-ID"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dirty="0"/>
                        <a:t>Q1-Q4</a:t>
                      </a:r>
                      <a:endParaRPr lang="id-ID" dirty="0"/>
                    </a:p>
                  </a:txBody>
                  <a:tcPr/>
                </a:tc>
                <a:tc>
                  <a:txBody>
                    <a:bodyPr/>
                    <a:lstStyle/>
                    <a:p>
                      <a:pPr algn="ctr"/>
                      <a:r>
                        <a:rPr lang="en-US" dirty="0"/>
                        <a:t>4</a:t>
                      </a:r>
                      <a:endParaRPr lang="id-ID" dirty="0"/>
                    </a:p>
                  </a:txBody>
                  <a:tcPr/>
                </a:tc>
                <a:extLst>
                  <a:ext uri="{0D108BD9-81ED-4DB2-BD59-A6C34878D82A}">
                    <a16:rowId xmlns:a16="http://schemas.microsoft.com/office/drawing/2014/main" val="3616084054"/>
                  </a:ext>
                </a:extLst>
              </a:tr>
              <a:tr h="274134">
                <a:tc gridSpan="2">
                  <a:txBody>
                    <a:bodyPr/>
                    <a:lstStyle/>
                    <a:p>
                      <a:pPr algn="ctr"/>
                      <a:r>
                        <a:rPr lang="en-US" dirty="0"/>
                        <a:t>Total DMU</a:t>
                      </a:r>
                      <a:endParaRPr lang="id-ID" dirty="0"/>
                    </a:p>
                  </a:txBody>
                  <a:tcPr/>
                </a:tc>
                <a:tc hMerge="1">
                  <a:txBody>
                    <a:bodyPr/>
                    <a:lstStyle/>
                    <a:p>
                      <a:endParaRPr lang="id-ID" dirty="0"/>
                    </a:p>
                  </a:txBody>
                  <a:tcPr/>
                </a:tc>
                <a:tc>
                  <a:txBody>
                    <a:bodyPr/>
                    <a:lstStyle/>
                    <a:p>
                      <a:pPr algn="ctr"/>
                      <a:r>
                        <a:rPr lang="en-US" dirty="0"/>
                        <a:t>24</a:t>
                      </a:r>
                      <a:endParaRPr lang="id-ID" dirty="0"/>
                    </a:p>
                  </a:txBody>
                  <a:tcPr/>
                </a:tc>
                <a:extLst>
                  <a:ext uri="{0D108BD9-81ED-4DB2-BD59-A6C34878D82A}">
                    <a16:rowId xmlns:a16="http://schemas.microsoft.com/office/drawing/2014/main" val="174718697"/>
                  </a:ext>
                </a:extLst>
              </a:tr>
            </a:tbl>
          </a:graphicData>
        </a:graphic>
      </p:graphicFrame>
      <p:cxnSp>
        <p:nvCxnSpPr>
          <p:cNvPr id="23" name="Connector: Elbow 22">
            <a:extLst>
              <a:ext uri="{FF2B5EF4-FFF2-40B4-BE49-F238E27FC236}">
                <a16:creationId xmlns:a16="http://schemas.microsoft.com/office/drawing/2014/main" id="{B5D9FCCB-DDDD-E838-B54A-E09EFCB29FAC}"/>
              </a:ext>
            </a:extLst>
          </p:cNvPr>
          <p:cNvCxnSpPr>
            <a:cxnSpLocks/>
            <a:stCxn id="58" idx="2"/>
            <a:endCxn id="2" idx="0"/>
          </p:cNvCxnSpPr>
          <p:nvPr/>
        </p:nvCxnSpPr>
        <p:spPr>
          <a:xfrm rot="16200000" flipH="1">
            <a:off x="8096556" y="-809845"/>
            <a:ext cx="271426" cy="4121573"/>
          </a:xfrm>
          <a:prstGeom prst="bentConnector3">
            <a:avLst/>
          </a:prstGeom>
          <a:ln>
            <a:tailEnd type="triangle"/>
          </a:ln>
        </p:spPr>
        <p:style>
          <a:lnRef idx="1">
            <a:schemeClr val="dk1"/>
          </a:lnRef>
          <a:fillRef idx="0">
            <a:schemeClr val="dk1"/>
          </a:fillRef>
          <a:effectRef idx="0">
            <a:schemeClr val="dk1"/>
          </a:effectRef>
          <a:fontRef idx="minor">
            <a:schemeClr val="tx1"/>
          </a:fontRef>
        </p:style>
      </p:cxnSp>
      <p:cxnSp>
        <p:nvCxnSpPr>
          <p:cNvPr id="25" name="Connector: Elbow 24">
            <a:extLst>
              <a:ext uri="{FF2B5EF4-FFF2-40B4-BE49-F238E27FC236}">
                <a16:creationId xmlns:a16="http://schemas.microsoft.com/office/drawing/2014/main" id="{5C8E4B83-0BB7-D3FF-F395-108885595915}"/>
              </a:ext>
            </a:extLst>
          </p:cNvPr>
          <p:cNvCxnSpPr>
            <a:stCxn id="58" idx="2"/>
            <a:endCxn id="6" idx="0"/>
          </p:cNvCxnSpPr>
          <p:nvPr/>
        </p:nvCxnSpPr>
        <p:spPr>
          <a:xfrm rot="5400000">
            <a:off x="4945134" y="219206"/>
            <a:ext cx="330326" cy="2122372"/>
          </a:xfrm>
          <a:prstGeom prst="bentConnector3">
            <a:avLst>
              <a:gd name="adj1" fmla="val 40114"/>
            </a:avLst>
          </a:prstGeom>
          <a:ln>
            <a:tailEnd type="triangle"/>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078E6-BC61-549B-553D-E62CCC33FC49}"/>
              </a:ext>
            </a:extLst>
          </p:cNvPr>
          <p:cNvSpPr>
            <a:spLocks noGrp="1"/>
          </p:cNvSpPr>
          <p:nvPr>
            <p:ph type="title"/>
          </p:nvPr>
        </p:nvSpPr>
        <p:spPr/>
        <p:txBody>
          <a:bodyPr/>
          <a:lstStyle/>
          <a:p>
            <a:r>
              <a:rPr lang="en-US" dirty="0" err="1"/>
              <a:t>Variabel</a:t>
            </a:r>
            <a:r>
              <a:rPr lang="en-US" dirty="0"/>
              <a:t> </a:t>
            </a:r>
            <a:r>
              <a:rPr lang="en-US" dirty="0" err="1"/>
              <a:t>Penelitian</a:t>
            </a:r>
            <a:endParaRPr lang="id-ID" dirty="0"/>
          </a:p>
        </p:txBody>
      </p:sp>
      <p:sp>
        <p:nvSpPr>
          <p:cNvPr id="3" name="Text Placeholder 2">
            <a:extLst>
              <a:ext uri="{FF2B5EF4-FFF2-40B4-BE49-F238E27FC236}">
                <a16:creationId xmlns:a16="http://schemas.microsoft.com/office/drawing/2014/main" id="{C7334445-0672-B9A4-4A24-12C497A03108}"/>
              </a:ext>
            </a:extLst>
          </p:cNvPr>
          <p:cNvSpPr>
            <a:spLocks noGrp="1"/>
          </p:cNvSpPr>
          <p:nvPr>
            <p:ph type="body" idx="1"/>
          </p:nvPr>
        </p:nvSpPr>
        <p:spPr/>
        <p:txBody>
          <a:bodyPr/>
          <a:lstStyle/>
          <a:p>
            <a:pPr marL="50800" indent="0">
              <a:buNone/>
            </a:pPr>
            <a:endParaRPr lang="id-ID" dirty="0"/>
          </a:p>
        </p:txBody>
      </p:sp>
      <p:sp>
        <p:nvSpPr>
          <p:cNvPr id="4" name="Rectangle 3">
            <a:extLst>
              <a:ext uri="{FF2B5EF4-FFF2-40B4-BE49-F238E27FC236}">
                <a16:creationId xmlns:a16="http://schemas.microsoft.com/office/drawing/2014/main" id="{27F264AD-30DD-0D75-48AC-5759B1ED8EDB}"/>
              </a:ext>
            </a:extLst>
          </p:cNvPr>
          <p:cNvSpPr/>
          <p:nvPr/>
        </p:nvSpPr>
        <p:spPr>
          <a:xfrm>
            <a:off x="4326874" y="1567543"/>
            <a:ext cx="3510643" cy="8001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b="1" dirty="0" err="1">
                <a:latin typeface="Times New Roman" panose="02020603050405020304" pitchFamily="18" charset="0"/>
                <a:cs typeface="Times New Roman" panose="02020603050405020304" pitchFamily="18" charset="0"/>
              </a:rPr>
              <a:t>MaxDea</a:t>
            </a:r>
            <a:endParaRPr lang="id-ID" sz="1800" b="1" dirty="0">
              <a:latin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id="{2D8005FD-FB00-8D49-7F98-7232E4CED91E}"/>
              </a:ext>
            </a:extLst>
          </p:cNvPr>
          <p:cNvSpPr/>
          <p:nvPr/>
        </p:nvSpPr>
        <p:spPr>
          <a:xfrm>
            <a:off x="1981002" y="2696454"/>
            <a:ext cx="3510643" cy="8001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dirty="0">
                <a:latin typeface="Times New Roman" panose="02020603050405020304" pitchFamily="18" charset="0"/>
                <a:cs typeface="Times New Roman" panose="02020603050405020304" pitchFamily="18" charset="0"/>
              </a:rPr>
              <a:t>Input</a:t>
            </a:r>
            <a:endParaRPr lang="id-ID" sz="1800" dirty="0">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791AB1AA-6303-8451-FD95-542397E2583C}"/>
              </a:ext>
            </a:extLst>
          </p:cNvPr>
          <p:cNvSpPr/>
          <p:nvPr/>
        </p:nvSpPr>
        <p:spPr>
          <a:xfrm>
            <a:off x="6667500" y="2696454"/>
            <a:ext cx="3510643" cy="8001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dirty="0">
                <a:latin typeface="Times New Roman" panose="02020603050405020304" pitchFamily="18" charset="0"/>
                <a:cs typeface="Times New Roman" panose="02020603050405020304" pitchFamily="18" charset="0"/>
              </a:rPr>
              <a:t>Output</a:t>
            </a:r>
            <a:endParaRPr lang="id-ID" sz="1800" dirty="0">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075D4B93-7A8E-9F04-75D9-5C99C6EBEDC5}"/>
              </a:ext>
            </a:extLst>
          </p:cNvPr>
          <p:cNvSpPr/>
          <p:nvPr/>
        </p:nvSpPr>
        <p:spPr>
          <a:xfrm>
            <a:off x="1493668" y="5107257"/>
            <a:ext cx="3510643" cy="8001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dirty="0">
                <a:latin typeface="Times New Roman" panose="02020603050405020304" pitchFamily="18" charset="0"/>
                <a:cs typeface="Times New Roman" panose="02020603050405020304" pitchFamily="18" charset="0"/>
              </a:rPr>
              <a:t>Beban </a:t>
            </a:r>
            <a:r>
              <a:rPr lang="en-US" sz="1800" dirty="0" err="1">
                <a:latin typeface="Times New Roman" panose="02020603050405020304" pitchFamily="18" charset="0"/>
                <a:cs typeface="Times New Roman" panose="02020603050405020304" pitchFamily="18" charset="0"/>
              </a:rPr>
              <a:t>Operasional</a:t>
            </a:r>
            <a:endParaRPr lang="id-ID" sz="1800" dirty="0">
              <a:latin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B3DDE158-A5EB-2B25-55AC-64849BBDB2F6}"/>
              </a:ext>
            </a:extLst>
          </p:cNvPr>
          <p:cNvSpPr/>
          <p:nvPr/>
        </p:nvSpPr>
        <p:spPr>
          <a:xfrm>
            <a:off x="244335" y="3783599"/>
            <a:ext cx="2873371" cy="8001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dirty="0">
                <a:latin typeface="Times New Roman" panose="02020603050405020304" pitchFamily="18" charset="0"/>
                <a:cs typeface="Times New Roman" panose="02020603050405020304" pitchFamily="18" charset="0"/>
              </a:rPr>
              <a:t>Total </a:t>
            </a:r>
            <a:r>
              <a:rPr lang="en-US" sz="1800" dirty="0" err="1">
                <a:latin typeface="Times New Roman" panose="02020603050405020304" pitchFamily="18" charset="0"/>
                <a:cs typeface="Times New Roman" panose="02020603050405020304" pitchFamily="18" charset="0"/>
              </a:rPr>
              <a:t>Aset</a:t>
            </a:r>
            <a:endParaRPr lang="id-ID" sz="1800" dirty="0">
              <a:latin typeface="Times New Roman" panose="02020603050405020304" pitchFamily="18" charset="0"/>
              <a:cs typeface="Times New Roman" panose="02020603050405020304" pitchFamily="18" charset="0"/>
            </a:endParaRPr>
          </a:p>
        </p:txBody>
      </p:sp>
      <p:sp>
        <p:nvSpPr>
          <p:cNvPr id="9" name="Rectangle 8">
            <a:extLst>
              <a:ext uri="{FF2B5EF4-FFF2-40B4-BE49-F238E27FC236}">
                <a16:creationId xmlns:a16="http://schemas.microsoft.com/office/drawing/2014/main" id="{6D267CBB-7985-4429-2764-F5DBDFE727E9}"/>
              </a:ext>
            </a:extLst>
          </p:cNvPr>
          <p:cNvSpPr/>
          <p:nvPr/>
        </p:nvSpPr>
        <p:spPr>
          <a:xfrm>
            <a:off x="3248990" y="3783599"/>
            <a:ext cx="2776055" cy="8001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dirty="0">
                <a:latin typeface="Times New Roman" panose="02020603050405020304" pitchFamily="18" charset="0"/>
                <a:cs typeface="Times New Roman" panose="02020603050405020304" pitchFamily="18" charset="0"/>
              </a:rPr>
              <a:t>Dana </a:t>
            </a:r>
            <a:r>
              <a:rPr lang="en-US" sz="1800" dirty="0" err="1">
                <a:latin typeface="Times New Roman" panose="02020603050405020304" pitchFamily="18" charset="0"/>
                <a:cs typeface="Times New Roman" panose="02020603050405020304" pitchFamily="18" charset="0"/>
              </a:rPr>
              <a:t>Pihak</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Ketiga</a:t>
            </a:r>
            <a:endParaRPr lang="id-ID" sz="1800" dirty="0">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id="{7CB0165F-6185-0F35-C267-0DAE3FD3BB0F}"/>
              </a:ext>
            </a:extLst>
          </p:cNvPr>
          <p:cNvSpPr/>
          <p:nvPr/>
        </p:nvSpPr>
        <p:spPr>
          <a:xfrm>
            <a:off x="6189020" y="3794948"/>
            <a:ext cx="2631819" cy="8001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dirty="0" err="1">
                <a:latin typeface="Times New Roman" panose="02020603050405020304" pitchFamily="18" charset="0"/>
                <a:cs typeface="Times New Roman" panose="02020603050405020304" pitchFamily="18" charset="0"/>
              </a:rPr>
              <a:t>Kredit</a:t>
            </a:r>
            <a:r>
              <a:rPr lang="en-US" sz="1800" dirty="0">
                <a:latin typeface="Times New Roman" panose="02020603050405020304" pitchFamily="18" charset="0"/>
                <a:cs typeface="Times New Roman" panose="02020603050405020304" pitchFamily="18" charset="0"/>
              </a:rPr>
              <a:t>/</a:t>
            </a:r>
            <a:r>
              <a:rPr lang="en-US" sz="1800" dirty="0" err="1">
                <a:latin typeface="Times New Roman" panose="02020603050405020304" pitchFamily="18" charset="0"/>
                <a:cs typeface="Times New Roman" panose="02020603050405020304" pitchFamily="18" charset="0"/>
              </a:rPr>
              <a:t>pembiayaan</a:t>
            </a:r>
            <a:endParaRPr lang="id-ID" sz="1800" dirty="0">
              <a:latin typeface="Times New Roman" panose="020206030504050203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id="{61F757F5-492E-FEA7-7A4D-BA3D929A42A8}"/>
              </a:ext>
            </a:extLst>
          </p:cNvPr>
          <p:cNvSpPr/>
          <p:nvPr/>
        </p:nvSpPr>
        <p:spPr>
          <a:xfrm>
            <a:off x="9029700" y="3783599"/>
            <a:ext cx="2967935" cy="8001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dirty="0" err="1">
                <a:latin typeface="Times New Roman" panose="02020603050405020304" pitchFamily="18" charset="0"/>
                <a:cs typeface="Times New Roman" panose="02020603050405020304" pitchFamily="18" charset="0"/>
              </a:rPr>
              <a:t>Pendapatan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Operasional</a:t>
            </a:r>
            <a:endParaRPr lang="id-ID" sz="1800" dirty="0">
              <a:latin typeface="Times New Roman" panose="02020603050405020304" pitchFamily="18" charset="0"/>
              <a:cs typeface="Times New Roman" panose="02020603050405020304" pitchFamily="18" charset="0"/>
            </a:endParaRPr>
          </a:p>
        </p:txBody>
      </p:sp>
      <p:cxnSp>
        <p:nvCxnSpPr>
          <p:cNvPr id="13" name="Straight Arrow Connector 12">
            <a:extLst>
              <a:ext uri="{FF2B5EF4-FFF2-40B4-BE49-F238E27FC236}">
                <a16:creationId xmlns:a16="http://schemas.microsoft.com/office/drawing/2014/main" id="{1E52827C-41A2-EA04-7B3C-839CD2E71298}"/>
              </a:ext>
            </a:extLst>
          </p:cNvPr>
          <p:cNvCxnSpPr>
            <a:stCxn id="4" idx="2"/>
            <a:endCxn id="6" idx="0"/>
          </p:cNvCxnSpPr>
          <p:nvPr/>
        </p:nvCxnSpPr>
        <p:spPr>
          <a:xfrm>
            <a:off x="6082196" y="2367643"/>
            <a:ext cx="2340626" cy="32881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9393C6F7-B5F8-C7ED-D8A3-47DCE3E91800}"/>
              </a:ext>
            </a:extLst>
          </p:cNvPr>
          <p:cNvCxnSpPr>
            <a:endCxn id="5" idx="0"/>
          </p:cNvCxnSpPr>
          <p:nvPr/>
        </p:nvCxnSpPr>
        <p:spPr>
          <a:xfrm flipH="1">
            <a:off x="3736324" y="2367643"/>
            <a:ext cx="2345872" cy="328811"/>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229A58C8-E0E4-4BB2-8520-C4B3F18055FC}"/>
              </a:ext>
            </a:extLst>
          </p:cNvPr>
          <p:cNvCxnSpPr>
            <a:cxnSpLocks/>
            <a:stCxn id="5" idx="2"/>
            <a:endCxn id="8" idx="0"/>
          </p:cNvCxnSpPr>
          <p:nvPr/>
        </p:nvCxnSpPr>
        <p:spPr>
          <a:xfrm flipH="1">
            <a:off x="1681021" y="3496554"/>
            <a:ext cx="2055303" cy="287045"/>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CE155F55-DAA4-F846-1001-07E094DB0F0B}"/>
              </a:ext>
            </a:extLst>
          </p:cNvPr>
          <p:cNvCxnSpPr>
            <a:cxnSpLocks/>
            <a:stCxn id="6" idx="2"/>
            <a:endCxn id="10" idx="0"/>
          </p:cNvCxnSpPr>
          <p:nvPr/>
        </p:nvCxnSpPr>
        <p:spPr>
          <a:xfrm flipH="1">
            <a:off x="7504930" y="3496554"/>
            <a:ext cx="917892" cy="298394"/>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87844941-720B-02ED-1DF5-AF65E6F2A498}"/>
              </a:ext>
            </a:extLst>
          </p:cNvPr>
          <p:cNvCxnSpPr>
            <a:cxnSpLocks/>
            <a:stCxn id="5" idx="2"/>
            <a:endCxn id="9" idx="0"/>
          </p:cNvCxnSpPr>
          <p:nvPr/>
        </p:nvCxnSpPr>
        <p:spPr>
          <a:xfrm>
            <a:off x="3736324" y="3496554"/>
            <a:ext cx="900694" cy="287045"/>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DD925121-7ED1-E3CA-F227-ED4E60874E94}"/>
              </a:ext>
            </a:extLst>
          </p:cNvPr>
          <p:cNvCxnSpPr>
            <a:cxnSpLocks/>
            <a:stCxn id="6" idx="2"/>
            <a:endCxn id="11" idx="0"/>
          </p:cNvCxnSpPr>
          <p:nvPr/>
        </p:nvCxnSpPr>
        <p:spPr>
          <a:xfrm>
            <a:off x="8422822" y="3496554"/>
            <a:ext cx="2090846" cy="287045"/>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6" name="Connector: Elbow 35">
            <a:extLst>
              <a:ext uri="{FF2B5EF4-FFF2-40B4-BE49-F238E27FC236}">
                <a16:creationId xmlns:a16="http://schemas.microsoft.com/office/drawing/2014/main" id="{23F8F9E1-958D-B594-DA13-59625237424C}"/>
              </a:ext>
            </a:extLst>
          </p:cNvPr>
          <p:cNvCxnSpPr>
            <a:stCxn id="8" idx="2"/>
            <a:endCxn id="7" idx="0"/>
          </p:cNvCxnSpPr>
          <p:nvPr/>
        </p:nvCxnSpPr>
        <p:spPr>
          <a:xfrm rot="16200000" flipH="1">
            <a:off x="2203226" y="4061493"/>
            <a:ext cx="523558" cy="1567969"/>
          </a:xfrm>
          <a:prstGeom prst="bentConnector3">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37" name="Connector: Elbow 36">
            <a:extLst>
              <a:ext uri="{FF2B5EF4-FFF2-40B4-BE49-F238E27FC236}">
                <a16:creationId xmlns:a16="http://schemas.microsoft.com/office/drawing/2014/main" id="{CF24C5A0-939D-2CB1-1733-8D46E250ECAC}"/>
              </a:ext>
            </a:extLst>
          </p:cNvPr>
          <p:cNvCxnSpPr>
            <a:cxnSpLocks/>
            <a:stCxn id="7" idx="0"/>
            <a:endCxn id="9" idx="2"/>
          </p:cNvCxnSpPr>
          <p:nvPr/>
        </p:nvCxnSpPr>
        <p:spPr>
          <a:xfrm rot="5400000" flipH="1" flipV="1">
            <a:off x="3681225" y="4151464"/>
            <a:ext cx="523558" cy="1388028"/>
          </a:xfrm>
          <a:prstGeom prst="bentConnector3">
            <a:avLst>
              <a:gd name="adj1" fmla="val 50000"/>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1483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g104f7abbb21_0_3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Hasil</a:t>
            </a:r>
            <a:endParaRPr/>
          </a:p>
        </p:txBody>
      </p:sp>
      <p:sp>
        <p:nvSpPr>
          <p:cNvPr id="65" name="Google Shape;65;g104f7abbb21_0_39"/>
          <p:cNvSpPr txBox="1">
            <a:spLocks noGrp="1"/>
          </p:cNvSpPr>
          <p:nvPr>
            <p:ph type="body" idx="1"/>
          </p:nvPr>
        </p:nvSpPr>
        <p:spPr>
          <a:xfrm>
            <a:off x="515100" y="1282275"/>
            <a:ext cx="10261757" cy="3942868"/>
          </a:xfrm>
          <a:prstGeom prst="rect">
            <a:avLst/>
          </a:prstGeom>
          <a:noFill/>
          <a:ln>
            <a:noFill/>
          </a:ln>
        </p:spPr>
        <p:txBody>
          <a:bodyPr spcFirstLastPara="1" wrap="square" lIns="91425" tIns="45700" rIns="91425" bIns="45700" anchor="t" anchorCtr="0">
            <a:normAutofit fontScale="77500" lnSpcReduction="20000"/>
          </a:bodyPr>
          <a:lstStyle/>
          <a:p>
            <a:pPr algn="just"/>
            <a:r>
              <a:rPr lang="id-ID" sz="2300" dirty="0"/>
              <a:t>Penelitian ini mengukur efisiensi kinerja Bank BJB Syariah dan Bank BJB Konvensional sebelum pandemi COVID-19 (2017–2019) menggunakan metode </a:t>
            </a:r>
            <a:r>
              <a:rPr lang="id-ID" sz="2300" b="1" dirty="0"/>
              <a:t>Data </a:t>
            </a:r>
            <a:r>
              <a:rPr lang="id-ID" sz="2300" b="1" dirty="0" err="1"/>
              <a:t>Envelopment</a:t>
            </a:r>
            <a:r>
              <a:rPr lang="id-ID" sz="2300" b="1" dirty="0"/>
              <a:t> </a:t>
            </a:r>
            <a:r>
              <a:rPr lang="id-ID" sz="2300" b="1" dirty="0" err="1"/>
              <a:t>Analysis</a:t>
            </a:r>
            <a:r>
              <a:rPr lang="id-ID" sz="2300" b="1" dirty="0"/>
              <a:t> (DEA)</a:t>
            </a:r>
            <a:r>
              <a:rPr lang="id-ID" sz="2300" dirty="0"/>
              <a:t> dengan pendekatan non-</a:t>
            </a:r>
            <a:r>
              <a:rPr lang="id-ID" sz="2300" dirty="0" err="1"/>
              <a:t>parametrik</a:t>
            </a:r>
            <a:r>
              <a:rPr lang="id-ID" sz="2300" dirty="0"/>
              <a:t> </a:t>
            </a:r>
            <a:r>
              <a:rPr lang="id-ID" sz="2300" dirty="0" err="1"/>
              <a:t>MaxDEA</a:t>
            </a:r>
            <a:r>
              <a:rPr lang="id-ID" sz="2300" dirty="0"/>
              <a:t>. Efisiensi dinilai berdasarkan </a:t>
            </a:r>
            <a:r>
              <a:rPr lang="id-ID" sz="2300" b="1" dirty="0"/>
              <a:t>Total Aset, Dana Pihak Ketiga (DPK), dan Beban Operasional</a:t>
            </a:r>
            <a:r>
              <a:rPr lang="id-ID" sz="2300" dirty="0"/>
              <a:t> sebagai variabel </a:t>
            </a:r>
            <a:r>
              <a:rPr lang="id-ID" sz="2300" dirty="0" err="1"/>
              <a:t>input</a:t>
            </a:r>
            <a:r>
              <a:rPr lang="id-ID" sz="2300" dirty="0"/>
              <a:t> serta </a:t>
            </a:r>
            <a:r>
              <a:rPr lang="id-ID" sz="2300" b="1" dirty="0"/>
              <a:t>Kredit/Pembiayaan dan Pendapatan Operasional</a:t>
            </a:r>
            <a:r>
              <a:rPr lang="id-ID" sz="2300" dirty="0"/>
              <a:t> sebagai variabel </a:t>
            </a:r>
            <a:r>
              <a:rPr lang="id-ID" sz="2300" dirty="0" err="1"/>
              <a:t>output</a:t>
            </a:r>
            <a:r>
              <a:rPr lang="id-ID" sz="2300" dirty="0"/>
              <a:t>.</a:t>
            </a:r>
          </a:p>
          <a:p>
            <a:pPr algn="just"/>
            <a:r>
              <a:rPr lang="id-ID" sz="2300" dirty="0"/>
              <a:t>Hasil penelitian menunjukkan bahwa kedua bank mengalami fluktuasi efisiensi dalam periode tersebut. </a:t>
            </a:r>
            <a:r>
              <a:rPr lang="id-ID" sz="2300" b="1" dirty="0"/>
              <a:t>Bank BJB Syariah</a:t>
            </a:r>
            <a:r>
              <a:rPr lang="id-ID" sz="2300" dirty="0"/>
              <a:t> mengalami inefisiensi pada beberapa kuartal, terutama akibat alokasi </a:t>
            </a:r>
            <a:r>
              <a:rPr lang="id-ID" sz="2300" dirty="0" err="1"/>
              <a:t>input</a:t>
            </a:r>
            <a:r>
              <a:rPr lang="id-ID" sz="2300" dirty="0"/>
              <a:t> yang kurang optimal, seperti DPK yang rendah dan beban operasional yang belum dikelola dengan baik. </a:t>
            </a:r>
            <a:r>
              <a:rPr lang="id-ID" sz="2300" b="1" dirty="0"/>
              <a:t>Bank BJB Konvensional</a:t>
            </a:r>
            <a:r>
              <a:rPr lang="id-ID" sz="2300" dirty="0"/>
              <a:t> lebih stabil dalam mencapai efisiensi, tetapi tetap mengalami beberapa kuartal dengan inefisiensi, khususnya di tahun 2019.</a:t>
            </a:r>
          </a:p>
          <a:p>
            <a:pPr algn="just"/>
            <a:r>
              <a:rPr lang="id-ID" sz="2300" dirty="0"/>
              <a:t>Analisis </a:t>
            </a:r>
            <a:r>
              <a:rPr lang="id-ID" sz="2300" b="1" dirty="0"/>
              <a:t>Total </a:t>
            </a:r>
            <a:r>
              <a:rPr lang="id-ID" sz="2300" b="1" dirty="0" err="1"/>
              <a:t>Potential</a:t>
            </a:r>
            <a:r>
              <a:rPr lang="id-ID" sz="2300" b="1" dirty="0"/>
              <a:t> </a:t>
            </a:r>
            <a:r>
              <a:rPr lang="id-ID" sz="2300" b="1" dirty="0" err="1"/>
              <a:t>Improvement</a:t>
            </a:r>
            <a:r>
              <a:rPr lang="id-ID" sz="2300" dirty="0"/>
              <a:t> menunjukkan bahwa peningkatan efisiensi dapat dilakukan dengan </a:t>
            </a:r>
            <a:r>
              <a:rPr lang="id-ID" sz="2300" b="1" dirty="0"/>
              <a:t>menaikkan DPK dan mengurangi penyaluran Kredit/Pembiayaan serta Pendapatan Operasional</a:t>
            </a:r>
            <a:r>
              <a:rPr lang="id-ID" sz="2300" dirty="0"/>
              <a:t> di beberapa kuartal tertentu. Oleh karena itu, bank perlu </a:t>
            </a:r>
            <a:r>
              <a:rPr lang="id-ID" sz="2300" b="1" dirty="0"/>
              <a:t>mengoptimalkan alokasi sumber daya dan strategi pengelolaan dana</a:t>
            </a:r>
            <a:r>
              <a:rPr lang="id-ID" sz="2300" dirty="0"/>
              <a:t> agar tetap kompetitif dan efisien dalam menjalankan fungsi intermediasi.</a:t>
            </a:r>
          </a:p>
          <a:p>
            <a:pPr marL="457200" lvl="0" indent="-228600" algn="l" rtl="0">
              <a:lnSpc>
                <a:spcPct val="90000"/>
              </a:lnSpc>
              <a:spcBef>
                <a:spcPts val="1000"/>
              </a:spcBef>
              <a:spcAft>
                <a:spcPts val="0"/>
              </a:spcAft>
              <a:buClr>
                <a:schemeClr val="dk1"/>
              </a:buClr>
              <a:buSzPts val="2800"/>
              <a:buNone/>
            </a:pPr>
            <a:endParaRPr dirty="0"/>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2961</Words>
  <Application>Microsoft Office PowerPoint</Application>
  <PresentationFormat>Widescreen</PresentationFormat>
  <Paragraphs>137</Paragraphs>
  <Slides>19</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Century Gothic</vt:lpstr>
      <vt:lpstr>Wingdings</vt:lpstr>
      <vt:lpstr>Exo</vt:lpstr>
      <vt:lpstr>Times New Roman</vt:lpstr>
      <vt:lpstr>Arial</vt:lpstr>
      <vt:lpstr>Calibri</vt:lpstr>
      <vt:lpstr>Office Theme</vt:lpstr>
      <vt:lpstr>Komparasi Efisiensi Bank Bjb Syariah Dan Bank Bjb Konvensional Sebelum Dan Selama Pandemi Covid-19  </vt:lpstr>
      <vt:lpstr>Pendahuluan</vt:lpstr>
      <vt:lpstr>Pendahuluan</vt:lpstr>
      <vt:lpstr>Pertanyaan Penelitian (Rumusan Masalah)</vt:lpstr>
      <vt:lpstr>Tujuan Penelitian</vt:lpstr>
      <vt:lpstr>Novelty Penelitian</vt:lpstr>
      <vt:lpstr>Metode</vt:lpstr>
      <vt:lpstr>Variabel Penelitian</vt:lpstr>
      <vt:lpstr>Hasil</vt:lpstr>
      <vt:lpstr>Hasil</vt:lpstr>
      <vt:lpstr>Pembahasan</vt:lpstr>
      <vt:lpstr>Pembahasan</vt:lpstr>
      <vt:lpstr>Temuan Penting Penelitian</vt:lpstr>
      <vt:lpstr>Manfaat Penelitian</vt:lpstr>
      <vt:lpstr>Referensi</vt:lpstr>
      <vt:lpstr>Referensi</vt:lpstr>
      <vt:lpstr>Referensi</vt:lpstr>
      <vt:lpstr>Referensi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Umsida</dc:creator>
  <cp:lastModifiedBy>Nurul Fdh</cp:lastModifiedBy>
  <cp:revision>2</cp:revision>
  <dcterms:created xsi:type="dcterms:W3CDTF">2020-02-15T07:43:00Z</dcterms:created>
  <dcterms:modified xsi:type="dcterms:W3CDTF">2025-02-02T12:54:37Z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1033-11.2.0.9031</vt:lpwstr>
  </property>
</Properties>
</file>