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2" r:id="rId6"/>
  </p:sldIdLst>
  <p:sldSz cx="12192000" cy="6858000"/>
  <p:notesSz cx="9144000" cy="6858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Ex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304354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ID" dirty="0" err="1">
                <a:latin typeface="Exo"/>
                <a:ea typeface="Exo"/>
                <a:cs typeface="Exo"/>
                <a:sym typeface="Exo"/>
              </a:rPr>
              <a:t>Ebook</a:t>
            </a:r>
            <a:r>
              <a:rPr lang="en-ID" dirty="0">
                <a:latin typeface="Exo"/>
                <a:ea typeface="Exo"/>
                <a:cs typeface="Exo"/>
                <a:sym typeface="Exo"/>
              </a:rPr>
              <a:t> </a:t>
            </a:r>
            <a:r>
              <a:rPr lang="en-ID" dirty="0" err="1">
                <a:latin typeface="Exo"/>
                <a:ea typeface="Exo"/>
                <a:cs typeface="Exo"/>
                <a:sym typeface="Exo"/>
              </a:rPr>
              <a:t>Mengenal</a:t>
            </a:r>
            <a:r>
              <a:rPr lang="en-ID" dirty="0">
                <a:latin typeface="Exo"/>
                <a:ea typeface="Exo"/>
                <a:cs typeface="Exo"/>
                <a:sym typeface="Exo"/>
              </a:rPr>
              <a:t> </a:t>
            </a:r>
            <a:r>
              <a:rPr lang="en-ID" dirty="0" err="1">
                <a:latin typeface="Exo"/>
                <a:ea typeface="Exo"/>
                <a:cs typeface="Exo"/>
                <a:sym typeface="Exo"/>
              </a:rPr>
              <a:t>Diri</a:t>
            </a:r>
            <a:r>
              <a:rPr lang="en-ID" dirty="0">
                <a:latin typeface="Exo"/>
                <a:ea typeface="Exo"/>
                <a:cs typeface="Exo"/>
                <a:sym typeface="Exo"/>
              </a:rPr>
              <a:t> </a:t>
            </a:r>
            <a:r>
              <a:rPr lang="en-ID" dirty="0" err="1">
                <a:latin typeface="Exo"/>
                <a:ea typeface="Exo"/>
                <a:cs typeface="Exo"/>
                <a:sym typeface="Exo"/>
              </a:rPr>
              <a:t>Sendir</a:t>
            </a:r>
            <a:r>
              <a:rPr lang="en-ID" dirty="0" err="1"/>
              <a:t>i</a:t>
            </a:r>
            <a:endParaRPr dirty="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5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Nur </a:t>
            </a:r>
            <a:r>
              <a:rPr lang="en-US" dirty="0" err="1"/>
              <a:t>Isnaini</a:t>
            </a:r>
            <a:endParaRPr dirty="0"/>
          </a:p>
          <a:p>
            <a:pPr marL="0" lvl="0" indent="0"/>
            <a:r>
              <a:rPr lang="id-ID" dirty="0"/>
              <a:t>Moch. Bahak Udin By Arifin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Progam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Pendidikan Madrasah </a:t>
            </a:r>
            <a:r>
              <a:rPr lang="en-US" dirty="0" err="1"/>
              <a:t>Ibtida’iyah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Muhammadiyah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</a:rPr>
              <a:t>Maret</a:t>
            </a:r>
            <a:r>
              <a:rPr lang="en-US" dirty="0">
                <a:solidFill>
                  <a:srgbClr val="F2F2F2"/>
                </a:solidFill>
              </a:rPr>
              <a:t>, 2024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/>
              <a:t>Abstrak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2540" indent="-360045" algn="just">
              <a:spcBef>
                <a:spcPts val="0"/>
              </a:spcBef>
              <a:spcAft>
                <a:spcPts val="0"/>
              </a:spcAft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Buku Saku Mengenal Diri Sendiri</a:t>
            </a:r>
            <a:r>
              <a:rPr lang="id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sebuah alat edukatif yang dirancang untuk siswa SD kelas 1 dengan total 18 halaman. Buku saku ini bertujuan untuk membantu anak-anak mengenali diri mereka sendiri melalui berbagai aktivitas yang menyenangkan dan interaktif. Dalam buku ini, anak-anak diperkenalkan pada konsep identitas diri dan keluarga dengan cara yang sederhana namun mendalam.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Sehingga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siswa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belajar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mengenal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sendiri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mudah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karena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sesuai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realita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kehidupan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sehari-hari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Ada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beberapa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halaman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khusus yang memungkinkan anak-anak untuk menggambar atau menuliskan tentang anggota keluarga mereka dan kegiatan yang mereka lakukan bersama. Ini membantu anak-anak memperkuat pemahaman mereka tentang peran dan hubungan dalam keluarga.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228600" algn="just">
              <a:lnSpc>
                <a:spcPct val="100000"/>
              </a:lnSpc>
              <a:buNone/>
            </a:pP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28600" algn="just">
              <a:lnSpc>
                <a:spcPct val="100000"/>
              </a:lnSpc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ID" dirty="0"/>
              <a:t>DESKRIPSI PRODUK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E36895-C8C3-4274-A13F-5B99274C0363}"/>
              </a:ext>
            </a:extLst>
          </p:cNvPr>
          <p:cNvSpPr/>
          <p:nvPr/>
        </p:nvSpPr>
        <p:spPr>
          <a:xfrm>
            <a:off x="409278" y="1443841"/>
            <a:ext cx="113734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 usia dini, mengenal diri sendiri adalah langkah penting dalam perkembangan anak[1]. Untuk siswa SD kelas 1, kegiatan ini dapat dilakukan dengan cara yang menyenangkan dan interaktif melalui buku saku yang dirancang khusus[2]. Buku saku ini akan membantu anak-anak mengenali diri mereka sendiri, memahami perasaan mereka, serta belajar tentang kelebihan dan kekurangan mereka dengan cara yang sesuai dengan usia mereka[3].</a:t>
            </a:r>
            <a:r>
              <a:rPr lang="id-ID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 tahap awal kehidupan, mengenal diri sendiri adalah fondasi penting. Buku saku ini membantu anak-anak mulai memahami siapa mereka dengan cara yang sederhana namun mendalam[4]. Aktivitas seperti menggambar diri sendiri dan menulis tentang hal-hal yang mereka sukai atau tidak sukai memberikan mereka alat untuk menjelajahi identitas pribadi mereka[5]. Dengan cara ini, anak-anak belajar untuk mengenali dan menghargai diri mereka sendiri, yang merupakan langkah awal menuju pembentukan kepercayaan diri yang sehat[6].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Anak-anak memiliki imajinasi yang luar biasa dan kebutuhan untuk mengekspresikan diri mereka secara kreatif[7]. Buku saku ini menawarkan berbagai kesempatan bagi anak-anak untuk menggambar dan menulis, yang tidak hanya menghibur mereka tetapi juga merangsang kreativitas mereka[8]. Melalui gambar dan tulisan, mereka dapat mengungkapkan perasaan, minat, dan ide mereka dengan cara yang menyenangkan dan menstimulasi keterampilan kognitif mereka[9].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ID" dirty="0"/>
              <a:t>ISI PRODUK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A7C07C-3DCC-4DEF-BE68-170E4D389E1A}"/>
              </a:ext>
            </a:extLst>
          </p:cNvPr>
          <p:cNvSpPr/>
          <p:nvPr/>
        </p:nvSpPr>
        <p:spPr>
          <a:xfrm>
            <a:off x="166757" y="1587231"/>
            <a:ext cx="118308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7200"/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Buku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dirancang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khusus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siswa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berfokus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aspek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perkembangan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mereka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mengenal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identitas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memahami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keluarga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mereka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Buku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terdiri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beberapa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fitur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yakni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Identitas Diri: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Buku ini memandu anak untuk menjelajahi siapa mereka melalui aktivitas yang menyenangkan dan interaktif. Dengan halaman-halaman yang didedikasikan untuk menggambar diri sendiri, menulis tentang hal-hal yang mereka suka dan tidak suka, serta mencatat perasaan mereka, anak-anak dapat lebih mengenali dan menghargai diri mereka sendiri[10].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b.) 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Mengenal Keluarga: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Halaman khusus disediakan untuk anak-anak menggambar atau menulis tentang anggota keluarga mereka. Ini mencakup ruang untuk menggambar keluarga, menuliskan nama-nama anggota keluarga, serta mencatat kegiatan atau momen spesial yang mereka alami bersama. Hal ini membantu anak-anak memahami hubungan mereka dengan orang-orang terdekat dan memperkuat rasa keterhubungan.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c.) 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Desain Ramah Anak: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Ilustrasi ceria dan tata letak yang menarik memudahkan anak-anak untuk terlibat dalam aktivitas. Buku ini dirancang untuk menjadi alat yang menyenangkan sekaligus edukatif.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d.) 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Pengembangan Emosi dan Hubungan: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Melalui aktivitas yang melibatkan pengenalan diri dan keluarga, anak-anak belajar untuk mengekspresikan perasaan mereka dan menghargai hubungan mereka dengan orang lain.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id-ID" sz="3600" dirty="0"/>
              <a:t>Desain Pop Up Book Panduan Shalat Untuk Anak Sesuai Tuntunan Rasulullah </a:t>
            </a:r>
            <a:endParaRPr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67BBCA-2B4A-42BC-B2B2-E7F6E1C79927}"/>
              </a:ext>
            </a:extLst>
          </p:cNvPr>
          <p:cNvSpPr/>
          <p:nvPr/>
        </p:nvSpPr>
        <p:spPr>
          <a:xfrm>
            <a:off x="3151433" y="5704116"/>
            <a:ext cx="4918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Cover </a:t>
            </a:r>
            <a:r>
              <a:rPr lang="en-US" sz="2000" dirty="0" err="1"/>
              <a:t>Depan</a:t>
            </a:r>
            <a:r>
              <a:rPr lang="en-US" sz="2000" dirty="0"/>
              <a:t> dan </a:t>
            </a:r>
            <a:r>
              <a:rPr lang="en-US" sz="2000" dirty="0" err="1"/>
              <a:t>Belakang</a:t>
            </a:r>
            <a:r>
              <a:rPr lang="en-US" sz="2000" dirty="0"/>
              <a:t> Pop Up Book</a:t>
            </a:r>
            <a:endParaRPr lang="en-ID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B6503-6FA6-40AF-8FD5-1779F874584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1638300"/>
            <a:ext cx="2533650" cy="3581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598</Words>
  <Application>Microsoft Office PowerPoint</Application>
  <PresentationFormat>Widescreen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Times New Roman</vt:lpstr>
      <vt:lpstr>Century Gothic</vt:lpstr>
      <vt:lpstr>Exo</vt:lpstr>
      <vt:lpstr>Arial</vt:lpstr>
      <vt:lpstr>Calibri</vt:lpstr>
      <vt:lpstr>Office Theme</vt:lpstr>
      <vt:lpstr>Ebook Mengenal Diri Sendiri</vt:lpstr>
      <vt:lpstr>Abstrak</vt:lpstr>
      <vt:lpstr>DESKRIPSI PRODUK</vt:lpstr>
      <vt:lpstr>ISI PRODUK</vt:lpstr>
      <vt:lpstr>Desain Pop Up Book Panduan Shalat Untuk Anak Sesuai Tuntunan Rasulullah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Up Book Panduan Shalat Untuk Anak Sesuai Tuntunan Rasulullah</dc:title>
  <dc:creator>Umsida</dc:creator>
  <cp:lastModifiedBy>user</cp:lastModifiedBy>
  <cp:revision>5</cp:revision>
  <dcterms:created xsi:type="dcterms:W3CDTF">2020-02-15T07:43:00Z</dcterms:created>
  <dcterms:modified xsi:type="dcterms:W3CDTF">2024-08-20T06:44:09Z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