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9" r:id="rId1"/>
  </p:sldMasterIdLst>
  <p:notesMasterIdLst>
    <p:notesMasterId r:id="rId48"/>
  </p:notesMasterIdLst>
  <p:sldIdLst>
    <p:sldId id="256" r:id="rId2"/>
    <p:sldId id="257" r:id="rId3"/>
    <p:sldId id="348" r:id="rId4"/>
    <p:sldId id="349" r:id="rId5"/>
    <p:sldId id="258" r:id="rId6"/>
    <p:sldId id="259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260" r:id="rId15"/>
    <p:sldId id="316" r:id="rId16"/>
    <p:sldId id="328" r:id="rId17"/>
    <p:sldId id="329" r:id="rId18"/>
    <p:sldId id="317" r:id="rId19"/>
    <p:sldId id="330" r:id="rId20"/>
    <p:sldId id="339" r:id="rId21"/>
    <p:sldId id="318" r:id="rId22"/>
    <p:sldId id="331" r:id="rId23"/>
    <p:sldId id="340" r:id="rId24"/>
    <p:sldId id="319" r:id="rId25"/>
    <p:sldId id="332" r:id="rId26"/>
    <p:sldId id="341" r:id="rId27"/>
    <p:sldId id="320" r:id="rId28"/>
    <p:sldId id="333" r:id="rId29"/>
    <p:sldId id="342" r:id="rId30"/>
    <p:sldId id="321" r:id="rId31"/>
    <p:sldId id="334" r:id="rId32"/>
    <p:sldId id="343" r:id="rId33"/>
    <p:sldId id="322" r:id="rId34"/>
    <p:sldId id="335" r:id="rId35"/>
    <p:sldId id="344" r:id="rId36"/>
    <p:sldId id="323" r:id="rId37"/>
    <p:sldId id="336" r:id="rId38"/>
    <p:sldId id="345" r:id="rId39"/>
    <p:sldId id="324" r:id="rId40"/>
    <p:sldId id="337" r:id="rId41"/>
    <p:sldId id="346" r:id="rId42"/>
    <p:sldId id="325" r:id="rId43"/>
    <p:sldId id="338" r:id="rId44"/>
    <p:sldId id="347" r:id="rId45"/>
    <p:sldId id="327" r:id="rId46"/>
    <p:sldId id="288" r:id="rId47"/>
  </p:sldIdLst>
  <p:sldSz cx="9144000" cy="5143500" type="screen16x9"/>
  <p:notesSz cx="6858000" cy="9144000"/>
  <p:embeddedFontLst>
    <p:embeddedFont>
      <p:font typeface="Bebas Neue" panose="020B0606020202050201" pitchFamily="34" charset="0"/>
      <p:regular r:id="rId49"/>
    </p:embeddedFont>
    <p:embeddedFont>
      <p:font typeface="Montserrat" panose="00000500000000000000" pitchFamily="2" charset="0"/>
      <p:regular r:id="rId50"/>
      <p:bold r:id="rId51"/>
      <p:italic r:id="rId52"/>
      <p:boldItalic r:id="rId53"/>
    </p:embeddedFont>
    <p:embeddedFont>
      <p:font typeface="Montserrat Medium" panose="00000600000000000000" pitchFamily="2" charset="0"/>
      <p:regular r:id="rId54"/>
      <p:bold r:id="rId55"/>
      <p:italic r:id="rId56"/>
      <p:boldItalic r:id="rId57"/>
    </p:embeddedFont>
  </p:embeddedFontLst>
  <p:custDataLst>
    <p:tags r:id="rId58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34A8"/>
    <a:srgbClr val="9B8D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222DEFB-B45F-4116-9D3C-2A674CC56A76}">
  <a:tblStyle styleId="{E222DEFB-B45F-4116-9D3C-2A674CC56A7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06" autoAdjust="0"/>
    <p:restoredTop sz="94654" autoAdjust="0"/>
  </p:normalViewPr>
  <p:slideViewPr>
    <p:cSldViewPr snapToGrid="0">
      <p:cViewPr varScale="1">
        <p:scale>
          <a:sx n="103" d="100"/>
          <a:sy n="103" d="100"/>
        </p:scale>
        <p:origin x="408" y="24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2.fntdata"/><Relationship Id="rId55" Type="http://schemas.openxmlformats.org/officeDocument/2006/relationships/font" Target="fonts/font7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6.fntdata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5.fntdata"/><Relationship Id="rId58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.fntdata"/><Relationship Id="rId57" Type="http://schemas.openxmlformats.org/officeDocument/2006/relationships/font" Target="fonts/font9.fntdata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4.fntdata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56" Type="http://schemas.openxmlformats.org/officeDocument/2006/relationships/font" Target="fonts/font8.fntdata"/><Relationship Id="rId8" Type="http://schemas.openxmlformats.org/officeDocument/2006/relationships/slide" Target="slides/slide7.xml"/><Relationship Id="rId51" Type="http://schemas.openxmlformats.org/officeDocument/2006/relationships/font" Target="fonts/font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0" name="Google Shape;1540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1" name="Google Shape;1541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" name="Google Shape;1720;g13c1b138433_0_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1" name="Google Shape;1721;g13c1b138433_0_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083216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" name="Google Shape;1720;g13c1b138433_0_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1" name="Google Shape;1721;g13c1b138433_0_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952041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9" name="Google Shape;1739;g13c1b138433_0_7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0" name="Google Shape;1740;g13c1b138433_0_7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30808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7929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343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6928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9253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5135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0797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6" name="Google Shape;1646;g13c1b13843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7" name="Google Shape;1647;g13c1b13843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6709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7708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2572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3101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4" name="Google Shape;3664;g13cd7cc20e4_0_21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65" name="Google Shape;3665;g13cd7cc20e4_0_21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6" name="Google Shape;1696;g13a3c588a55_0_3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7" name="Google Shape;1697;g13a3c588a55_0_3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" name="Google Shape;1720;g13c1b138433_0_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1" name="Google Shape;1721;g13c1b138433_0_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" name="Google Shape;1720;g13c1b138433_0_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1" name="Google Shape;1721;g13c1b138433_0_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748653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" name="Google Shape;1720;g13c1b138433_0_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1" name="Google Shape;1721;g13c1b138433_0_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156520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" name="Google Shape;1720;g13c1b138433_0_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1" name="Google Shape;1721;g13c1b138433_0_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269597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" name="Google Shape;1720;g13c1b138433_0_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1" name="Google Shape;1721;g13c1b138433_0_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198401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" name="Google Shape;1720;g13c1b138433_0_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1" name="Google Shape;1721;g13c1b138433_0_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31011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715100" y="952213"/>
            <a:ext cx="4852500" cy="203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450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715100" y="3267365"/>
            <a:ext cx="4271100" cy="44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058902" y="707875"/>
            <a:ext cx="1431861" cy="493003"/>
            <a:chOff x="6666150" y="1143175"/>
            <a:chExt cx="1658975" cy="571200"/>
          </a:xfrm>
        </p:grpSpPr>
        <p:grpSp>
          <p:nvGrpSpPr>
            <p:cNvPr id="12" name="Google Shape;12;p2"/>
            <p:cNvGrpSpPr/>
            <p:nvPr/>
          </p:nvGrpSpPr>
          <p:grpSpPr>
            <a:xfrm flipH="1">
              <a:off x="6666150" y="1143175"/>
              <a:ext cx="1658975" cy="571200"/>
              <a:chOff x="6841800" y="708750"/>
              <a:chExt cx="1658975" cy="571200"/>
            </a:xfrm>
          </p:grpSpPr>
          <p:sp>
            <p:nvSpPr>
              <p:cNvPr id="13" name="Google Shape;13;p2"/>
              <p:cNvSpPr/>
              <p:nvPr/>
            </p:nvSpPr>
            <p:spPr>
              <a:xfrm>
                <a:off x="8341425" y="1138275"/>
                <a:ext cx="156500" cy="141675"/>
              </a:xfrm>
              <a:custGeom>
                <a:avLst/>
                <a:gdLst/>
                <a:ahLst/>
                <a:cxnLst/>
                <a:rect l="l" t="t" r="r" b="b"/>
                <a:pathLst>
                  <a:path w="6260" h="5667" extrusionOk="0">
                    <a:moveTo>
                      <a:pt x="5666" y="1"/>
                    </a:moveTo>
                    <a:lnTo>
                      <a:pt x="1" y="5666"/>
                    </a:lnTo>
                    <a:lnTo>
                      <a:pt x="3964" y="5666"/>
                    </a:lnTo>
                    <a:lnTo>
                      <a:pt x="6260" y="3370"/>
                    </a:lnTo>
                    <a:cubicBezTo>
                      <a:pt x="6146" y="2219"/>
                      <a:pt x="5944" y="1096"/>
                      <a:pt x="566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14;p2"/>
              <p:cNvSpPr/>
              <p:nvPr/>
            </p:nvSpPr>
            <p:spPr>
              <a:xfrm>
                <a:off x="6870250" y="899300"/>
                <a:ext cx="231475" cy="231475"/>
              </a:xfrm>
              <a:custGeom>
                <a:avLst/>
                <a:gdLst/>
                <a:ahLst/>
                <a:cxnLst/>
                <a:rect l="l" t="t" r="r" b="b"/>
                <a:pathLst>
                  <a:path w="9259" h="9259" extrusionOk="0">
                    <a:moveTo>
                      <a:pt x="9259" y="0"/>
                    </a:moveTo>
                    <a:lnTo>
                      <a:pt x="9259" y="0"/>
                    </a:lnTo>
                    <a:cubicBezTo>
                      <a:pt x="5027" y="1660"/>
                      <a:pt x="1662" y="5025"/>
                      <a:pt x="0" y="9258"/>
                    </a:cubicBezTo>
                    <a:lnTo>
                      <a:pt x="925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15;p2"/>
              <p:cNvSpPr/>
              <p:nvPr/>
            </p:nvSpPr>
            <p:spPr>
              <a:xfrm>
                <a:off x="8448925" y="1230300"/>
                <a:ext cx="51850" cy="49650"/>
              </a:xfrm>
              <a:custGeom>
                <a:avLst/>
                <a:gdLst/>
                <a:ahLst/>
                <a:cxnLst/>
                <a:rect l="l" t="t" r="r" b="b"/>
                <a:pathLst>
                  <a:path w="2074" h="1986" extrusionOk="0">
                    <a:moveTo>
                      <a:pt x="1983" y="0"/>
                    </a:moveTo>
                    <a:lnTo>
                      <a:pt x="1" y="1985"/>
                    </a:lnTo>
                    <a:lnTo>
                      <a:pt x="2074" y="1985"/>
                    </a:lnTo>
                    <a:cubicBezTo>
                      <a:pt x="2074" y="1316"/>
                      <a:pt x="2040" y="656"/>
                      <a:pt x="198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7481750" y="719850"/>
                <a:ext cx="637750" cy="560100"/>
              </a:xfrm>
              <a:custGeom>
                <a:avLst/>
                <a:gdLst/>
                <a:ahLst/>
                <a:cxnLst/>
                <a:rect l="l" t="t" r="r" b="b"/>
                <a:pathLst>
                  <a:path w="25510" h="22404" extrusionOk="0">
                    <a:moveTo>
                      <a:pt x="22403" y="0"/>
                    </a:moveTo>
                    <a:lnTo>
                      <a:pt x="0" y="22403"/>
                    </a:lnTo>
                    <a:lnTo>
                      <a:pt x="3961" y="22403"/>
                    </a:lnTo>
                    <a:lnTo>
                      <a:pt x="25509" y="855"/>
                    </a:lnTo>
                    <a:cubicBezTo>
                      <a:pt x="24505" y="501"/>
                      <a:pt x="23467" y="211"/>
                      <a:pt x="2240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7589175" y="743350"/>
                <a:ext cx="605175" cy="536600"/>
              </a:xfrm>
              <a:custGeom>
                <a:avLst/>
                <a:gdLst/>
                <a:ahLst/>
                <a:cxnLst/>
                <a:rect l="l" t="t" r="r" b="b"/>
                <a:pathLst>
                  <a:path w="24207" h="21464" extrusionOk="0">
                    <a:moveTo>
                      <a:pt x="21464" y="0"/>
                    </a:moveTo>
                    <a:lnTo>
                      <a:pt x="1" y="21463"/>
                    </a:lnTo>
                    <a:lnTo>
                      <a:pt x="3964" y="21463"/>
                    </a:lnTo>
                    <a:lnTo>
                      <a:pt x="24207" y="1218"/>
                    </a:lnTo>
                    <a:cubicBezTo>
                      <a:pt x="23323" y="755"/>
                      <a:pt x="22411" y="345"/>
                      <a:pt x="2146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7374300" y="709150"/>
                <a:ext cx="660425" cy="570800"/>
              </a:xfrm>
              <a:custGeom>
                <a:avLst/>
                <a:gdLst/>
                <a:ahLst/>
                <a:cxnLst/>
                <a:rect l="l" t="t" r="r" b="b"/>
                <a:pathLst>
                  <a:path w="26417" h="22832" extrusionOk="0">
                    <a:moveTo>
                      <a:pt x="22831" y="1"/>
                    </a:moveTo>
                    <a:lnTo>
                      <a:pt x="0" y="22831"/>
                    </a:lnTo>
                    <a:lnTo>
                      <a:pt x="3961" y="22831"/>
                    </a:lnTo>
                    <a:lnTo>
                      <a:pt x="26417" y="376"/>
                    </a:lnTo>
                    <a:cubicBezTo>
                      <a:pt x="25248" y="160"/>
                      <a:pt x="24052" y="31"/>
                      <a:pt x="2283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7696625" y="776650"/>
                <a:ext cx="564275" cy="503300"/>
              </a:xfrm>
              <a:custGeom>
                <a:avLst/>
                <a:gdLst/>
                <a:ahLst/>
                <a:cxnLst/>
                <a:rect l="l" t="t" r="r" b="b"/>
                <a:pathLst>
                  <a:path w="22571" h="20132" extrusionOk="0">
                    <a:moveTo>
                      <a:pt x="20132" y="0"/>
                    </a:moveTo>
                    <a:lnTo>
                      <a:pt x="1" y="20131"/>
                    </a:lnTo>
                    <a:lnTo>
                      <a:pt x="3964" y="20131"/>
                    </a:lnTo>
                    <a:lnTo>
                      <a:pt x="22570" y="1525"/>
                    </a:lnTo>
                    <a:cubicBezTo>
                      <a:pt x="21792" y="969"/>
                      <a:pt x="20979" y="456"/>
                      <a:pt x="2013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8019025" y="923325"/>
                <a:ext cx="397575" cy="356625"/>
              </a:xfrm>
              <a:custGeom>
                <a:avLst/>
                <a:gdLst/>
                <a:ahLst/>
                <a:cxnLst/>
                <a:rect l="l" t="t" r="r" b="b"/>
                <a:pathLst>
                  <a:path w="15903" h="14265" extrusionOk="0">
                    <a:moveTo>
                      <a:pt x="14264" y="1"/>
                    </a:moveTo>
                    <a:lnTo>
                      <a:pt x="1" y="14264"/>
                    </a:lnTo>
                    <a:lnTo>
                      <a:pt x="3964" y="14264"/>
                    </a:lnTo>
                    <a:lnTo>
                      <a:pt x="15903" y="2323"/>
                    </a:lnTo>
                    <a:cubicBezTo>
                      <a:pt x="15406" y="1513"/>
                      <a:pt x="14858" y="739"/>
                      <a:pt x="1426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>
                <a:off x="8233975" y="1057850"/>
                <a:ext cx="247275" cy="222100"/>
              </a:xfrm>
              <a:custGeom>
                <a:avLst/>
                <a:gdLst/>
                <a:ahLst/>
                <a:cxnLst/>
                <a:rect l="l" t="t" r="r" b="b"/>
                <a:pathLst>
                  <a:path w="9891" h="8884" extrusionOk="0">
                    <a:moveTo>
                      <a:pt x="8881" y="0"/>
                    </a:moveTo>
                    <a:lnTo>
                      <a:pt x="1" y="8883"/>
                    </a:lnTo>
                    <a:lnTo>
                      <a:pt x="3964" y="8883"/>
                    </a:lnTo>
                    <a:lnTo>
                      <a:pt x="9891" y="2954"/>
                    </a:lnTo>
                    <a:cubicBezTo>
                      <a:pt x="9620" y="1940"/>
                      <a:pt x="9285" y="955"/>
                      <a:pt x="888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22;p2"/>
              <p:cNvSpPr/>
              <p:nvPr/>
            </p:nvSpPr>
            <p:spPr>
              <a:xfrm>
                <a:off x="8126525" y="986675"/>
                <a:ext cx="326875" cy="293275"/>
              </a:xfrm>
              <a:custGeom>
                <a:avLst/>
                <a:gdLst/>
                <a:ahLst/>
                <a:cxnLst/>
                <a:rect l="l" t="t" r="r" b="b"/>
                <a:pathLst>
                  <a:path w="13075" h="11731" extrusionOk="0">
                    <a:moveTo>
                      <a:pt x="11731" y="0"/>
                    </a:moveTo>
                    <a:lnTo>
                      <a:pt x="1" y="11730"/>
                    </a:lnTo>
                    <a:lnTo>
                      <a:pt x="3962" y="11730"/>
                    </a:lnTo>
                    <a:lnTo>
                      <a:pt x="13075" y="2617"/>
                    </a:lnTo>
                    <a:cubicBezTo>
                      <a:pt x="12681" y="1712"/>
                      <a:pt x="12232" y="839"/>
                      <a:pt x="1173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23;p2"/>
              <p:cNvSpPr/>
              <p:nvPr/>
            </p:nvSpPr>
            <p:spPr>
              <a:xfrm>
                <a:off x="7266775" y="708750"/>
                <a:ext cx="670125" cy="571200"/>
              </a:xfrm>
              <a:custGeom>
                <a:avLst/>
                <a:gdLst/>
                <a:ahLst/>
                <a:cxnLst/>
                <a:rect l="l" t="t" r="r" b="b"/>
                <a:pathLst>
                  <a:path w="26805" h="22848" extrusionOk="0">
                    <a:moveTo>
                      <a:pt x="26515" y="0"/>
                    </a:moveTo>
                    <a:cubicBezTo>
                      <a:pt x="25142" y="0"/>
                      <a:pt x="23798" y="123"/>
                      <a:pt x="22495" y="356"/>
                    </a:cubicBezTo>
                    <a:lnTo>
                      <a:pt x="1" y="22847"/>
                    </a:lnTo>
                    <a:lnTo>
                      <a:pt x="3964" y="22847"/>
                    </a:lnTo>
                    <a:lnTo>
                      <a:pt x="26804" y="7"/>
                    </a:lnTo>
                    <a:cubicBezTo>
                      <a:pt x="26707" y="7"/>
                      <a:pt x="26612" y="0"/>
                      <a:pt x="2651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24;p2"/>
              <p:cNvSpPr/>
              <p:nvPr/>
            </p:nvSpPr>
            <p:spPr>
              <a:xfrm>
                <a:off x="7911575" y="867225"/>
                <a:ext cx="460400" cy="412725"/>
              </a:xfrm>
              <a:custGeom>
                <a:avLst/>
                <a:gdLst/>
                <a:ahLst/>
                <a:cxnLst/>
                <a:rect l="l" t="t" r="r" b="b"/>
                <a:pathLst>
                  <a:path w="18416" h="16509" extrusionOk="0">
                    <a:moveTo>
                      <a:pt x="16508" y="1"/>
                    </a:moveTo>
                    <a:lnTo>
                      <a:pt x="1" y="16508"/>
                    </a:lnTo>
                    <a:lnTo>
                      <a:pt x="3964" y="16508"/>
                    </a:lnTo>
                    <a:lnTo>
                      <a:pt x="18415" y="2055"/>
                    </a:lnTo>
                    <a:cubicBezTo>
                      <a:pt x="17821" y="1331"/>
                      <a:pt x="17183" y="647"/>
                      <a:pt x="1650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25;p2"/>
              <p:cNvSpPr/>
              <p:nvPr/>
            </p:nvSpPr>
            <p:spPr>
              <a:xfrm>
                <a:off x="7804125" y="818250"/>
                <a:ext cx="515825" cy="461700"/>
              </a:xfrm>
              <a:custGeom>
                <a:avLst/>
                <a:gdLst/>
                <a:ahLst/>
                <a:cxnLst/>
                <a:rect l="l" t="t" r="r" b="b"/>
                <a:pathLst>
                  <a:path w="20633" h="18468" extrusionOk="0">
                    <a:moveTo>
                      <a:pt x="18467" y="1"/>
                    </a:moveTo>
                    <a:lnTo>
                      <a:pt x="1" y="18467"/>
                    </a:lnTo>
                    <a:lnTo>
                      <a:pt x="3962" y="18467"/>
                    </a:lnTo>
                    <a:lnTo>
                      <a:pt x="20633" y="1796"/>
                    </a:lnTo>
                    <a:cubicBezTo>
                      <a:pt x="19949" y="1155"/>
                      <a:pt x="19227" y="554"/>
                      <a:pt x="1846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26;p2"/>
              <p:cNvSpPr/>
              <p:nvPr/>
            </p:nvSpPr>
            <p:spPr>
              <a:xfrm>
                <a:off x="7051900" y="783350"/>
                <a:ext cx="595600" cy="496600"/>
              </a:xfrm>
              <a:custGeom>
                <a:avLst/>
                <a:gdLst/>
                <a:ahLst/>
                <a:cxnLst/>
                <a:rect l="l" t="t" r="r" b="b"/>
                <a:pathLst>
                  <a:path w="23824" h="19864" extrusionOk="0">
                    <a:moveTo>
                      <a:pt x="23824" y="1"/>
                    </a:moveTo>
                    <a:lnTo>
                      <a:pt x="23824" y="1"/>
                    </a:lnTo>
                    <a:cubicBezTo>
                      <a:pt x="21100" y="1554"/>
                      <a:pt x="18723" y="3643"/>
                      <a:pt x="16847" y="6134"/>
                    </a:cubicBezTo>
                    <a:cubicBezTo>
                      <a:pt x="16209" y="5719"/>
                      <a:pt x="15537" y="5346"/>
                      <a:pt x="14841" y="5023"/>
                    </a:cubicBezTo>
                    <a:lnTo>
                      <a:pt x="0" y="19863"/>
                    </a:lnTo>
                    <a:lnTo>
                      <a:pt x="3961" y="19863"/>
                    </a:lnTo>
                    <a:lnTo>
                      <a:pt x="2382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27;p2"/>
              <p:cNvSpPr/>
              <p:nvPr/>
            </p:nvSpPr>
            <p:spPr>
              <a:xfrm>
                <a:off x="6944400" y="881375"/>
                <a:ext cx="472600" cy="398575"/>
              </a:xfrm>
              <a:custGeom>
                <a:avLst/>
                <a:gdLst/>
                <a:ahLst/>
                <a:cxnLst/>
                <a:rect l="l" t="t" r="r" b="b"/>
                <a:pathLst>
                  <a:path w="18904" h="15943" extrusionOk="0">
                    <a:moveTo>
                      <a:pt x="15942" y="0"/>
                    </a:moveTo>
                    <a:lnTo>
                      <a:pt x="0" y="15942"/>
                    </a:lnTo>
                    <a:lnTo>
                      <a:pt x="3963" y="15942"/>
                    </a:lnTo>
                    <a:lnTo>
                      <a:pt x="18903" y="1000"/>
                    </a:lnTo>
                    <a:cubicBezTo>
                      <a:pt x="17961" y="579"/>
                      <a:pt x="16971" y="240"/>
                      <a:pt x="1594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8;p2"/>
              <p:cNvSpPr/>
              <p:nvPr/>
            </p:nvSpPr>
            <p:spPr>
              <a:xfrm>
                <a:off x="6842525" y="871500"/>
                <a:ext cx="394425" cy="394500"/>
              </a:xfrm>
              <a:custGeom>
                <a:avLst/>
                <a:gdLst/>
                <a:ahLst/>
                <a:cxnLst/>
                <a:rect l="l" t="t" r="r" b="b"/>
                <a:pathLst>
                  <a:path w="15777" h="15780" extrusionOk="0">
                    <a:moveTo>
                      <a:pt x="15777" y="1"/>
                    </a:moveTo>
                    <a:lnTo>
                      <a:pt x="15777" y="1"/>
                    </a:lnTo>
                    <a:cubicBezTo>
                      <a:pt x="14072" y="58"/>
                      <a:pt x="12433" y="376"/>
                      <a:pt x="10899" y="917"/>
                    </a:cubicBezTo>
                    <a:lnTo>
                      <a:pt x="915" y="10900"/>
                    </a:lnTo>
                    <a:cubicBezTo>
                      <a:pt x="373" y="12436"/>
                      <a:pt x="57" y="14072"/>
                      <a:pt x="0" y="15779"/>
                    </a:cubicBezTo>
                    <a:lnTo>
                      <a:pt x="1577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29;p2"/>
              <p:cNvSpPr/>
              <p:nvPr/>
            </p:nvSpPr>
            <p:spPr>
              <a:xfrm>
                <a:off x="6841800" y="870800"/>
                <a:ext cx="494225" cy="409150"/>
              </a:xfrm>
              <a:custGeom>
                <a:avLst/>
                <a:gdLst/>
                <a:ahLst/>
                <a:cxnLst/>
                <a:rect l="l" t="t" r="r" b="b"/>
                <a:pathLst>
                  <a:path w="19769" h="16366" extrusionOk="0">
                    <a:moveTo>
                      <a:pt x="16364" y="0"/>
                    </a:moveTo>
                    <a:cubicBezTo>
                      <a:pt x="16295" y="0"/>
                      <a:pt x="16228" y="10"/>
                      <a:pt x="16159" y="10"/>
                    </a:cubicBezTo>
                    <a:lnTo>
                      <a:pt x="10" y="16161"/>
                    </a:lnTo>
                    <a:cubicBezTo>
                      <a:pt x="10" y="16230"/>
                      <a:pt x="1" y="16297"/>
                      <a:pt x="1" y="16365"/>
                    </a:cubicBezTo>
                    <a:lnTo>
                      <a:pt x="3769" y="16365"/>
                    </a:lnTo>
                    <a:lnTo>
                      <a:pt x="19769" y="364"/>
                    </a:lnTo>
                    <a:cubicBezTo>
                      <a:pt x="18672" y="129"/>
                      <a:pt x="17534" y="0"/>
                      <a:pt x="1636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30;p2"/>
              <p:cNvSpPr/>
              <p:nvPr/>
            </p:nvSpPr>
            <p:spPr>
              <a:xfrm>
                <a:off x="7159350" y="719725"/>
                <a:ext cx="659225" cy="560225"/>
              </a:xfrm>
              <a:custGeom>
                <a:avLst/>
                <a:gdLst/>
                <a:ahLst/>
                <a:cxnLst/>
                <a:rect l="l" t="t" r="r" b="b"/>
                <a:pathLst>
                  <a:path w="26369" h="22409" extrusionOk="0">
                    <a:moveTo>
                      <a:pt x="26369" y="0"/>
                    </a:moveTo>
                    <a:cubicBezTo>
                      <a:pt x="24211" y="425"/>
                      <a:pt x="22161" y="1152"/>
                      <a:pt x="20267" y="2140"/>
                    </a:cubicBezTo>
                    <a:lnTo>
                      <a:pt x="0" y="22408"/>
                    </a:lnTo>
                    <a:lnTo>
                      <a:pt x="3963" y="22408"/>
                    </a:lnTo>
                    <a:lnTo>
                      <a:pt x="2636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1" name="Google Shape;31;p2"/>
            <p:cNvGrpSpPr/>
            <p:nvPr/>
          </p:nvGrpSpPr>
          <p:grpSpPr>
            <a:xfrm flipH="1">
              <a:off x="6668400" y="1143350"/>
              <a:ext cx="1656475" cy="571025"/>
              <a:chOff x="6842050" y="708925"/>
              <a:chExt cx="1656475" cy="571025"/>
            </a:xfrm>
          </p:grpSpPr>
          <p:sp>
            <p:nvSpPr>
              <p:cNvPr id="32" name="Google Shape;32;p2"/>
              <p:cNvSpPr/>
              <p:nvPr/>
            </p:nvSpPr>
            <p:spPr>
              <a:xfrm>
                <a:off x="6865375" y="894425"/>
                <a:ext cx="249650" cy="249575"/>
              </a:xfrm>
              <a:custGeom>
                <a:avLst/>
                <a:gdLst/>
                <a:ahLst/>
                <a:cxnLst/>
                <a:rect l="l" t="t" r="r" b="b"/>
                <a:pathLst>
                  <a:path w="9986" h="9983" extrusionOk="0">
                    <a:moveTo>
                      <a:pt x="9985" y="0"/>
                    </a:moveTo>
                    <a:lnTo>
                      <a:pt x="9985" y="0"/>
                    </a:lnTo>
                    <a:cubicBezTo>
                      <a:pt x="9807" y="62"/>
                      <a:pt x="9629" y="126"/>
                      <a:pt x="9454" y="195"/>
                    </a:cubicBezTo>
                    <a:lnTo>
                      <a:pt x="195" y="9453"/>
                    </a:lnTo>
                    <a:cubicBezTo>
                      <a:pt x="126" y="9627"/>
                      <a:pt x="65" y="9805"/>
                      <a:pt x="1" y="9983"/>
                    </a:cubicBezTo>
                    <a:lnTo>
                      <a:pt x="9985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33;p2"/>
              <p:cNvSpPr/>
              <p:nvPr/>
            </p:nvSpPr>
            <p:spPr>
              <a:xfrm>
                <a:off x="6842050" y="871025"/>
                <a:ext cx="403800" cy="403825"/>
              </a:xfrm>
              <a:custGeom>
                <a:avLst/>
                <a:gdLst/>
                <a:ahLst/>
                <a:cxnLst/>
                <a:rect l="l" t="t" r="r" b="b"/>
                <a:pathLst>
                  <a:path w="16152" h="16153" extrusionOk="0">
                    <a:moveTo>
                      <a:pt x="16152" y="1"/>
                    </a:moveTo>
                    <a:lnTo>
                      <a:pt x="16152" y="1"/>
                    </a:lnTo>
                    <a:cubicBezTo>
                      <a:pt x="16031" y="3"/>
                      <a:pt x="15914" y="15"/>
                      <a:pt x="15796" y="20"/>
                    </a:cubicBezTo>
                    <a:lnTo>
                      <a:pt x="19" y="15798"/>
                    </a:lnTo>
                    <a:cubicBezTo>
                      <a:pt x="15" y="15917"/>
                      <a:pt x="3" y="16034"/>
                      <a:pt x="0" y="16152"/>
                    </a:cubicBezTo>
                    <a:lnTo>
                      <a:pt x="1615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4;p2"/>
              <p:cNvSpPr/>
              <p:nvPr/>
            </p:nvSpPr>
            <p:spPr>
              <a:xfrm>
                <a:off x="6936025" y="879875"/>
                <a:ext cx="406950" cy="400075"/>
              </a:xfrm>
              <a:custGeom>
                <a:avLst/>
                <a:gdLst/>
                <a:ahLst/>
                <a:cxnLst/>
                <a:rect l="l" t="t" r="r" b="b"/>
                <a:pathLst>
                  <a:path w="16278" h="16003" extrusionOk="0">
                    <a:moveTo>
                      <a:pt x="16000" y="1"/>
                    </a:moveTo>
                    <a:lnTo>
                      <a:pt x="0" y="16002"/>
                    </a:lnTo>
                    <a:lnTo>
                      <a:pt x="335" y="16002"/>
                    </a:lnTo>
                    <a:lnTo>
                      <a:pt x="16277" y="60"/>
                    </a:lnTo>
                    <a:cubicBezTo>
                      <a:pt x="16185" y="39"/>
                      <a:pt x="16092" y="20"/>
                      <a:pt x="160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5;p2"/>
              <p:cNvSpPr/>
              <p:nvPr/>
            </p:nvSpPr>
            <p:spPr>
              <a:xfrm>
                <a:off x="7043475" y="906350"/>
                <a:ext cx="379450" cy="373600"/>
              </a:xfrm>
              <a:custGeom>
                <a:avLst/>
                <a:gdLst/>
                <a:ahLst/>
                <a:cxnLst/>
                <a:rect l="l" t="t" r="r" b="b"/>
                <a:pathLst>
                  <a:path w="15178" h="14944" extrusionOk="0">
                    <a:moveTo>
                      <a:pt x="14940" y="1"/>
                    </a:moveTo>
                    <a:lnTo>
                      <a:pt x="0" y="14943"/>
                    </a:lnTo>
                    <a:lnTo>
                      <a:pt x="337" y="14943"/>
                    </a:lnTo>
                    <a:lnTo>
                      <a:pt x="15178" y="100"/>
                    </a:lnTo>
                    <a:cubicBezTo>
                      <a:pt x="15100" y="65"/>
                      <a:pt x="15019" y="36"/>
                      <a:pt x="1494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36;p2"/>
              <p:cNvSpPr/>
              <p:nvPr/>
            </p:nvSpPr>
            <p:spPr>
              <a:xfrm>
                <a:off x="7150900" y="773200"/>
                <a:ext cx="515125" cy="506750"/>
              </a:xfrm>
              <a:custGeom>
                <a:avLst/>
                <a:gdLst/>
                <a:ahLst/>
                <a:cxnLst/>
                <a:rect l="l" t="t" r="r" b="b"/>
                <a:pathLst>
                  <a:path w="20605" h="20270" extrusionOk="0">
                    <a:moveTo>
                      <a:pt x="20605" y="1"/>
                    </a:moveTo>
                    <a:lnTo>
                      <a:pt x="20605" y="1"/>
                    </a:lnTo>
                    <a:cubicBezTo>
                      <a:pt x="20355" y="131"/>
                      <a:pt x="20108" y="269"/>
                      <a:pt x="19864" y="407"/>
                    </a:cubicBezTo>
                    <a:lnTo>
                      <a:pt x="1" y="20269"/>
                    </a:lnTo>
                    <a:lnTo>
                      <a:pt x="338" y="20269"/>
                    </a:lnTo>
                    <a:lnTo>
                      <a:pt x="2060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37;p2"/>
              <p:cNvSpPr/>
              <p:nvPr/>
            </p:nvSpPr>
            <p:spPr>
              <a:xfrm>
                <a:off x="7258425" y="717650"/>
                <a:ext cx="570725" cy="562300"/>
              </a:xfrm>
              <a:custGeom>
                <a:avLst/>
                <a:gdLst/>
                <a:ahLst/>
                <a:cxnLst/>
                <a:rect l="l" t="t" r="r" b="b"/>
                <a:pathLst>
                  <a:path w="22829" h="22492" extrusionOk="0">
                    <a:moveTo>
                      <a:pt x="22829" y="0"/>
                    </a:moveTo>
                    <a:cubicBezTo>
                      <a:pt x="22686" y="24"/>
                      <a:pt x="22548" y="55"/>
                      <a:pt x="22406" y="83"/>
                    </a:cubicBezTo>
                    <a:lnTo>
                      <a:pt x="0" y="22491"/>
                    </a:lnTo>
                    <a:lnTo>
                      <a:pt x="335" y="22491"/>
                    </a:lnTo>
                    <a:lnTo>
                      <a:pt x="2282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38;p2"/>
              <p:cNvSpPr/>
              <p:nvPr/>
            </p:nvSpPr>
            <p:spPr>
              <a:xfrm>
                <a:off x="7365875" y="708925"/>
                <a:ext cx="579225" cy="571025"/>
              </a:xfrm>
              <a:custGeom>
                <a:avLst/>
                <a:gdLst/>
                <a:ahLst/>
                <a:cxnLst/>
                <a:rect l="l" t="t" r="r" b="b"/>
                <a:pathLst>
                  <a:path w="23169" h="22841" extrusionOk="0">
                    <a:moveTo>
                      <a:pt x="22840" y="0"/>
                    </a:moveTo>
                    <a:lnTo>
                      <a:pt x="0" y="22840"/>
                    </a:lnTo>
                    <a:lnTo>
                      <a:pt x="337" y="22840"/>
                    </a:lnTo>
                    <a:lnTo>
                      <a:pt x="23168" y="10"/>
                    </a:lnTo>
                    <a:cubicBezTo>
                      <a:pt x="23059" y="5"/>
                      <a:pt x="22950" y="2"/>
                      <a:pt x="228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9;p2"/>
              <p:cNvSpPr/>
              <p:nvPr/>
            </p:nvSpPr>
            <p:spPr>
              <a:xfrm>
                <a:off x="7473300" y="718525"/>
                <a:ext cx="568550" cy="561425"/>
              </a:xfrm>
              <a:custGeom>
                <a:avLst/>
                <a:gdLst/>
                <a:ahLst/>
                <a:cxnLst/>
                <a:rect l="l" t="t" r="r" b="b"/>
                <a:pathLst>
                  <a:path w="22742" h="22457" extrusionOk="0">
                    <a:moveTo>
                      <a:pt x="22457" y="1"/>
                    </a:moveTo>
                    <a:lnTo>
                      <a:pt x="1" y="22456"/>
                    </a:lnTo>
                    <a:lnTo>
                      <a:pt x="338" y="22456"/>
                    </a:lnTo>
                    <a:lnTo>
                      <a:pt x="22741" y="53"/>
                    </a:lnTo>
                    <a:cubicBezTo>
                      <a:pt x="22646" y="34"/>
                      <a:pt x="22552" y="20"/>
                      <a:pt x="224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40;p2"/>
              <p:cNvSpPr/>
              <p:nvPr/>
            </p:nvSpPr>
            <p:spPr>
              <a:xfrm>
                <a:off x="7580750" y="741200"/>
                <a:ext cx="545025" cy="538750"/>
              </a:xfrm>
              <a:custGeom>
                <a:avLst/>
                <a:gdLst/>
                <a:ahLst/>
                <a:cxnLst/>
                <a:rect l="l" t="t" r="r" b="b"/>
                <a:pathLst>
                  <a:path w="21801" h="21550" extrusionOk="0">
                    <a:moveTo>
                      <a:pt x="21549" y="1"/>
                    </a:moveTo>
                    <a:lnTo>
                      <a:pt x="1" y="21549"/>
                    </a:lnTo>
                    <a:lnTo>
                      <a:pt x="338" y="21549"/>
                    </a:lnTo>
                    <a:lnTo>
                      <a:pt x="21801" y="86"/>
                    </a:lnTo>
                    <a:cubicBezTo>
                      <a:pt x="21718" y="55"/>
                      <a:pt x="21632" y="29"/>
                      <a:pt x="215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41;p2"/>
              <p:cNvSpPr/>
              <p:nvPr/>
            </p:nvSpPr>
            <p:spPr>
              <a:xfrm>
                <a:off x="7688250" y="773800"/>
                <a:ext cx="511675" cy="506150"/>
              </a:xfrm>
              <a:custGeom>
                <a:avLst/>
                <a:gdLst/>
                <a:ahLst/>
                <a:cxnLst/>
                <a:rect l="l" t="t" r="r" b="b"/>
                <a:pathLst>
                  <a:path w="20467" h="20246" extrusionOk="0">
                    <a:moveTo>
                      <a:pt x="20244" y="0"/>
                    </a:moveTo>
                    <a:lnTo>
                      <a:pt x="1" y="20245"/>
                    </a:lnTo>
                    <a:lnTo>
                      <a:pt x="338" y="20245"/>
                    </a:lnTo>
                    <a:lnTo>
                      <a:pt x="20467" y="114"/>
                    </a:lnTo>
                    <a:cubicBezTo>
                      <a:pt x="20393" y="76"/>
                      <a:pt x="20317" y="41"/>
                      <a:pt x="202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42;p2"/>
              <p:cNvSpPr/>
              <p:nvPr/>
            </p:nvSpPr>
            <p:spPr>
              <a:xfrm>
                <a:off x="7795700" y="814750"/>
                <a:ext cx="470125" cy="465200"/>
              </a:xfrm>
              <a:custGeom>
                <a:avLst/>
                <a:gdLst/>
                <a:ahLst/>
                <a:cxnLst/>
                <a:rect l="l" t="t" r="r" b="b"/>
                <a:pathLst>
                  <a:path w="18805" h="18608" extrusionOk="0">
                    <a:moveTo>
                      <a:pt x="18607" y="1"/>
                    </a:moveTo>
                    <a:lnTo>
                      <a:pt x="1" y="18607"/>
                    </a:lnTo>
                    <a:lnTo>
                      <a:pt x="338" y="18607"/>
                    </a:lnTo>
                    <a:lnTo>
                      <a:pt x="18804" y="141"/>
                    </a:lnTo>
                    <a:cubicBezTo>
                      <a:pt x="18738" y="93"/>
                      <a:pt x="18674" y="48"/>
                      <a:pt x="1860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43;p2"/>
              <p:cNvSpPr/>
              <p:nvPr/>
            </p:nvSpPr>
            <p:spPr>
              <a:xfrm>
                <a:off x="7903150" y="863150"/>
                <a:ext cx="421150" cy="416800"/>
              </a:xfrm>
              <a:custGeom>
                <a:avLst/>
                <a:gdLst/>
                <a:ahLst/>
                <a:cxnLst/>
                <a:rect l="l" t="t" r="r" b="b"/>
                <a:pathLst>
                  <a:path w="16846" h="16672" extrusionOk="0">
                    <a:moveTo>
                      <a:pt x="16672" y="0"/>
                    </a:moveTo>
                    <a:lnTo>
                      <a:pt x="1" y="16671"/>
                    </a:lnTo>
                    <a:lnTo>
                      <a:pt x="338" y="16671"/>
                    </a:lnTo>
                    <a:lnTo>
                      <a:pt x="16845" y="164"/>
                    </a:lnTo>
                    <a:cubicBezTo>
                      <a:pt x="16788" y="109"/>
                      <a:pt x="16731" y="55"/>
                      <a:pt x="1667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44;p2"/>
              <p:cNvSpPr/>
              <p:nvPr/>
            </p:nvSpPr>
            <p:spPr>
              <a:xfrm>
                <a:off x="8010650" y="918575"/>
                <a:ext cx="365000" cy="361375"/>
              </a:xfrm>
              <a:custGeom>
                <a:avLst/>
                <a:gdLst/>
                <a:ahLst/>
                <a:cxnLst/>
                <a:rect l="l" t="t" r="r" b="b"/>
                <a:pathLst>
                  <a:path w="14600" h="14455" extrusionOk="0">
                    <a:moveTo>
                      <a:pt x="14452" y="1"/>
                    </a:moveTo>
                    <a:lnTo>
                      <a:pt x="1" y="14454"/>
                    </a:lnTo>
                    <a:lnTo>
                      <a:pt x="336" y="14454"/>
                    </a:lnTo>
                    <a:lnTo>
                      <a:pt x="14599" y="191"/>
                    </a:lnTo>
                    <a:cubicBezTo>
                      <a:pt x="14549" y="129"/>
                      <a:pt x="14502" y="65"/>
                      <a:pt x="14452" y="3"/>
                    </a:cubicBezTo>
                    <a:lnTo>
                      <a:pt x="1445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45;p2"/>
              <p:cNvSpPr/>
              <p:nvPr/>
            </p:nvSpPr>
            <p:spPr>
              <a:xfrm>
                <a:off x="8118100" y="981400"/>
                <a:ext cx="301700" cy="298550"/>
              </a:xfrm>
              <a:custGeom>
                <a:avLst/>
                <a:gdLst/>
                <a:ahLst/>
                <a:cxnLst/>
                <a:rect l="l" t="t" r="r" b="b"/>
                <a:pathLst>
                  <a:path w="12068" h="11942" extrusionOk="0">
                    <a:moveTo>
                      <a:pt x="11940" y="0"/>
                    </a:moveTo>
                    <a:lnTo>
                      <a:pt x="1" y="11941"/>
                    </a:lnTo>
                    <a:lnTo>
                      <a:pt x="338" y="11941"/>
                    </a:lnTo>
                    <a:lnTo>
                      <a:pt x="12068" y="211"/>
                    </a:lnTo>
                    <a:cubicBezTo>
                      <a:pt x="12025" y="140"/>
                      <a:pt x="11982" y="71"/>
                      <a:pt x="119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46;p2"/>
              <p:cNvSpPr/>
              <p:nvPr/>
            </p:nvSpPr>
            <p:spPr>
              <a:xfrm>
                <a:off x="8225550" y="1052100"/>
                <a:ext cx="230475" cy="227850"/>
              </a:xfrm>
              <a:custGeom>
                <a:avLst/>
                <a:gdLst/>
                <a:ahLst/>
                <a:cxnLst/>
                <a:rect l="l" t="t" r="r" b="b"/>
                <a:pathLst>
                  <a:path w="9219" h="9114" extrusionOk="0">
                    <a:moveTo>
                      <a:pt x="9114" y="0"/>
                    </a:moveTo>
                    <a:lnTo>
                      <a:pt x="1" y="9113"/>
                    </a:lnTo>
                    <a:lnTo>
                      <a:pt x="338" y="9113"/>
                    </a:lnTo>
                    <a:lnTo>
                      <a:pt x="9218" y="230"/>
                    </a:lnTo>
                    <a:cubicBezTo>
                      <a:pt x="9185" y="152"/>
                      <a:pt x="9149" y="76"/>
                      <a:pt x="91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47;p2"/>
              <p:cNvSpPr/>
              <p:nvPr/>
            </p:nvSpPr>
            <p:spPr>
              <a:xfrm>
                <a:off x="8333050" y="1131700"/>
                <a:ext cx="150050" cy="148250"/>
              </a:xfrm>
              <a:custGeom>
                <a:avLst/>
                <a:gdLst/>
                <a:ahLst/>
                <a:cxnLst/>
                <a:rect l="l" t="t" r="r" b="b"/>
                <a:pathLst>
                  <a:path w="6002" h="5930" extrusionOk="0">
                    <a:moveTo>
                      <a:pt x="5928" y="0"/>
                    </a:moveTo>
                    <a:lnTo>
                      <a:pt x="1" y="5929"/>
                    </a:lnTo>
                    <a:lnTo>
                      <a:pt x="336" y="5929"/>
                    </a:lnTo>
                    <a:lnTo>
                      <a:pt x="6001" y="264"/>
                    </a:lnTo>
                    <a:cubicBezTo>
                      <a:pt x="5977" y="176"/>
                      <a:pt x="5951" y="88"/>
                      <a:pt x="592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48;p2"/>
              <p:cNvSpPr/>
              <p:nvPr/>
            </p:nvSpPr>
            <p:spPr>
              <a:xfrm>
                <a:off x="8440500" y="1222525"/>
                <a:ext cx="58025" cy="57425"/>
              </a:xfrm>
              <a:custGeom>
                <a:avLst/>
                <a:gdLst/>
                <a:ahLst/>
                <a:cxnLst/>
                <a:rect l="l" t="t" r="r" b="b"/>
                <a:pathLst>
                  <a:path w="2321" h="2297" extrusionOk="0">
                    <a:moveTo>
                      <a:pt x="2297" y="0"/>
                    </a:moveTo>
                    <a:lnTo>
                      <a:pt x="1" y="2296"/>
                    </a:lnTo>
                    <a:lnTo>
                      <a:pt x="338" y="2296"/>
                    </a:lnTo>
                    <a:lnTo>
                      <a:pt x="2320" y="311"/>
                    </a:lnTo>
                    <a:cubicBezTo>
                      <a:pt x="2311" y="209"/>
                      <a:pt x="2306" y="102"/>
                      <a:pt x="229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9" name="Google Shape;49;p2"/>
          <p:cNvSpPr/>
          <p:nvPr/>
        </p:nvSpPr>
        <p:spPr>
          <a:xfrm rot="10800000">
            <a:off x="303827" y="-901547"/>
            <a:ext cx="1312200" cy="13122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50;p2"/>
          <p:cNvSpPr/>
          <p:nvPr/>
        </p:nvSpPr>
        <p:spPr>
          <a:xfrm rot="10800000">
            <a:off x="-1231028" y="-880864"/>
            <a:ext cx="1942500" cy="19425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51;p2"/>
          <p:cNvSpPr/>
          <p:nvPr/>
        </p:nvSpPr>
        <p:spPr>
          <a:xfrm>
            <a:off x="201563" y="840975"/>
            <a:ext cx="224750" cy="226800"/>
          </a:xfrm>
          <a:custGeom>
            <a:avLst/>
            <a:gdLst/>
            <a:ahLst/>
            <a:cxnLst/>
            <a:rect l="l" t="t" r="r" b="b"/>
            <a:pathLst>
              <a:path w="8990" h="9072" extrusionOk="0">
                <a:moveTo>
                  <a:pt x="4535" y="2826"/>
                </a:moveTo>
                <a:cubicBezTo>
                  <a:pt x="5480" y="2826"/>
                  <a:pt x="6245" y="3591"/>
                  <a:pt x="6245" y="4536"/>
                </a:cubicBezTo>
                <a:cubicBezTo>
                  <a:pt x="6245" y="5481"/>
                  <a:pt x="5480" y="6245"/>
                  <a:pt x="4535" y="6245"/>
                </a:cubicBezTo>
                <a:cubicBezTo>
                  <a:pt x="3590" y="6245"/>
                  <a:pt x="2826" y="5481"/>
                  <a:pt x="2826" y="4536"/>
                </a:cubicBezTo>
                <a:cubicBezTo>
                  <a:pt x="2826" y="3591"/>
                  <a:pt x="3590" y="2826"/>
                  <a:pt x="4535" y="2826"/>
                </a:cubicBezTo>
                <a:close/>
                <a:moveTo>
                  <a:pt x="4535" y="1"/>
                </a:moveTo>
                <a:cubicBezTo>
                  <a:pt x="4243" y="1"/>
                  <a:pt x="3956" y="27"/>
                  <a:pt x="3680" y="81"/>
                </a:cubicBezTo>
                <a:lnTo>
                  <a:pt x="3680" y="1518"/>
                </a:lnTo>
                <a:cubicBezTo>
                  <a:pt x="3443" y="1584"/>
                  <a:pt x="3215" y="1677"/>
                  <a:pt x="3004" y="1798"/>
                </a:cubicBezTo>
                <a:lnTo>
                  <a:pt x="1990" y="782"/>
                </a:lnTo>
                <a:lnTo>
                  <a:pt x="781" y="1990"/>
                </a:lnTo>
                <a:lnTo>
                  <a:pt x="1797" y="3004"/>
                </a:lnTo>
                <a:cubicBezTo>
                  <a:pt x="1676" y="3216"/>
                  <a:pt x="1584" y="3444"/>
                  <a:pt x="1517" y="3681"/>
                </a:cubicBezTo>
                <a:lnTo>
                  <a:pt x="81" y="3681"/>
                </a:lnTo>
                <a:cubicBezTo>
                  <a:pt x="26" y="3959"/>
                  <a:pt x="0" y="4244"/>
                  <a:pt x="0" y="4536"/>
                </a:cubicBezTo>
                <a:cubicBezTo>
                  <a:pt x="0" y="4828"/>
                  <a:pt x="26" y="5115"/>
                  <a:pt x="81" y="5391"/>
                </a:cubicBezTo>
                <a:lnTo>
                  <a:pt x="1517" y="5391"/>
                </a:lnTo>
                <a:cubicBezTo>
                  <a:pt x="1584" y="5628"/>
                  <a:pt x="1676" y="5856"/>
                  <a:pt x="1797" y="6067"/>
                </a:cubicBezTo>
                <a:lnTo>
                  <a:pt x="781" y="7081"/>
                </a:lnTo>
                <a:lnTo>
                  <a:pt x="1990" y="8290"/>
                </a:lnTo>
                <a:lnTo>
                  <a:pt x="3004" y="7274"/>
                </a:lnTo>
                <a:cubicBezTo>
                  <a:pt x="3215" y="7395"/>
                  <a:pt x="3443" y="7487"/>
                  <a:pt x="3683" y="7554"/>
                </a:cubicBezTo>
                <a:lnTo>
                  <a:pt x="3683" y="8990"/>
                </a:lnTo>
                <a:cubicBezTo>
                  <a:pt x="3958" y="9045"/>
                  <a:pt x="4243" y="9071"/>
                  <a:pt x="4535" y="9071"/>
                </a:cubicBezTo>
                <a:cubicBezTo>
                  <a:pt x="4827" y="9071"/>
                  <a:pt x="5115" y="9045"/>
                  <a:pt x="5390" y="8990"/>
                </a:cubicBezTo>
                <a:lnTo>
                  <a:pt x="5390" y="7554"/>
                </a:lnTo>
                <a:cubicBezTo>
                  <a:pt x="5628" y="7487"/>
                  <a:pt x="5856" y="7395"/>
                  <a:pt x="6067" y="7274"/>
                </a:cubicBezTo>
                <a:lnTo>
                  <a:pt x="7081" y="8290"/>
                </a:lnTo>
                <a:lnTo>
                  <a:pt x="8289" y="7081"/>
                </a:lnTo>
                <a:lnTo>
                  <a:pt x="7273" y="6067"/>
                </a:lnTo>
                <a:cubicBezTo>
                  <a:pt x="7394" y="5856"/>
                  <a:pt x="7487" y="5628"/>
                  <a:pt x="7553" y="5391"/>
                </a:cubicBezTo>
                <a:lnTo>
                  <a:pt x="8990" y="5391"/>
                </a:lnTo>
                <a:lnTo>
                  <a:pt x="8990" y="3681"/>
                </a:lnTo>
                <a:lnTo>
                  <a:pt x="7553" y="3681"/>
                </a:lnTo>
                <a:cubicBezTo>
                  <a:pt x="7487" y="3444"/>
                  <a:pt x="7394" y="3216"/>
                  <a:pt x="7273" y="3004"/>
                </a:cubicBezTo>
                <a:lnTo>
                  <a:pt x="8289" y="1990"/>
                </a:lnTo>
                <a:cubicBezTo>
                  <a:pt x="7966" y="1515"/>
                  <a:pt x="7556" y="1105"/>
                  <a:pt x="7081" y="782"/>
                </a:cubicBezTo>
                <a:lnTo>
                  <a:pt x="6067" y="1798"/>
                </a:lnTo>
                <a:cubicBezTo>
                  <a:pt x="5856" y="1677"/>
                  <a:pt x="5628" y="1584"/>
                  <a:pt x="5390" y="1518"/>
                </a:cubicBezTo>
                <a:lnTo>
                  <a:pt x="5390" y="81"/>
                </a:lnTo>
                <a:cubicBezTo>
                  <a:pt x="5112" y="27"/>
                  <a:pt x="4827" y="1"/>
                  <a:pt x="4535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2" name="Google Shape;52;p2"/>
          <p:cNvGrpSpPr/>
          <p:nvPr/>
        </p:nvGrpSpPr>
        <p:grpSpPr>
          <a:xfrm>
            <a:off x="-1042573" y="1697150"/>
            <a:ext cx="1324789" cy="543538"/>
            <a:chOff x="3065850" y="2375700"/>
            <a:chExt cx="1762625" cy="723175"/>
          </a:xfrm>
        </p:grpSpPr>
        <p:sp>
          <p:nvSpPr>
            <p:cNvPr id="53" name="Google Shape;53;p2"/>
            <p:cNvSpPr/>
            <p:nvPr/>
          </p:nvSpPr>
          <p:spPr>
            <a:xfrm>
              <a:off x="3447375" y="2375700"/>
              <a:ext cx="1381100" cy="93575"/>
            </a:xfrm>
            <a:custGeom>
              <a:avLst/>
              <a:gdLst/>
              <a:ahLst/>
              <a:cxnLst/>
              <a:rect l="l" t="t" r="r" b="b"/>
              <a:pathLst>
                <a:path w="55244" h="3743" extrusionOk="0">
                  <a:moveTo>
                    <a:pt x="1871" y="1"/>
                  </a:moveTo>
                  <a:cubicBezTo>
                    <a:pt x="839" y="1"/>
                    <a:pt x="0" y="839"/>
                    <a:pt x="0" y="1872"/>
                  </a:cubicBezTo>
                  <a:cubicBezTo>
                    <a:pt x="0" y="2905"/>
                    <a:pt x="839" y="3743"/>
                    <a:pt x="1871" y="3743"/>
                  </a:cubicBezTo>
                  <a:lnTo>
                    <a:pt x="53372" y="3743"/>
                  </a:lnTo>
                  <a:cubicBezTo>
                    <a:pt x="54405" y="3743"/>
                    <a:pt x="55243" y="2905"/>
                    <a:pt x="55243" y="1872"/>
                  </a:cubicBezTo>
                  <a:cubicBezTo>
                    <a:pt x="55243" y="839"/>
                    <a:pt x="54405" y="1"/>
                    <a:pt x="533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3611450" y="2581400"/>
              <a:ext cx="1217025" cy="100625"/>
            </a:xfrm>
            <a:custGeom>
              <a:avLst/>
              <a:gdLst/>
              <a:ahLst/>
              <a:cxnLst/>
              <a:rect l="l" t="t" r="r" b="b"/>
              <a:pathLst>
                <a:path w="48681" h="4025" extrusionOk="0">
                  <a:moveTo>
                    <a:pt x="60" y="0"/>
                  </a:moveTo>
                  <a:cubicBezTo>
                    <a:pt x="27" y="0"/>
                    <a:pt x="0" y="26"/>
                    <a:pt x="0" y="60"/>
                  </a:cubicBezTo>
                  <a:lnTo>
                    <a:pt x="0" y="3966"/>
                  </a:lnTo>
                  <a:cubicBezTo>
                    <a:pt x="0" y="3999"/>
                    <a:pt x="27" y="4025"/>
                    <a:pt x="60" y="4025"/>
                  </a:cubicBezTo>
                  <a:lnTo>
                    <a:pt x="48623" y="4025"/>
                  </a:lnTo>
                  <a:cubicBezTo>
                    <a:pt x="48654" y="4025"/>
                    <a:pt x="48680" y="3999"/>
                    <a:pt x="48680" y="3966"/>
                  </a:cubicBezTo>
                  <a:lnTo>
                    <a:pt x="48680" y="60"/>
                  </a:lnTo>
                  <a:cubicBezTo>
                    <a:pt x="48680" y="26"/>
                    <a:pt x="48654" y="0"/>
                    <a:pt x="486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4642925" y="2998775"/>
              <a:ext cx="185550" cy="100100"/>
            </a:xfrm>
            <a:custGeom>
              <a:avLst/>
              <a:gdLst/>
              <a:ahLst/>
              <a:cxnLst/>
              <a:rect l="l" t="t" r="r" b="b"/>
              <a:pathLst>
                <a:path w="7422" h="4004" extrusionOk="0">
                  <a:moveTo>
                    <a:pt x="58" y="0"/>
                  </a:moveTo>
                  <a:cubicBezTo>
                    <a:pt x="27" y="0"/>
                    <a:pt x="1" y="26"/>
                    <a:pt x="1" y="60"/>
                  </a:cubicBezTo>
                  <a:lnTo>
                    <a:pt x="1" y="3944"/>
                  </a:lnTo>
                  <a:cubicBezTo>
                    <a:pt x="1" y="3978"/>
                    <a:pt x="27" y="4004"/>
                    <a:pt x="58" y="4004"/>
                  </a:cubicBezTo>
                  <a:lnTo>
                    <a:pt x="7362" y="4004"/>
                  </a:lnTo>
                  <a:cubicBezTo>
                    <a:pt x="7395" y="4004"/>
                    <a:pt x="7421" y="3978"/>
                    <a:pt x="7421" y="3944"/>
                  </a:cubicBezTo>
                  <a:lnTo>
                    <a:pt x="7421" y="60"/>
                  </a:lnTo>
                  <a:cubicBezTo>
                    <a:pt x="7421" y="26"/>
                    <a:pt x="7395" y="0"/>
                    <a:pt x="73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4363100" y="2998775"/>
              <a:ext cx="185525" cy="100100"/>
            </a:xfrm>
            <a:custGeom>
              <a:avLst/>
              <a:gdLst/>
              <a:ahLst/>
              <a:cxnLst/>
              <a:rect l="l" t="t" r="r" b="b"/>
              <a:pathLst>
                <a:path w="7421" h="4004" extrusionOk="0">
                  <a:moveTo>
                    <a:pt x="57" y="0"/>
                  </a:moveTo>
                  <a:cubicBezTo>
                    <a:pt x="27" y="0"/>
                    <a:pt x="0" y="26"/>
                    <a:pt x="0" y="60"/>
                  </a:cubicBezTo>
                  <a:lnTo>
                    <a:pt x="0" y="3944"/>
                  </a:lnTo>
                  <a:cubicBezTo>
                    <a:pt x="0" y="3978"/>
                    <a:pt x="27" y="4004"/>
                    <a:pt x="57" y="4004"/>
                  </a:cubicBezTo>
                  <a:lnTo>
                    <a:pt x="7361" y="4004"/>
                  </a:lnTo>
                  <a:cubicBezTo>
                    <a:pt x="7395" y="4004"/>
                    <a:pt x="7421" y="3978"/>
                    <a:pt x="7421" y="3944"/>
                  </a:cubicBezTo>
                  <a:lnTo>
                    <a:pt x="7421" y="60"/>
                  </a:lnTo>
                  <a:cubicBezTo>
                    <a:pt x="7421" y="26"/>
                    <a:pt x="7395" y="0"/>
                    <a:pt x="73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3109550" y="2581400"/>
              <a:ext cx="185525" cy="100100"/>
            </a:xfrm>
            <a:custGeom>
              <a:avLst/>
              <a:gdLst/>
              <a:ahLst/>
              <a:cxnLst/>
              <a:rect l="l" t="t" r="r" b="b"/>
              <a:pathLst>
                <a:path w="7421" h="4004" extrusionOk="0">
                  <a:moveTo>
                    <a:pt x="57" y="0"/>
                  </a:moveTo>
                  <a:cubicBezTo>
                    <a:pt x="26" y="0"/>
                    <a:pt x="0" y="26"/>
                    <a:pt x="0" y="60"/>
                  </a:cubicBezTo>
                  <a:lnTo>
                    <a:pt x="0" y="3944"/>
                  </a:lnTo>
                  <a:cubicBezTo>
                    <a:pt x="0" y="3977"/>
                    <a:pt x="26" y="4004"/>
                    <a:pt x="57" y="4004"/>
                  </a:cubicBezTo>
                  <a:lnTo>
                    <a:pt x="7361" y="4004"/>
                  </a:lnTo>
                  <a:cubicBezTo>
                    <a:pt x="7394" y="4004"/>
                    <a:pt x="7420" y="3977"/>
                    <a:pt x="7420" y="3944"/>
                  </a:cubicBezTo>
                  <a:lnTo>
                    <a:pt x="7420" y="60"/>
                  </a:lnTo>
                  <a:cubicBezTo>
                    <a:pt x="7420" y="26"/>
                    <a:pt x="7394" y="0"/>
                    <a:pt x="73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3065850" y="2793625"/>
              <a:ext cx="1762625" cy="93625"/>
            </a:xfrm>
            <a:custGeom>
              <a:avLst/>
              <a:gdLst/>
              <a:ahLst/>
              <a:cxnLst/>
              <a:rect l="l" t="t" r="r" b="b"/>
              <a:pathLst>
                <a:path w="70505" h="3745" extrusionOk="0">
                  <a:moveTo>
                    <a:pt x="1874" y="0"/>
                  </a:moveTo>
                  <a:cubicBezTo>
                    <a:pt x="839" y="0"/>
                    <a:pt x="0" y="838"/>
                    <a:pt x="0" y="1871"/>
                  </a:cubicBezTo>
                  <a:cubicBezTo>
                    <a:pt x="0" y="2906"/>
                    <a:pt x="839" y="3745"/>
                    <a:pt x="1874" y="3745"/>
                  </a:cubicBezTo>
                  <a:lnTo>
                    <a:pt x="68633" y="3745"/>
                  </a:lnTo>
                  <a:cubicBezTo>
                    <a:pt x="69666" y="3745"/>
                    <a:pt x="70504" y="2906"/>
                    <a:pt x="70504" y="1871"/>
                  </a:cubicBezTo>
                  <a:cubicBezTo>
                    <a:pt x="70504" y="838"/>
                    <a:pt x="69666" y="0"/>
                    <a:pt x="686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" name="Google Shape;59;p2"/>
          <p:cNvGrpSpPr/>
          <p:nvPr/>
        </p:nvGrpSpPr>
        <p:grpSpPr>
          <a:xfrm flipH="1">
            <a:off x="-570131" y="4240618"/>
            <a:ext cx="1431861" cy="493003"/>
            <a:chOff x="6666150" y="1143175"/>
            <a:chExt cx="1658975" cy="571200"/>
          </a:xfrm>
        </p:grpSpPr>
        <p:grpSp>
          <p:nvGrpSpPr>
            <p:cNvPr id="60" name="Google Shape;60;p2"/>
            <p:cNvGrpSpPr/>
            <p:nvPr/>
          </p:nvGrpSpPr>
          <p:grpSpPr>
            <a:xfrm flipH="1">
              <a:off x="6666150" y="1143175"/>
              <a:ext cx="1658975" cy="571200"/>
              <a:chOff x="6841800" y="708750"/>
              <a:chExt cx="1658975" cy="571200"/>
            </a:xfrm>
          </p:grpSpPr>
          <p:sp>
            <p:nvSpPr>
              <p:cNvPr id="61" name="Google Shape;61;p2"/>
              <p:cNvSpPr/>
              <p:nvPr/>
            </p:nvSpPr>
            <p:spPr>
              <a:xfrm>
                <a:off x="8341425" y="1138275"/>
                <a:ext cx="156500" cy="141675"/>
              </a:xfrm>
              <a:custGeom>
                <a:avLst/>
                <a:gdLst/>
                <a:ahLst/>
                <a:cxnLst/>
                <a:rect l="l" t="t" r="r" b="b"/>
                <a:pathLst>
                  <a:path w="6260" h="5667" extrusionOk="0">
                    <a:moveTo>
                      <a:pt x="5666" y="1"/>
                    </a:moveTo>
                    <a:lnTo>
                      <a:pt x="1" y="5666"/>
                    </a:lnTo>
                    <a:lnTo>
                      <a:pt x="3964" y="5666"/>
                    </a:lnTo>
                    <a:lnTo>
                      <a:pt x="6260" y="3370"/>
                    </a:lnTo>
                    <a:cubicBezTo>
                      <a:pt x="6146" y="2219"/>
                      <a:pt x="5944" y="1096"/>
                      <a:pt x="566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62;p2"/>
              <p:cNvSpPr/>
              <p:nvPr/>
            </p:nvSpPr>
            <p:spPr>
              <a:xfrm>
                <a:off x="6870250" y="899300"/>
                <a:ext cx="231475" cy="231475"/>
              </a:xfrm>
              <a:custGeom>
                <a:avLst/>
                <a:gdLst/>
                <a:ahLst/>
                <a:cxnLst/>
                <a:rect l="l" t="t" r="r" b="b"/>
                <a:pathLst>
                  <a:path w="9259" h="9259" extrusionOk="0">
                    <a:moveTo>
                      <a:pt x="9259" y="0"/>
                    </a:moveTo>
                    <a:lnTo>
                      <a:pt x="9259" y="0"/>
                    </a:lnTo>
                    <a:cubicBezTo>
                      <a:pt x="5027" y="1660"/>
                      <a:pt x="1662" y="5025"/>
                      <a:pt x="0" y="9258"/>
                    </a:cubicBezTo>
                    <a:lnTo>
                      <a:pt x="925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63;p2"/>
              <p:cNvSpPr/>
              <p:nvPr/>
            </p:nvSpPr>
            <p:spPr>
              <a:xfrm>
                <a:off x="8448925" y="1230300"/>
                <a:ext cx="51850" cy="49650"/>
              </a:xfrm>
              <a:custGeom>
                <a:avLst/>
                <a:gdLst/>
                <a:ahLst/>
                <a:cxnLst/>
                <a:rect l="l" t="t" r="r" b="b"/>
                <a:pathLst>
                  <a:path w="2074" h="1986" extrusionOk="0">
                    <a:moveTo>
                      <a:pt x="1983" y="0"/>
                    </a:moveTo>
                    <a:lnTo>
                      <a:pt x="1" y="1985"/>
                    </a:lnTo>
                    <a:lnTo>
                      <a:pt x="2074" y="1985"/>
                    </a:lnTo>
                    <a:cubicBezTo>
                      <a:pt x="2074" y="1316"/>
                      <a:pt x="2040" y="656"/>
                      <a:pt x="198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64;p2"/>
              <p:cNvSpPr/>
              <p:nvPr/>
            </p:nvSpPr>
            <p:spPr>
              <a:xfrm>
                <a:off x="7481750" y="719850"/>
                <a:ext cx="637750" cy="560100"/>
              </a:xfrm>
              <a:custGeom>
                <a:avLst/>
                <a:gdLst/>
                <a:ahLst/>
                <a:cxnLst/>
                <a:rect l="l" t="t" r="r" b="b"/>
                <a:pathLst>
                  <a:path w="25510" h="22404" extrusionOk="0">
                    <a:moveTo>
                      <a:pt x="22403" y="0"/>
                    </a:moveTo>
                    <a:lnTo>
                      <a:pt x="0" y="22403"/>
                    </a:lnTo>
                    <a:lnTo>
                      <a:pt x="3961" y="22403"/>
                    </a:lnTo>
                    <a:lnTo>
                      <a:pt x="25509" y="855"/>
                    </a:lnTo>
                    <a:cubicBezTo>
                      <a:pt x="24505" y="501"/>
                      <a:pt x="23467" y="211"/>
                      <a:pt x="2240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65;p2"/>
              <p:cNvSpPr/>
              <p:nvPr/>
            </p:nvSpPr>
            <p:spPr>
              <a:xfrm>
                <a:off x="7589175" y="743350"/>
                <a:ext cx="605175" cy="536600"/>
              </a:xfrm>
              <a:custGeom>
                <a:avLst/>
                <a:gdLst/>
                <a:ahLst/>
                <a:cxnLst/>
                <a:rect l="l" t="t" r="r" b="b"/>
                <a:pathLst>
                  <a:path w="24207" h="21464" extrusionOk="0">
                    <a:moveTo>
                      <a:pt x="21464" y="0"/>
                    </a:moveTo>
                    <a:lnTo>
                      <a:pt x="1" y="21463"/>
                    </a:lnTo>
                    <a:lnTo>
                      <a:pt x="3964" y="21463"/>
                    </a:lnTo>
                    <a:lnTo>
                      <a:pt x="24207" y="1218"/>
                    </a:lnTo>
                    <a:cubicBezTo>
                      <a:pt x="23323" y="755"/>
                      <a:pt x="22411" y="345"/>
                      <a:pt x="2146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66;p2"/>
              <p:cNvSpPr/>
              <p:nvPr/>
            </p:nvSpPr>
            <p:spPr>
              <a:xfrm>
                <a:off x="7374300" y="709150"/>
                <a:ext cx="660425" cy="570800"/>
              </a:xfrm>
              <a:custGeom>
                <a:avLst/>
                <a:gdLst/>
                <a:ahLst/>
                <a:cxnLst/>
                <a:rect l="l" t="t" r="r" b="b"/>
                <a:pathLst>
                  <a:path w="26417" h="22832" extrusionOk="0">
                    <a:moveTo>
                      <a:pt x="22831" y="1"/>
                    </a:moveTo>
                    <a:lnTo>
                      <a:pt x="0" y="22831"/>
                    </a:lnTo>
                    <a:lnTo>
                      <a:pt x="3961" y="22831"/>
                    </a:lnTo>
                    <a:lnTo>
                      <a:pt x="26417" y="376"/>
                    </a:lnTo>
                    <a:cubicBezTo>
                      <a:pt x="25248" y="160"/>
                      <a:pt x="24052" y="31"/>
                      <a:pt x="2283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67;p2"/>
              <p:cNvSpPr/>
              <p:nvPr/>
            </p:nvSpPr>
            <p:spPr>
              <a:xfrm>
                <a:off x="7696625" y="776650"/>
                <a:ext cx="564275" cy="503300"/>
              </a:xfrm>
              <a:custGeom>
                <a:avLst/>
                <a:gdLst/>
                <a:ahLst/>
                <a:cxnLst/>
                <a:rect l="l" t="t" r="r" b="b"/>
                <a:pathLst>
                  <a:path w="22571" h="20132" extrusionOk="0">
                    <a:moveTo>
                      <a:pt x="20132" y="0"/>
                    </a:moveTo>
                    <a:lnTo>
                      <a:pt x="1" y="20131"/>
                    </a:lnTo>
                    <a:lnTo>
                      <a:pt x="3964" y="20131"/>
                    </a:lnTo>
                    <a:lnTo>
                      <a:pt x="22570" y="1525"/>
                    </a:lnTo>
                    <a:cubicBezTo>
                      <a:pt x="21792" y="969"/>
                      <a:pt x="20979" y="456"/>
                      <a:pt x="2013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68;p2"/>
              <p:cNvSpPr/>
              <p:nvPr/>
            </p:nvSpPr>
            <p:spPr>
              <a:xfrm>
                <a:off x="8019025" y="923325"/>
                <a:ext cx="397575" cy="356625"/>
              </a:xfrm>
              <a:custGeom>
                <a:avLst/>
                <a:gdLst/>
                <a:ahLst/>
                <a:cxnLst/>
                <a:rect l="l" t="t" r="r" b="b"/>
                <a:pathLst>
                  <a:path w="15903" h="14265" extrusionOk="0">
                    <a:moveTo>
                      <a:pt x="14264" y="1"/>
                    </a:moveTo>
                    <a:lnTo>
                      <a:pt x="1" y="14264"/>
                    </a:lnTo>
                    <a:lnTo>
                      <a:pt x="3964" y="14264"/>
                    </a:lnTo>
                    <a:lnTo>
                      <a:pt x="15903" y="2323"/>
                    </a:lnTo>
                    <a:cubicBezTo>
                      <a:pt x="15406" y="1513"/>
                      <a:pt x="14858" y="739"/>
                      <a:pt x="1426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69;p2"/>
              <p:cNvSpPr/>
              <p:nvPr/>
            </p:nvSpPr>
            <p:spPr>
              <a:xfrm>
                <a:off x="8233975" y="1057850"/>
                <a:ext cx="247275" cy="222100"/>
              </a:xfrm>
              <a:custGeom>
                <a:avLst/>
                <a:gdLst/>
                <a:ahLst/>
                <a:cxnLst/>
                <a:rect l="l" t="t" r="r" b="b"/>
                <a:pathLst>
                  <a:path w="9891" h="8884" extrusionOk="0">
                    <a:moveTo>
                      <a:pt x="8881" y="0"/>
                    </a:moveTo>
                    <a:lnTo>
                      <a:pt x="1" y="8883"/>
                    </a:lnTo>
                    <a:lnTo>
                      <a:pt x="3964" y="8883"/>
                    </a:lnTo>
                    <a:lnTo>
                      <a:pt x="9891" y="2954"/>
                    </a:lnTo>
                    <a:cubicBezTo>
                      <a:pt x="9620" y="1940"/>
                      <a:pt x="9285" y="955"/>
                      <a:pt x="888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70;p2"/>
              <p:cNvSpPr/>
              <p:nvPr/>
            </p:nvSpPr>
            <p:spPr>
              <a:xfrm>
                <a:off x="8126525" y="986675"/>
                <a:ext cx="326875" cy="293275"/>
              </a:xfrm>
              <a:custGeom>
                <a:avLst/>
                <a:gdLst/>
                <a:ahLst/>
                <a:cxnLst/>
                <a:rect l="l" t="t" r="r" b="b"/>
                <a:pathLst>
                  <a:path w="13075" h="11731" extrusionOk="0">
                    <a:moveTo>
                      <a:pt x="11731" y="0"/>
                    </a:moveTo>
                    <a:lnTo>
                      <a:pt x="1" y="11730"/>
                    </a:lnTo>
                    <a:lnTo>
                      <a:pt x="3962" y="11730"/>
                    </a:lnTo>
                    <a:lnTo>
                      <a:pt x="13075" y="2617"/>
                    </a:lnTo>
                    <a:cubicBezTo>
                      <a:pt x="12681" y="1712"/>
                      <a:pt x="12232" y="839"/>
                      <a:pt x="1173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71;p2"/>
              <p:cNvSpPr/>
              <p:nvPr/>
            </p:nvSpPr>
            <p:spPr>
              <a:xfrm>
                <a:off x="7266775" y="708750"/>
                <a:ext cx="670125" cy="571200"/>
              </a:xfrm>
              <a:custGeom>
                <a:avLst/>
                <a:gdLst/>
                <a:ahLst/>
                <a:cxnLst/>
                <a:rect l="l" t="t" r="r" b="b"/>
                <a:pathLst>
                  <a:path w="26805" h="22848" extrusionOk="0">
                    <a:moveTo>
                      <a:pt x="26515" y="0"/>
                    </a:moveTo>
                    <a:cubicBezTo>
                      <a:pt x="25142" y="0"/>
                      <a:pt x="23798" y="123"/>
                      <a:pt x="22495" y="356"/>
                    </a:cubicBezTo>
                    <a:lnTo>
                      <a:pt x="1" y="22847"/>
                    </a:lnTo>
                    <a:lnTo>
                      <a:pt x="3964" y="22847"/>
                    </a:lnTo>
                    <a:lnTo>
                      <a:pt x="26804" y="7"/>
                    </a:lnTo>
                    <a:cubicBezTo>
                      <a:pt x="26707" y="7"/>
                      <a:pt x="26612" y="0"/>
                      <a:pt x="2651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72;p2"/>
              <p:cNvSpPr/>
              <p:nvPr/>
            </p:nvSpPr>
            <p:spPr>
              <a:xfrm>
                <a:off x="7911575" y="867225"/>
                <a:ext cx="460400" cy="412725"/>
              </a:xfrm>
              <a:custGeom>
                <a:avLst/>
                <a:gdLst/>
                <a:ahLst/>
                <a:cxnLst/>
                <a:rect l="l" t="t" r="r" b="b"/>
                <a:pathLst>
                  <a:path w="18416" h="16509" extrusionOk="0">
                    <a:moveTo>
                      <a:pt x="16508" y="1"/>
                    </a:moveTo>
                    <a:lnTo>
                      <a:pt x="1" y="16508"/>
                    </a:lnTo>
                    <a:lnTo>
                      <a:pt x="3964" y="16508"/>
                    </a:lnTo>
                    <a:lnTo>
                      <a:pt x="18415" y="2055"/>
                    </a:lnTo>
                    <a:cubicBezTo>
                      <a:pt x="17821" y="1331"/>
                      <a:pt x="17183" y="647"/>
                      <a:pt x="1650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73;p2"/>
              <p:cNvSpPr/>
              <p:nvPr/>
            </p:nvSpPr>
            <p:spPr>
              <a:xfrm>
                <a:off x="7804125" y="818250"/>
                <a:ext cx="515825" cy="461700"/>
              </a:xfrm>
              <a:custGeom>
                <a:avLst/>
                <a:gdLst/>
                <a:ahLst/>
                <a:cxnLst/>
                <a:rect l="l" t="t" r="r" b="b"/>
                <a:pathLst>
                  <a:path w="20633" h="18468" extrusionOk="0">
                    <a:moveTo>
                      <a:pt x="18467" y="1"/>
                    </a:moveTo>
                    <a:lnTo>
                      <a:pt x="1" y="18467"/>
                    </a:lnTo>
                    <a:lnTo>
                      <a:pt x="3962" y="18467"/>
                    </a:lnTo>
                    <a:lnTo>
                      <a:pt x="20633" y="1796"/>
                    </a:lnTo>
                    <a:cubicBezTo>
                      <a:pt x="19949" y="1155"/>
                      <a:pt x="19227" y="554"/>
                      <a:pt x="1846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74;p2"/>
              <p:cNvSpPr/>
              <p:nvPr/>
            </p:nvSpPr>
            <p:spPr>
              <a:xfrm>
                <a:off x="7051900" y="783350"/>
                <a:ext cx="595600" cy="496600"/>
              </a:xfrm>
              <a:custGeom>
                <a:avLst/>
                <a:gdLst/>
                <a:ahLst/>
                <a:cxnLst/>
                <a:rect l="l" t="t" r="r" b="b"/>
                <a:pathLst>
                  <a:path w="23824" h="19864" extrusionOk="0">
                    <a:moveTo>
                      <a:pt x="23824" y="1"/>
                    </a:moveTo>
                    <a:lnTo>
                      <a:pt x="23824" y="1"/>
                    </a:lnTo>
                    <a:cubicBezTo>
                      <a:pt x="21100" y="1554"/>
                      <a:pt x="18723" y="3643"/>
                      <a:pt x="16847" y="6134"/>
                    </a:cubicBezTo>
                    <a:cubicBezTo>
                      <a:pt x="16209" y="5719"/>
                      <a:pt x="15537" y="5346"/>
                      <a:pt x="14841" y="5023"/>
                    </a:cubicBezTo>
                    <a:lnTo>
                      <a:pt x="0" y="19863"/>
                    </a:lnTo>
                    <a:lnTo>
                      <a:pt x="3961" y="19863"/>
                    </a:lnTo>
                    <a:lnTo>
                      <a:pt x="2382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75;p2"/>
              <p:cNvSpPr/>
              <p:nvPr/>
            </p:nvSpPr>
            <p:spPr>
              <a:xfrm>
                <a:off x="6944400" y="881375"/>
                <a:ext cx="472600" cy="398575"/>
              </a:xfrm>
              <a:custGeom>
                <a:avLst/>
                <a:gdLst/>
                <a:ahLst/>
                <a:cxnLst/>
                <a:rect l="l" t="t" r="r" b="b"/>
                <a:pathLst>
                  <a:path w="18904" h="15943" extrusionOk="0">
                    <a:moveTo>
                      <a:pt x="15942" y="0"/>
                    </a:moveTo>
                    <a:lnTo>
                      <a:pt x="0" y="15942"/>
                    </a:lnTo>
                    <a:lnTo>
                      <a:pt x="3963" y="15942"/>
                    </a:lnTo>
                    <a:lnTo>
                      <a:pt x="18903" y="1000"/>
                    </a:lnTo>
                    <a:cubicBezTo>
                      <a:pt x="17961" y="579"/>
                      <a:pt x="16971" y="240"/>
                      <a:pt x="1594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76;p2"/>
              <p:cNvSpPr/>
              <p:nvPr/>
            </p:nvSpPr>
            <p:spPr>
              <a:xfrm>
                <a:off x="6842525" y="871500"/>
                <a:ext cx="394425" cy="394500"/>
              </a:xfrm>
              <a:custGeom>
                <a:avLst/>
                <a:gdLst/>
                <a:ahLst/>
                <a:cxnLst/>
                <a:rect l="l" t="t" r="r" b="b"/>
                <a:pathLst>
                  <a:path w="15777" h="15780" extrusionOk="0">
                    <a:moveTo>
                      <a:pt x="15777" y="1"/>
                    </a:moveTo>
                    <a:lnTo>
                      <a:pt x="15777" y="1"/>
                    </a:lnTo>
                    <a:cubicBezTo>
                      <a:pt x="14072" y="58"/>
                      <a:pt x="12433" y="376"/>
                      <a:pt x="10899" y="917"/>
                    </a:cubicBezTo>
                    <a:lnTo>
                      <a:pt x="915" y="10900"/>
                    </a:lnTo>
                    <a:cubicBezTo>
                      <a:pt x="373" y="12436"/>
                      <a:pt x="57" y="14072"/>
                      <a:pt x="0" y="15779"/>
                    </a:cubicBezTo>
                    <a:lnTo>
                      <a:pt x="1577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77;p2"/>
              <p:cNvSpPr/>
              <p:nvPr/>
            </p:nvSpPr>
            <p:spPr>
              <a:xfrm>
                <a:off x="6841800" y="870800"/>
                <a:ext cx="494225" cy="409150"/>
              </a:xfrm>
              <a:custGeom>
                <a:avLst/>
                <a:gdLst/>
                <a:ahLst/>
                <a:cxnLst/>
                <a:rect l="l" t="t" r="r" b="b"/>
                <a:pathLst>
                  <a:path w="19769" h="16366" extrusionOk="0">
                    <a:moveTo>
                      <a:pt x="16364" y="0"/>
                    </a:moveTo>
                    <a:cubicBezTo>
                      <a:pt x="16295" y="0"/>
                      <a:pt x="16228" y="10"/>
                      <a:pt x="16159" y="10"/>
                    </a:cubicBezTo>
                    <a:lnTo>
                      <a:pt x="10" y="16161"/>
                    </a:lnTo>
                    <a:cubicBezTo>
                      <a:pt x="10" y="16230"/>
                      <a:pt x="1" y="16297"/>
                      <a:pt x="1" y="16365"/>
                    </a:cubicBezTo>
                    <a:lnTo>
                      <a:pt x="3769" y="16365"/>
                    </a:lnTo>
                    <a:lnTo>
                      <a:pt x="19769" y="364"/>
                    </a:lnTo>
                    <a:cubicBezTo>
                      <a:pt x="18672" y="129"/>
                      <a:pt x="17534" y="0"/>
                      <a:pt x="1636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78;p2"/>
              <p:cNvSpPr/>
              <p:nvPr/>
            </p:nvSpPr>
            <p:spPr>
              <a:xfrm>
                <a:off x="7159350" y="719725"/>
                <a:ext cx="659225" cy="560225"/>
              </a:xfrm>
              <a:custGeom>
                <a:avLst/>
                <a:gdLst/>
                <a:ahLst/>
                <a:cxnLst/>
                <a:rect l="l" t="t" r="r" b="b"/>
                <a:pathLst>
                  <a:path w="26369" h="22409" extrusionOk="0">
                    <a:moveTo>
                      <a:pt x="26369" y="0"/>
                    </a:moveTo>
                    <a:cubicBezTo>
                      <a:pt x="24211" y="425"/>
                      <a:pt x="22161" y="1152"/>
                      <a:pt x="20267" y="2140"/>
                    </a:cubicBezTo>
                    <a:lnTo>
                      <a:pt x="0" y="22408"/>
                    </a:lnTo>
                    <a:lnTo>
                      <a:pt x="3963" y="22408"/>
                    </a:lnTo>
                    <a:lnTo>
                      <a:pt x="2636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" name="Google Shape;79;p2"/>
            <p:cNvGrpSpPr/>
            <p:nvPr/>
          </p:nvGrpSpPr>
          <p:grpSpPr>
            <a:xfrm flipH="1">
              <a:off x="6668400" y="1143350"/>
              <a:ext cx="1656475" cy="571025"/>
              <a:chOff x="6842050" y="708925"/>
              <a:chExt cx="1656475" cy="571025"/>
            </a:xfrm>
          </p:grpSpPr>
          <p:sp>
            <p:nvSpPr>
              <p:cNvPr id="80" name="Google Shape;80;p2"/>
              <p:cNvSpPr/>
              <p:nvPr/>
            </p:nvSpPr>
            <p:spPr>
              <a:xfrm>
                <a:off x="6865375" y="894425"/>
                <a:ext cx="249650" cy="249575"/>
              </a:xfrm>
              <a:custGeom>
                <a:avLst/>
                <a:gdLst/>
                <a:ahLst/>
                <a:cxnLst/>
                <a:rect l="l" t="t" r="r" b="b"/>
                <a:pathLst>
                  <a:path w="9986" h="9983" extrusionOk="0">
                    <a:moveTo>
                      <a:pt x="9985" y="0"/>
                    </a:moveTo>
                    <a:lnTo>
                      <a:pt x="9985" y="0"/>
                    </a:lnTo>
                    <a:cubicBezTo>
                      <a:pt x="9807" y="62"/>
                      <a:pt x="9629" y="126"/>
                      <a:pt x="9454" y="195"/>
                    </a:cubicBezTo>
                    <a:lnTo>
                      <a:pt x="195" y="9453"/>
                    </a:lnTo>
                    <a:cubicBezTo>
                      <a:pt x="126" y="9627"/>
                      <a:pt x="65" y="9805"/>
                      <a:pt x="1" y="9983"/>
                    </a:cubicBezTo>
                    <a:lnTo>
                      <a:pt x="9985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81;p2"/>
              <p:cNvSpPr/>
              <p:nvPr/>
            </p:nvSpPr>
            <p:spPr>
              <a:xfrm>
                <a:off x="6842050" y="871025"/>
                <a:ext cx="403800" cy="403825"/>
              </a:xfrm>
              <a:custGeom>
                <a:avLst/>
                <a:gdLst/>
                <a:ahLst/>
                <a:cxnLst/>
                <a:rect l="l" t="t" r="r" b="b"/>
                <a:pathLst>
                  <a:path w="16152" h="16153" extrusionOk="0">
                    <a:moveTo>
                      <a:pt x="16152" y="1"/>
                    </a:moveTo>
                    <a:lnTo>
                      <a:pt x="16152" y="1"/>
                    </a:lnTo>
                    <a:cubicBezTo>
                      <a:pt x="16031" y="3"/>
                      <a:pt x="15914" y="15"/>
                      <a:pt x="15796" y="20"/>
                    </a:cubicBezTo>
                    <a:lnTo>
                      <a:pt x="19" y="15798"/>
                    </a:lnTo>
                    <a:cubicBezTo>
                      <a:pt x="15" y="15917"/>
                      <a:pt x="3" y="16034"/>
                      <a:pt x="0" y="16152"/>
                    </a:cubicBezTo>
                    <a:lnTo>
                      <a:pt x="1615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" name="Google Shape;82;p2"/>
              <p:cNvSpPr/>
              <p:nvPr/>
            </p:nvSpPr>
            <p:spPr>
              <a:xfrm>
                <a:off x="6936025" y="879875"/>
                <a:ext cx="406950" cy="400075"/>
              </a:xfrm>
              <a:custGeom>
                <a:avLst/>
                <a:gdLst/>
                <a:ahLst/>
                <a:cxnLst/>
                <a:rect l="l" t="t" r="r" b="b"/>
                <a:pathLst>
                  <a:path w="16278" h="16003" extrusionOk="0">
                    <a:moveTo>
                      <a:pt x="16000" y="1"/>
                    </a:moveTo>
                    <a:lnTo>
                      <a:pt x="0" y="16002"/>
                    </a:lnTo>
                    <a:lnTo>
                      <a:pt x="335" y="16002"/>
                    </a:lnTo>
                    <a:lnTo>
                      <a:pt x="16277" y="60"/>
                    </a:lnTo>
                    <a:cubicBezTo>
                      <a:pt x="16185" y="39"/>
                      <a:pt x="16092" y="20"/>
                      <a:pt x="160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" name="Google Shape;83;p2"/>
              <p:cNvSpPr/>
              <p:nvPr/>
            </p:nvSpPr>
            <p:spPr>
              <a:xfrm>
                <a:off x="7043475" y="906350"/>
                <a:ext cx="379450" cy="373600"/>
              </a:xfrm>
              <a:custGeom>
                <a:avLst/>
                <a:gdLst/>
                <a:ahLst/>
                <a:cxnLst/>
                <a:rect l="l" t="t" r="r" b="b"/>
                <a:pathLst>
                  <a:path w="15178" h="14944" extrusionOk="0">
                    <a:moveTo>
                      <a:pt x="14940" y="1"/>
                    </a:moveTo>
                    <a:lnTo>
                      <a:pt x="0" y="14943"/>
                    </a:lnTo>
                    <a:lnTo>
                      <a:pt x="337" y="14943"/>
                    </a:lnTo>
                    <a:lnTo>
                      <a:pt x="15178" y="100"/>
                    </a:lnTo>
                    <a:cubicBezTo>
                      <a:pt x="15100" y="65"/>
                      <a:pt x="15019" y="36"/>
                      <a:pt x="1494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84;p2"/>
              <p:cNvSpPr/>
              <p:nvPr/>
            </p:nvSpPr>
            <p:spPr>
              <a:xfrm>
                <a:off x="7150900" y="773200"/>
                <a:ext cx="515125" cy="506750"/>
              </a:xfrm>
              <a:custGeom>
                <a:avLst/>
                <a:gdLst/>
                <a:ahLst/>
                <a:cxnLst/>
                <a:rect l="l" t="t" r="r" b="b"/>
                <a:pathLst>
                  <a:path w="20605" h="20270" extrusionOk="0">
                    <a:moveTo>
                      <a:pt x="20605" y="1"/>
                    </a:moveTo>
                    <a:lnTo>
                      <a:pt x="20605" y="1"/>
                    </a:lnTo>
                    <a:cubicBezTo>
                      <a:pt x="20355" y="131"/>
                      <a:pt x="20108" y="269"/>
                      <a:pt x="19864" y="407"/>
                    </a:cubicBezTo>
                    <a:lnTo>
                      <a:pt x="1" y="20269"/>
                    </a:lnTo>
                    <a:lnTo>
                      <a:pt x="338" y="20269"/>
                    </a:lnTo>
                    <a:lnTo>
                      <a:pt x="2060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85;p2"/>
              <p:cNvSpPr/>
              <p:nvPr/>
            </p:nvSpPr>
            <p:spPr>
              <a:xfrm>
                <a:off x="7258425" y="717650"/>
                <a:ext cx="570725" cy="562300"/>
              </a:xfrm>
              <a:custGeom>
                <a:avLst/>
                <a:gdLst/>
                <a:ahLst/>
                <a:cxnLst/>
                <a:rect l="l" t="t" r="r" b="b"/>
                <a:pathLst>
                  <a:path w="22829" h="22492" extrusionOk="0">
                    <a:moveTo>
                      <a:pt x="22829" y="0"/>
                    </a:moveTo>
                    <a:cubicBezTo>
                      <a:pt x="22686" y="24"/>
                      <a:pt x="22548" y="55"/>
                      <a:pt x="22406" y="83"/>
                    </a:cubicBezTo>
                    <a:lnTo>
                      <a:pt x="0" y="22491"/>
                    </a:lnTo>
                    <a:lnTo>
                      <a:pt x="335" y="22491"/>
                    </a:lnTo>
                    <a:lnTo>
                      <a:pt x="2282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86;p2"/>
              <p:cNvSpPr/>
              <p:nvPr/>
            </p:nvSpPr>
            <p:spPr>
              <a:xfrm>
                <a:off x="7365875" y="708925"/>
                <a:ext cx="579225" cy="571025"/>
              </a:xfrm>
              <a:custGeom>
                <a:avLst/>
                <a:gdLst/>
                <a:ahLst/>
                <a:cxnLst/>
                <a:rect l="l" t="t" r="r" b="b"/>
                <a:pathLst>
                  <a:path w="23169" h="22841" extrusionOk="0">
                    <a:moveTo>
                      <a:pt x="22840" y="0"/>
                    </a:moveTo>
                    <a:lnTo>
                      <a:pt x="0" y="22840"/>
                    </a:lnTo>
                    <a:lnTo>
                      <a:pt x="337" y="22840"/>
                    </a:lnTo>
                    <a:lnTo>
                      <a:pt x="23168" y="10"/>
                    </a:lnTo>
                    <a:cubicBezTo>
                      <a:pt x="23059" y="5"/>
                      <a:pt x="22950" y="2"/>
                      <a:pt x="228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87;p2"/>
              <p:cNvSpPr/>
              <p:nvPr/>
            </p:nvSpPr>
            <p:spPr>
              <a:xfrm>
                <a:off x="7473300" y="718525"/>
                <a:ext cx="568550" cy="561425"/>
              </a:xfrm>
              <a:custGeom>
                <a:avLst/>
                <a:gdLst/>
                <a:ahLst/>
                <a:cxnLst/>
                <a:rect l="l" t="t" r="r" b="b"/>
                <a:pathLst>
                  <a:path w="22742" h="22457" extrusionOk="0">
                    <a:moveTo>
                      <a:pt x="22457" y="1"/>
                    </a:moveTo>
                    <a:lnTo>
                      <a:pt x="1" y="22456"/>
                    </a:lnTo>
                    <a:lnTo>
                      <a:pt x="338" y="22456"/>
                    </a:lnTo>
                    <a:lnTo>
                      <a:pt x="22741" y="53"/>
                    </a:lnTo>
                    <a:cubicBezTo>
                      <a:pt x="22646" y="34"/>
                      <a:pt x="22552" y="20"/>
                      <a:pt x="224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88;p2"/>
              <p:cNvSpPr/>
              <p:nvPr/>
            </p:nvSpPr>
            <p:spPr>
              <a:xfrm>
                <a:off x="7580750" y="741200"/>
                <a:ext cx="545025" cy="538750"/>
              </a:xfrm>
              <a:custGeom>
                <a:avLst/>
                <a:gdLst/>
                <a:ahLst/>
                <a:cxnLst/>
                <a:rect l="l" t="t" r="r" b="b"/>
                <a:pathLst>
                  <a:path w="21801" h="21550" extrusionOk="0">
                    <a:moveTo>
                      <a:pt x="21549" y="1"/>
                    </a:moveTo>
                    <a:lnTo>
                      <a:pt x="1" y="21549"/>
                    </a:lnTo>
                    <a:lnTo>
                      <a:pt x="338" y="21549"/>
                    </a:lnTo>
                    <a:lnTo>
                      <a:pt x="21801" y="86"/>
                    </a:lnTo>
                    <a:cubicBezTo>
                      <a:pt x="21718" y="55"/>
                      <a:pt x="21632" y="29"/>
                      <a:pt x="215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89;p2"/>
              <p:cNvSpPr/>
              <p:nvPr/>
            </p:nvSpPr>
            <p:spPr>
              <a:xfrm>
                <a:off x="7688250" y="773800"/>
                <a:ext cx="511675" cy="506150"/>
              </a:xfrm>
              <a:custGeom>
                <a:avLst/>
                <a:gdLst/>
                <a:ahLst/>
                <a:cxnLst/>
                <a:rect l="l" t="t" r="r" b="b"/>
                <a:pathLst>
                  <a:path w="20467" h="20246" extrusionOk="0">
                    <a:moveTo>
                      <a:pt x="20244" y="0"/>
                    </a:moveTo>
                    <a:lnTo>
                      <a:pt x="1" y="20245"/>
                    </a:lnTo>
                    <a:lnTo>
                      <a:pt x="338" y="20245"/>
                    </a:lnTo>
                    <a:lnTo>
                      <a:pt x="20467" y="114"/>
                    </a:lnTo>
                    <a:cubicBezTo>
                      <a:pt x="20393" y="76"/>
                      <a:pt x="20317" y="41"/>
                      <a:pt x="202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90;p2"/>
              <p:cNvSpPr/>
              <p:nvPr/>
            </p:nvSpPr>
            <p:spPr>
              <a:xfrm>
                <a:off x="7795700" y="814750"/>
                <a:ext cx="470125" cy="465200"/>
              </a:xfrm>
              <a:custGeom>
                <a:avLst/>
                <a:gdLst/>
                <a:ahLst/>
                <a:cxnLst/>
                <a:rect l="l" t="t" r="r" b="b"/>
                <a:pathLst>
                  <a:path w="18805" h="18608" extrusionOk="0">
                    <a:moveTo>
                      <a:pt x="18607" y="1"/>
                    </a:moveTo>
                    <a:lnTo>
                      <a:pt x="1" y="18607"/>
                    </a:lnTo>
                    <a:lnTo>
                      <a:pt x="338" y="18607"/>
                    </a:lnTo>
                    <a:lnTo>
                      <a:pt x="18804" y="141"/>
                    </a:lnTo>
                    <a:cubicBezTo>
                      <a:pt x="18738" y="93"/>
                      <a:pt x="18674" y="48"/>
                      <a:pt x="1860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91;p2"/>
              <p:cNvSpPr/>
              <p:nvPr/>
            </p:nvSpPr>
            <p:spPr>
              <a:xfrm>
                <a:off x="7903150" y="863150"/>
                <a:ext cx="421150" cy="416800"/>
              </a:xfrm>
              <a:custGeom>
                <a:avLst/>
                <a:gdLst/>
                <a:ahLst/>
                <a:cxnLst/>
                <a:rect l="l" t="t" r="r" b="b"/>
                <a:pathLst>
                  <a:path w="16846" h="16672" extrusionOk="0">
                    <a:moveTo>
                      <a:pt x="16672" y="0"/>
                    </a:moveTo>
                    <a:lnTo>
                      <a:pt x="1" y="16671"/>
                    </a:lnTo>
                    <a:lnTo>
                      <a:pt x="338" y="16671"/>
                    </a:lnTo>
                    <a:lnTo>
                      <a:pt x="16845" y="164"/>
                    </a:lnTo>
                    <a:cubicBezTo>
                      <a:pt x="16788" y="109"/>
                      <a:pt x="16731" y="55"/>
                      <a:pt x="1667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92;p2"/>
              <p:cNvSpPr/>
              <p:nvPr/>
            </p:nvSpPr>
            <p:spPr>
              <a:xfrm>
                <a:off x="8010650" y="918575"/>
                <a:ext cx="365000" cy="361375"/>
              </a:xfrm>
              <a:custGeom>
                <a:avLst/>
                <a:gdLst/>
                <a:ahLst/>
                <a:cxnLst/>
                <a:rect l="l" t="t" r="r" b="b"/>
                <a:pathLst>
                  <a:path w="14600" h="14455" extrusionOk="0">
                    <a:moveTo>
                      <a:pt x="14452" y="1"/>
                    </a:moveTo>
                    <a:lnTo>
                      <a:pt x="1" y="14454"/>
                    </a:lnTo>
                    <a:lnTo>
                      <a:pt x="336" y="14454"/>
                    </a:lnTo>
                    <a:lnTo>
                      <a:pt x="14599" y="191"/>
                    </a:lnTo>
                    <a:cubicBezTo>
                      <a:pt x="14549" y="129"/>
                      <a:pt x="14502" y="65"/>
                      <a:pt x="14452" y="3"/>
                    </a:cubicBezTo>
                    <a:lnTo>
                      <a:pt x="1445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" name="Google Shape;93;p2"/>
              <p:cNvSpPr/>
              <p:nvPr/>
            </p:nvSpPr>
            <p:spPr>
              <a:xfrm>
                <a:off x="8118100" y="981400"/>
                <a:ext cx="301700" cy="298550"/>
              </a:xfrm>
              <a:custGeom>
                <a:avLst/>
                <a:gdLst/>
                <a:ahLst/>
                <a:cxnLst/>
                <a:rect l="l" t="t" r="r" b="b"/>
                <a:pathLst>
                  <a:path w="12068" h="11942" extrusionOk="0">
                    <a:moveTo>
                      <a:pt x="11940" y="0"/>
                    </a:moveTo>
                    <a:lnTo>
                      <a:pt x="1" y="11941"/>
                    </a:lnTo>
                    <a:lnTo>
                      <a:pt x="338" y="11941"/>
                    </a:lnTo>
                    <a:lnTo>
                      <a:pt x="12068" y="211"/>
                    </a:lnTo>
                    <a:cubicBezTo>
                      <a:pt x="12025" y="140"/>
                      <a:pt x="11982" y="71"/>
                      <a:pt x="119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" name="Google Shape;94;p2"/>
              <p:cNvSpPr/>
              <p:nvPr/>
            </p:nvSpPr>
            <p:spPr>
              <a:xfrm>
                <a:off x="8225550" y="1052100"/>
                <a:ext cx="230475" cy="227850"/>
              </a:xfrm>
              <a:custGeom>
                <a:avLst/>
                <a:gdLst/>
                <a:ahLst/>
                <a:cxnLst/>
                <a:rect l="l" t="t" r="r" b="b"/>
                <a:pathLst>
                  <a:path w="9219" h="9114" extrusionOk="0">
                    <a:moveTo>
                      <a:pt x="9114" y="0"/>
                    </a:moveTo>
                    <a:lnTo>
                      <a:pt x="1" y="9113"/>
                    </a:lnTo>
                    <a:lnTo>
                      <a:pt x="338" y="9113"/>
                    </a:lnTo>
                    <a:lnTo>
                      <a:pt x="9218" y="230"/>
                    </a:lnTo>
                    <a:cubicBezTo>
                      <a:pt x="9185" y="152"/>
                      <a:pt x="9149" y="76"/>
                      <a:pt x="91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" name="Google Shape;95;p2"/>
              <p:cNvSpPr/>
              <p:nvPr/>
            </p:nvSpPr>
            <p:spPr>
              <a:xfrm>
                <a:off x="8333050" y="1131700"/>
                <a:ext cx="150050" cy="148250"/>
              </a:xfrm>
              <a:custGeom>
                <a:avLst/>
                <a:gdLst/>
                <a:ahLst/>
                <a:cxnLst/>
                <a:rect l="l" t="t" r="r" b="b"/>
                <a:pathLst>
                  <a:path w="6002" h="5930" extrusionOk="0">
                    <a:moveTo>
                      <a:pt x="5928" y="0"/>
                    </a:moveTo>
                    <a:lnTo>
                      <a:pt x="1" y="5929"/>
                    </a:lnTo>
                    <a:lnTo>
                      <a:pt x="336" y="5929"/>
                    </a:lnTo>
                    <a:lnTo>
                      <a:pt x="6001" y="264"/>
                    </a:lnTo>
                    <a:cubicBezTo>
                      <a:pt x="5977" y="176"/>
                      <a:pt x="5951" y="88"/>
                      <a:pt x="592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" name="Google Shape;96;p2"/>
              <p:cNvSpPr/>
              <p:nvPr/>
            </p:nvSpPr>
            <p:spPr>
              <a:xfrm>
                <a:off x="8440500" y="1222525"/>
                <a:ext cx="58025" cy="57425"/>
              </a:xfrm>
              <a:custGeom>
                <a:avLst/>
                <a:gdLst/>
                <a:ahLst/>
                <a:cxnLst/>
                <a:rect l="l" t="t" r="r" b="b"/>
                <a:pathLst>
                  <a:path w="2321" h="2297" extrusionOk="0">
                    <a:moveTo>
                      <a:pt x="2297" y="0"/>
                    </a:moveTo>
                    <a:lnTo>
                      <a:pt x="1" y="2296"/>
                    </a:lnTo>
                    <a:lnTo>
                      <a:pt x="338" y="2296"/>
                    </a:lnTo>
                    <a:lnTo>
                      <a:pt x="2320" y="311"/>
                    </a:lnTo>
                    <a:cubicBezTo>
                      <a:pt x="2311" y="209"/>
                      <a:pt x="2306" y="102"/>
                      <a:pt x="229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97" name="Google Shape;97;p2"/>
          <p:cNvSpPr/>
          <p:nvPr/>
        </p:nvSpPr>
        <p:spPr>
          <a:xfrm>
            <a:off x="3981541" y="327803"/>
            <a:ext cx="63452" cy="63471"/>
          </a:xfrm>
          <a:custGeom>
            <a:avLst/>
            <a:gdLst/>
            <a:ahLst/>
            <a:cxnLst/>
            <a:rect l="l" t="t" r="r" b="b"/>
            <a:pathLst>
              <a:path w="3280" h="3281" extrusionOk="0">
                <a:moveTo>
                  <a:pt x="1641" y="1"/>
                </a:moveTo>
                <a:cubicBezTo>
                  <a:pt x="734" y="1"/>
                  <a:pt x="0" y="735"/>
                  <a:pt x="0" y="1639"/>
                </a:cubicBezTo>
                <a:cubicBezTo>
                  <a:pt x="0" y="2546"/>
                  <a:pt x="734" y="3280"/>
                  <a:pt x="1641" y="3280"/>
                </a:cubicBezTo>
                <a:cubicBezTo>
                  <a:pt x="2546" y="3280"/>
                  <a:pt x="3279" y="2546"/>
                  <a:pt x="3279" y="1639"/>
                </a:cubicBezTo>
                <a:cubicBezTo>
                  <a:pt x="3279" y="735"/>
                  <a:pt x="2546" y="1"/>
                  <a:pt x="164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8" name="Google Shape;98;p2"/>
          <p:cNvGrpSpPr/>
          <p:nvPr/>
        </p:nvGrpSpPr>
        <p:grpSpPr>
          <a:xfrm>
            <a:off x="8063788" y="318525"/>
            <a:ext cx="394075" cy="82000"/>
            <a:chOff x="3005250" y="4581675"/>
            <a:chExt cx="394075" cy="82000"/>
          </a:xfrm>
        </p:grpSpPr>
        <p:sp>
          <p:nvSpPr>
            <p:cNvPr id="99" name="Google Shape;99;p2"/>
            <p:cNvSpPr/>
            <p:nvPr/>
          </p:nvSpPr>
          <p:spPr>
            <a:xfrm>
              <a:off x="3005250" y="4581675"/>
              <a:ext cx="82000" cy="82000"/>
            </a:xfrm>
            <a:custGeom>
              <a:avLst/>
              <a:gdLst/>
              <a:ahLst/>
              <a:cxnLst/>
              <a:rect l="l" t="t" r="r" b="b"/>
              <a:pathLst>
                <a:path w="3280" h="3280" extrusionOk="0">
                  <a:moveTo>
                    <a:pt x="1641" y="0"/>
                  </a:moveTo>
                  <a:cubicBezTo>
                    <a:pt x="736" y="0"/>
                    <a:pt x="0" y="737"/>
                    <a:pt x="0" y="1641"/>
                  </a:cubicBezTo>
                  <a:cubicBezTo>
                    <a:pt x="0" y="2546"/>
                    <a:pt x="736" y="3280"/>
                    <a:pt x="1641" y="3280"/>
                  </a:cubicBezTo>
                  <a:cubicBezTo>
                    <a:pt x="2546" y="3280"/>
                    <a:pt x="3279" y="2546"/>
                    <a:pt x="3279" y="1641"/>
                  </a:cubicBezTo>
                  <a:cubicBezTo>
                    <a:pt x="3279" y="737"/>
                    <a:pt x="2546" y="0"/>
                    <a:pt x="164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2"/>
            <p:cNvSpPr/>
            <p:nvPr/>
          </p:nvSpPr>
          <p:spPr>
            <a:xfrm>
              <a:off x="3161300" y="4581675"/>
              <a:ext cx="82000" cy="82000"/>
            </a:xfrm>
            <a:custGeom>
              <a:avLst/>
              <a:gdLst/>
              <a:ahLst/>
              <a:cxnLst/>
              <a:rect l="l" t="t" r="r" b="b"/>
              <a:pathLst>
                <a:path w="3280" h="3280" extrusionOk="0">
                  <a:moveTo>
                    <a:pt x="1639" y="0"/>
                  </a:moveTo>
                  <a:cubicBezTo>
                    <a:pt x="734" y="0"/>
                    <a:pt x="1" y="737"/>
                    <a:pt x="1" y="1641"/>
                  </a:cubicBezTo>
                  <a:cubicBezTo>
                    <a:pt x="1" y="2546"/>
                    <a:pt x="734" y="3280"/>
                    <a:pt x="1639" y="3280"/>
                  </a:cubicBezTo>
                  <a:cubicBezTo>
                    <a:pt x="2546" y="3280"/>
                    <a:pt x="3280" y="2546"/>
                    <a:pt x="3280" y="1641"/>
                  </a:cubicBezTo>
                  <a:cubicBezTo>
                    <a:pt x="3280" y="737"/>
                    <a:pt x="2546" y="0"/>
                    <a:pt x="163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3317300" y="4581675"/>
              <a:ext cx="82025" cy="82000"/>
            </a:xfrm>
            <a:custGeom>
              <a:avLst/>
              <a:gdLst/>
              <a:ahLst/>
              <a:cxnLst/>
              <a:rect l="l" t="t" r="r" b="b"/>
              <a:pathLst>
                <a:path w="3281" h="3280" extrusionOk="0">
                  <a:moveTo>
                    <a:pt x="1642" y="0"/>
                  </a:moveTo>
                  <a:cubicBezTo>
                    <a:pt x="735" y="0"/>
                    <a:pt x="1" y="737"/>
                    <a:pt x="1" y="1641"/>
                  </a:cubicBezTo>
                  <a:cubicBezTo>
                    <a:pt x="1" y="2546"/>
                    <a:pt x="735" y="3280"/>
                    <a:pt x="1642" y="3280"/>
                  </a:cubicBezTo>
                  <a:cubicBezTo>
                    <a:pt x="2546" y="3280"/>
                    <a:pt x="3280" y="2546"/>
                    <a:pt x="3280" y="1641"/>
                  </a:cubicBezTo>
                  <a:cubicBezTo>
                    <a:pt x="3280" y="737"/>
                    <a:pt x="2546" y="0"/>
                    <a:pt x="164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2" name="Google Shape;102;p2"/>
          <p:cNvSpPr/>
          <p:nvPr/>
        </p:nvSpPr>
        <p:spPr>
          <a:xfrm>
            <a:off x="1046341" y="97191"/>
            <a:ext cx="63452" cy="63471"/>
          </a:xfrm>
          <a:custGeom>
            <a:avLst/>
            <a:gdLst/>
            <a:ahLst/>
            <a:cxnLst/>
            <a:rect l="l" t="t" r="r" b="b"/>
            <a:pathLst>
              <a:path w="3280" h="3281" extrusionOk="0">
                <a:moveTo>
                  <a:pt x="1641" y="1"/>
                </a:moveTo>
                <a:cubicBezTo>
                  <a:pt x="734" y="1"/>
                  <a:pt x="0" y="735"/>
                  <a:pt x="0" y="1639"/>
                </a:cubicBezTo>
                <a:cubicBezTo>
                  <a:pt x="0" y="2546"/>
                  <a:pt x="734" y="3280"/>
                  <a:pt x="1641" y="3280"/>
                </a:cubicBezTo>
                <a:cubicBezTo>
                  <a:pt x="2546" y="3280"/>
                  <a:pt x="3279" y="2546"/>
                  <a:pt x="3279" y="1639"/>
                </a:cubicBezTo>
                <a:cubicBezTo>
                  <a:pt x="3279" y="735"/>
                  <a:pt x="2546" y="1"/>
                  <a:pt x="164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2"/>
          <p:cNvSpPr/>
          <p:nvPr/>
        </p:nvSpPr>
        <p:spPr>
          <a:xfrm>
            <a:off x="1516116" y="4826316"/>
            <a:ext cx="63452" cy="63471"/>
          </a:xfrm>
          <a:custGeom>
            <a:avLst/>
            <a:gdLst/>
            <a:ahLst/>
            <a:cxnLst/>
            <a:rect l="l" t="t" r="r" b="b"/>
            <a:pathLst>
              <a:path w="3280" h="3281" extrusionOk="0">
                <a:moveTo>
                  <a:pt x="1641" y="1"/>
                </a:moveTo>
                <a:cubicBezTo>
                  <a:pt x="734" y="1"/>
                  <a:pt x="0" y="735"/>
                  <a:pt x="0" y="1639"/>
                </a:cubicBezTo>
                <a:cubicBezTo>
                  <a:pt x="0" y="2546"/>
                  <a:pt x="734" y="3280"/>
                  <a:pt x="1641" y="3280"/>
                </a:cubicBezTo>
                <a:cubicBezTo>
                  <a:pt x="2546" y="3280"/>
                  <a:pt x="3279" y="2546"/>
                  <a:pt x="3279" y="1639"/>
                </a:cubicBezTo>
                <a:cubicBezTo>
                  <a:pt x="3279" y="735"/>
                  <a:pt x="2546" y="1"/>
                  <a:pt x="164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2"/>
          <p:cNvSpPr/>
          <p:nvPr/>
        </p:nvSpPr>
        <p:spPr>
          <a:xfrm>
            <a:off x="5298888" y="3526719"/>
            <a:ext cx="2885100" cy="28851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2"/>
          <p:cNvSpPr/>
          <p:nvPr/>
        </p:nvSpPr>
        <p:spPr>
          <a:xfrm>
            <a:off x="7287814" y="2095349"/>
            <a:ext cx="4271100" cy="42708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2"/>
          <p:cNvSpPr/>
          <p:nvPr/>
        </p:nvSpPr>
        <p:spPr>
          <a:xfrm>
            <a:off x="8428894" y="3098990"/>
            <a:ext cx="173970" cy="175478"/>
          </a:xfrm>
          <a:custGeom>
            <a:avLst/>
            <a:gdLst/>
            <a:ahLst/>
            <a:cxnLst/>
            <a:rect l="l" t="t" r="r" b="b"/>
            <a:pathLst>
              <a:path w="8993" h="9071" extrusionOk="0">
                <a:moveTo>
                  <a:pt x="4536" y="2826"/>
                </a:moveTo>
                <a:cubicBezTo>
                  <a:pt x="5481" y="2826"/>
                  <a:pt x="6248" y="3591"/>
                  <a:pt x="6248" y="4536"/>
                </a:cubicBezTo>
                <a:cubicBezTo>
                  <a:pt x="6248" y="5481"/>
                  <a:pt x="5481" y="6245"/>
                  <a:pt x="4536" y="6245"/>
                </a:cubicBezTo>
                <a:cubicBezTo>
                  <a:pt x="3591" y="6245"/>
                  <a:pt x="2826" y="5481"/>
                  <a:pt x="2826" y="4536"/>
                </a:cubicBezTo>
                <a:cubicBezTo>
                  <a:pt x="2826" y="3591"/>
                  <a:pt x="3591" y="2826"/>
                  <a:pt x="4536" y="2826"/>
                </a:cubicBezTo>
                <a:close/>
                <a:moveTo>
                  <a:pt x="4536" y="0"/>
                </a:moveTo>
                <a:cubicBezTo>
                  <a:pt x="4244" y="0"/>
                  <a:pt x="3959" y="26"/>
                  <a:pt x="3684" y="81"/>
                </a:cubicBezTo>
                <a:lnTo>
                  <a:pt x="3684" y="1518"/>
                </a:lnTo>
                <a:cubicBezTo>
                  <a:pt x="3444" y="1584"/>
                  <a:pt x="3216" y="1677"/>
                  <a:pt x="3004" y="1798"/>
                </a:cubicBezTo>
                <a:lnTo>
                  <a:pt x="1991" y="782"/>
                </a:lnTo>
                <a:lnTo>
                  <a:pt x="782" y="1990"/>
                </a:lnTo>
                <a:lnTo>
                  <a:pt x="1798" y="3004"/>
                </a:lnTo>
                <a:cubicBezTo>
                  <a:pt x="1677" y="3215"/>
                  <a:pt x="1585" y="3443"/>
                  <a:pt x="1518" y="3683"/>
                </a:cubicBezTo>
                <a:lnTo>
                  <a:pt x="81" y="3683"/>
                </a:lnTo>
                <a:cubicBezTo>
                  <a:pt x="29" y="3959"/>
                  <a:pt x="1" y="4244"/>
                  <a:pt x="1" y="4536"/>
                </a:cubicBezTo>
                <a:cubicBezTo>
                  <a:pt x="1" y="4828"/>
                  <a:pt x="29" y="5115"/>
                  <a:pt x="81" y="5390"/>
                </a:cubicBezTo>
                <a:lnTo>
                  <a:pt x="1518" y="5390"/>
                </a:lnTo>
                <a:cubicBezTo>
                  <a:pt x="1585" y="5628"/>
                  <a:pt x="1677" y="5856"/>
                  <a:pt x="1798" y="6067"/>
                </a:cubicBezTo>
                <a:lnTo>
                  <a:pt x="782" y="7081"/>
                </a:lnTo>
                <a:lnTo>
                  <a:pt x="1991" y="8290"/>
                </a:lnTo>
                <a:lnTo>
                  <a:pt x="3004" y="7276"/>
                </a:lnTo>
                <a:cubicBezTo>
                  <a:pt x="3216" y="7395"/>
                  <a:pt x="3444" y="7487"/>
                  <a:pt x="3684" y="7554"/>
                </a:cubicBezTo>
                <a:lnTo>
                  <a:pt x="3684" y="8990"/>
                </a:lnTo>
                <a:cubicBezTo>
                  <a:pt x="3959" y="9045"/>
                  <a:pt x="4244" y="9071"/>
                  <a:pt x="4536" y="9071"/>
                </a:cubicBezTo>
                <a:cubicBezTo>
                  <a:pt x="4828" y="9071"/>
                  <a:pt x="5115" y="9045"/>
                  <a:pt x="5391" y="8990"/>
                </a:cubicBezTo>
                <a:lnTo>
                  <a:pt x="5391" y="7554"/>
                </a:lnTo>
                <a:cubicBezTo>
                  <a:pt x="5628" y="7490"/>
                  <a:pt x="5859" y="7395"/>
                  <a:pt x="6070" y="7276"/>
                </a:cubicBezTo>
                <a:lnTo>
                  <a:pt x="7081" y="8290"/>
                </a:lnTo>
                <a:lnTo>
                  <a:pt x="8290" y="7081"/>
                </a:lnTo>
                <a:lnTo>
                  <a:pt x="7276" y="6067"/>
                </a:lnTo>
                <a:cubicBezTo>
                  <a:pt x="7395" y="5856"/>
                  <a:pt x="7490" y="5628"/>
                  <a:pt x="7556" y="5390"/>
                </a:cubicBezTo>
                <a:lnTo>
                  <a:pt x="8993" y="5390"/>
                </a:lnTo>
                <a:lnTo>
                  <a:pt x="8993" y="3683"/>
                </a:lnTo>
                <a:lnTo>
                  <a:pt x="7556" y="3683"/>
                </a:lnTo>
                <a:cubicBezTo>
                  <a:pt x="7490" y="3443"/>
                  <a:pt x="7395" y="3215"/>
                  <a:pt x="7276" y="3004"/>
                </a:cubicBezTo>
                <a:lnTo>
                  <a:pt x="8290" y="1990"/>
                </a:lnTo>
                <a:cubicBezTo>
                  <a:pt x="7967" y="1515"/>
                  <a:pt x="7556" y="1104"/>
                  <a:pt x="7081" y="782"/>
                </a:cubicBezTo>
                <a:lnTo>
                  <a:pt x="6070" y="1798"/>
                </a:lnTo>
                <a:cubicBezTo>
                  <a:pt x="5859" y="1677"/>
                  <a:pt x="5628" y="1584"/>
                  <a:pt x="5391" y="1518"/>
                </a:cubicBezTo>
                <a:lnTo>
                  <a:pt x="5391" y="81"/>
                </a:lnTo>
                <a:cubicBezTo>
                  <a:pt x="5115" y="26"/>
                  <a:pt x="4830" y="0"/>
                  <a:pt x="453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2"/>
          <p:cNvSpPr/>
          <p:nvPr/>
        </p:nvSpPr>
        <p:spPr>
          <a:xfrm>
            <a:off x="8383716" y="2095341"/>
            <a:ext cx="63452" cy="63471"/>
          </a:xfrm>
          <a:custGeom>
            <a:avLst/>
            <a:gdLst/>
            <a:ahLst/>
            <a:cxnLst/>
            <a:rect l="l" t="t" r="r" b="b"/>
            <a:pathLst>
              <a:path w="3280" h="3281" extrusionOk="0">
                <a:moveTo>
                  <a:pt x="1641" y="1"/>
                </a:moveTo>
                <a:cubicBezTo>
                  <a:pt x="734" y="1"/>
                  <a:pt x="0" y="735"/>
                  <a:pt x="0" y="1639"/>
                </a:cubicBezTo>
                <a:cubicBezTo>
                  <a:pt x="0" y="2546"/>
                  <a:pt x="734" y="3280"/>
                  <a:pt x="1641" y="3280"/>
                </a:cubicBezTo>
                <a:cubicBezTo>
                  <a:pt x="2546" y="3280"/>
                  <a:pt x="3279" y="2546"/>
                  <a:pt x="3279" y="1639"/>
                </a:cubicBezTo>
                <a:cubicBezTo>
                  <a:pt x="3279" y="735"/>
                  <a:pt x="2546" y="1"/>
                  <a:pt x="164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8" name="Google Shape;108;p2"/>
          <p:cNvGrpSpPr/>
          <p:nvPr/>
        </p:nvGrpSpPr>
        <p:grpSpPr>
          <a:xfrm>
            <a:off x="2490622" y="288620"/>
            <a:ext cx="261665" cy="297671"/>
            <a:chOff x="2707500" y="249400"/>
            <a:chExt cx="423475" cy="481825"/>
          </a:xfrm>
        </p:grpSpPr>
        <p:sp>
          <p:nvSpPr>
            <p:cNvPr id="109" name="Google Shape;109;p2"/>
            <p:cNvSpPr/>
            <p:nvPr/>
          </p:nvSpPr>
          <p:spPr>
            <a:xfrm>
              <a:off x="2739175" y="420675"/>
              <a:ext cx="360100" cy="310550"/>
            </a:xfrm>
            <a:custGeom>
              <a:avLst/>
              <a:gdLst/>
              <a:ahLst/>
              <a:cxnLst/>
              <a:rect l="l" t="t" r="r" b="b"/>
              <a:pathLst>
                <a:path w="14404" h="12422" extrusionOk="0">
                  <a:moveTo>
                    <a:pt x="3816" y="1130"/>
                  </a:moveTo>
                  <a:cubicBezTo>
                    <a:pt x="4126" y="1130"/>
                    <a:pt x="4379" y="1382"/>
                    <a:pt x="4379" y="1696"/>
                  </a:cubicBezTo>
                  <a:lnTo>
                    <a:pt x="4379" y="8471"/>
                  </a:lnTo>
                  <a:cubicBezTo>
                    <a:pt x="4379" y="8781"/>
                    <a:pt x="4126" y="9034"/>
                    <a:pt x="3816" y="9034"/>
                  </a:cubicBezTo>
                  <a:cubicBezTo>
                    <a:pt x="3503" y="9034"/>
                    <a:pt x="3250" y="8781"/>
                    <a:pt x="3250" y="8471"/>
                  </a:cubicBezTo>
                  <a:lnTo>
                    <a:pt x="3250" y="1696"/>
                  </a:lnTo>
                  <a:cubicBezTo>
                    <a:pt x="3250" y="1382"/>
                    <a:pt x="3503" y="1130"/>
                    <a:pt x="3816" y="1130"/>
                  </a:cubicBezTo>
                  <a:close/>
                  <a:moveTo>
                    <a:pt x="7204" y="1130"/>
                  </a:moveTo>
                  <a:cubicBezTo>
                    <a:pt x="7514" y="1130"/>
                    <a:pt x="7767" y="1382"/>
                    <a:pt x="7767" y="1696"/>
                  </a:cubicBezTo>
                  <a:lnTo>
                    <a:pt x="7767" y="8471"/>
                  </a:lnTo>
                  <a:cubicBezTo>
                    <a:pt x="7767" y="8781"/>
                    <a:pt x="7514" y="9034"/>
                    <a:pt x="7204" y="9034"/>
                  </a:cubicBezTo>
                  <a:cubicBezTo>
                    <a:pt x="6891" y="9034"/>
                    <a:pt x="6638" y="8781"/>
                    <a:pt x="6638" y="8471"/>
                  </a:cubicBezTo>
                  <a:lnTo>
                    <a:pt x="6638" y="1696"/>
                  </a:lnTo>
                  <a:cubicBezTo>
                    <a:pt x="6638" y="1382"/>
                    <a:pt x="6891" y="1130"/>
                    <a:pt x="7204" y="1130"/>
                  </a:cubicBezTo>
                  <a:close/>
                  <a:moveTo>
                    <a:pt x="10592" y="1130"/>
                  </a:moveTo>
                  <a:cubicBezTo>
                    <a:pt x="10902" y="1130"/>
                    <a:pt x="11155" y="1382"/>
                    <a:pt x="11155" y="1696"/>
                  </a:cubicBezTo>
                  <a:lnTo>
                    <a:pt x="11155" y="8471"/>
                  </a:lnTo>
                  <a:cubicBezTo>
                    <a:pt x="11155" y="8781"/>
                    <a:pt x="10902" y="9034"/>
                    <a:pt x="10592" y="9034"/>
                  </a:cubicBezTo>
                  <a:cubicBezTo>
                    <a:pt x="10278" y="9034"/>
                    <a:pt x="10025" y="8781"/>
                    <a:pt x="10025" y="8471"/>
                  </a:cubicBezTo>
                  <a:lnTo>
                    <a:pt x="10025" y="1696"/>
                  </a:lnTo>
                  <a:cubicBezTo>
                    <a:pt x="10025" y="1382"/>
                    <a:pt x="10278" y="1130"/>
                    <a:pt x="10592" y="1130"/>
                  </a:cubicBezTo>
                  <a:close/>
                  <a:moveTo>
                    <a:pt x="1" y="0"/>
                  </a:moveTo>
                  <a:lnTo>
                    <a:pt x="901" y="10880"/>
                  </a:lnTo>
                  <a:cubicBezTo>
                    <a:pt x="976" y="11754"/>
                    <a:pt x="1705" y="12422"/>
                    <a:pt x="2582" y="12422"/>
                  </a:cubicBezTo>
                  <a:cubicBezTo>
                    <a:pt x="2584" y="12422"/>
                    <a:pt x="2586" y="12422"/>
                    <a:pt x="2588" y="12422"/>
                  </a:cubicBezTo>
                  <a:lnTo>
                    <a:pt x="11817" y="12422"/>
                  </a:lnTo>
                  <a:cubicBezTo>
                    <a:pt x="11819" y="12422"/>
                    <a:pt x="11821" y="12422"/>
                    <a:pt x="11823" y="12422"/>
                  </a:cubicBezTo>
                  <a:cubicBezTo>
                    <a:pt x="12700" y="12422"/>
                    <a:pt x="13431" y="11751"/>
                    <a:pt x="13503" y="10877"/>
                  </a:cubicBezTo>
                  <a:lnTo>
                    <a:pt x="1440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2707500" y="249400"/>
              <a:ext cx="423475" cy="141175"/>
            </a:xfrm>
            <a:custGeom>
              <a:avLst/>
              <a:gdLst/>
              <a:ahLst/>
              <a:cxnLst/>
              <a:rect l="l" t="t" r="r" b="b"/>
              <a:pathLst>
                <a:path w="16939" h="5647" extrusionOk="0">
                  <a:moveTo>
                    <a:pt x="9600" y="1130"/>
                  </a:moveTo>
                  <a:cubicBezTo>
                    <a:pt x="9910" y="1130"/>
                    <a:pt x="10163" y="1383"/>
                    <a:pt x="10163" y="1696"/>
                  </a:cubicBezTo>
                  <a:lnTo>
                    <a:pt x="10163" y="2259"/>
                  </a:lnTo>
                  <a:lnTo>
                    <a:pt x="6776" y="2259"/>
                  </a:lnTo>
                  <a:lnTo>
                    <a:pt x="6776" y="1696"/>
                  </a:lnTo>
                  <a:cubicBezTo>
                    <a:pt x="6776" y="1383"/>
                    <a:pt x="7029" y="1130"/>
                    <a:pt x="7342" y="1130"/>
                  </a:cubicBezTo>
                  <a:close/>
                  <a:moveTo>
                    <a:pt x="7342" y="1"/>
                  </a:moveTo>
                  <a:cubicBezTo>
                    <a:pt x="6405" y="1"/>
                    <a:pt x="5646" y="760"/>
                    <a:pt x="5646" y="1696"/>
                  </a:cubicBezTo>
                  <a:lnTo>
                    <a:pt x="5646" y="2259"/>
                  </a:lnTo>
                  <a:lnTo>
                    <a:pt x="1696" y="2259"/>
                  </a:lnTo>
                  <a:cubicBezTo>
                    <a:pt x="759" y="2259"/>
                    <a:pt x="0" y="3018"/>
                    <a:pt x="0" y="3954"/>
                  </a:cubicBezTo>
                  <a:lnTo>
                    <a:pt x="0" y="5084"/>
                  </a:lnTo>
                  <a:cubicBezTo>
                    <a:pt x="0" y="5394"/>
                    <a:pt x="253" y="5647"/>
                    <a:pt x="566" y="5647"/>
                  </a:cubicBezTo>
                  <a:lnTo>
                    <a:pt x="16375" y="5647"/>
                  </a:lnTo>
                  <a:cubicBezTo>
                    <a:pt x="16686" y="5647"/>
                    <a:pt x="16939" y="5394"/>
                    <a:pt x="16939" y="5084"/>
                  </a:cubicBezTo>
                  <a:lnTo>
                    <a:pt x="16939" y="3954"/>
                  </a:lnTo>
                  <a:cubicBezTo>
                    <a:pt x="16939" y="3018"/>
                    <a:pt x="16180" y="2259"/>
                    <a:pt x="15246" y="2259"/>
                  </a:cubicBezTo>
                  <a:lnTo>
                    <a:pt x="11292" y="2259"/>
                  </a:lnTo>
                  <a:lnTo>
                    <a:pt x="11292" y="1696"/>
                  </a:lnTo>
                  <a:cubicBezTo>
                    <a:pt x="11292" y="760"/>
                    <a:pt x="10534" y="1"/>
                    <a:pt x="960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111" name="Google Shape;111;p2"/>
          <p:cNvGrpSpPr/>
          <p:nvPr/>
        </p:nvGrpSpPr>
        <p:grpSpPr>
          <a:xfrm>
            <a:off x="8535222" y="1546095"/>
            <a:ext cx="261665" cy="297671"/>
            <a:chOff x="2707500" y="249400"/>
            <a:chExt cx="423475" cy="481825"/>
          </a:xfrm>
        </p:grpSpPr>
        <p:sp>
          <p:nvSpPr>
            <p:cNvPr id="112" name="Google Shape;112;p2"/>
            <p:cNvSpPr/>
            <p:nvPr/>
          </p:nvSpPr>
          <p:spPr>
            <a:xfrm>
              <a:off x="2739175" y="420675"/>
              <a:ext cx="360100" cy="310550"/>
            </a:xfrm>
            <a:custGeom>
              <a:avLst/>
              <a:gdLst/>
              <a:ahLst/>
              <a:cxnLst/>
              <a:rect l="l" t="t" r="r" b="b"/>
              <a:pathLst>
                <a:path w="14404" h="12422" extrusionOk="0">
                  <a:moveTo>
                    <a:pt x="3816" y="1130"/>
                  </a:moveTo>
                  <a:cubicBezTo>
                    <a:pt x="4126" y="1130"/>
                    <a:pt x="4379" y="1382"/>
                    <a:pt x="4379" y="1696"/>
                  </a:cubicBezTo>
                  <a:lnTo>
                    <a:pt x="4379" y="8471"/>
                  </a:lnTo>
                  <a:cubicBezTo>
                    <a:pt x="4379" y="8781"/>
                    <a:pt x="4126" y="9034"/>
                    <a:pt x="3816" y="9034"/>
                  </a:cubicBezTo>
                  <a:cubicBezTo>
                    <a:pt x="3503" y="9034"/>
                    <a:pt x="3250" y="8781"/>
                    <a:pt x="3250" y="8471"/>
                  </a:cubicBezTo>
                  <a:lnTo>
                    <a:pt x="3250" y="1696"/>
                  </a:lnTo>
                  <a:cubicBezTo>
                    <a:pt x="3250" y="1382"/>
                    <a:pt x="3503" y="1130"/>
                    <a:pt x="3816" y="1130"/>
                  </a:cubicBezTo>
                  <a:close/>
                  <a:moveTo>
                    <a:pt x="7204" y="1130"/>
                  </a:moveTo>
                  <a:cubicBezTo>
                    <a:pt x="7514" y="1130"/>
                    <a:pt x="7767" y="1382"/>
                    <a:pt x="7767" y="1696"/>
                  </a:cubicBezTo>
                  <a:lnTo>
                    <a:pt x="7767" y="8471"/>
                  </a:lnTo>
                  <a:cubicBezTo>
                    <a:pt x="7767" y="8781"/>
                    <a:pt x="7514" y="9034"/>
                    <a:pt x="7204" y="9034"/>
                  </a:cubicBezTo>
                  <a:cubicBezTo>
                    <a:pt x="6891" y="9034"/>
                    <a:pt x="6638" y="8781"/>
                    <a:pt x="6638" y="8471"/>
                  </a:cubicBezTo>
                  <a:lnTo>
                    <a:pt x="6638" y="1696"/>
                  </a:lnTo>
                  <a:cubicBezTo>
                    <a:pt x="6638" y="1382"/>
                    <a:pt x="6891" y="1130"/>
                    <a:pt x="7204" y="1130"/>
                  </a:cubicBezTo>
                  <a:close/>
                  <a:moveTo>
                    <a:pt x="10592" y="1130"/>
                  </a:moveTo>
                  <a:cubicBezTo>
                    <a:pt x="10902" y="1130"/>
                    <a:pt x="11155" y="1382"/>
                    <a:pt x="11155" y="1696"/>
                  </a:cubicBezTo>
                  <a:lnTo>
                    <a:pt x="11155" y="8471"/>
                  </a:lnTo>
                  <a:cubicBezTo>
                    <a:pt x="11155" y="8781"/>
                    <a:pt x="10902" y="9034"/>
                    <a:pt x="10592" y="9034"/>
                  </a:cubicBezTo>
                  <a:cubicBezTo>
                    <a:pt x="10278" y="9034"/>
                    <a:pt x="10025" y="8781"/>
                    <a:pt x="10025" y="8471"/>
                  </a:cubicBezTo>
                  <a:lnTo>
                    <a:pt x="10025" y="1696"/>
                  </a:lnTo>
                  <a:cubicBezTo>
                    <a:pt x="10025" y="1382"/>
                    <a:pt x="10278" y="1130"/>
                    <a:pt x="10592" y="1130"/>
                  </a:cubicBezTo>
                  <a:close/>
                  <a:moveTo>
                    <a:pt x="1" y="0"/>
                  </a:moveTo>
                  <a:lnTo>
                    <a:pt x="901" y="10880"/>
                  </a:lnTo>
                  <a:cubicBezTo>
                    <a:pt x="976" y="11754"/>
                    <a:pt x="1705" y="12422"/>
                    <a:pt x="2582" y="12422"/>
                  </a:cubicBezTo>
                  <a:cubicBezTo>
                    <a:pt x="2584" y="12422"/>
                    <a:pt x="2586" y="12422"/>
                    <a:pt x="2588" y="12422"/>
                  </a:cubicBezTo>
                  <a:lnTo>
                    <a:pt x="11817" y="12422"/>
                  </a:lnTo>
                  <a:cubicBezTo>
                    <a:pt x="11819" y="12422"/>
                    <a:pt x="11821" y="12422"/>
                    <a:pt x="11823" y="12422"/>
                  </a:cubicBezTo>
                  <a:cubicBezTo>
                    <a:pt x="12700" y="12422"/>
                    <a:pt x="13431" y="11751"/>
                    <a:pt x="13503" y="10877"/>
                  </a:cubicBezTo>
                  <a:lnTo>
                    <a:pt x="1440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2707500" y="249400"/>
              <a:ext cx="423475" cy="141175"/>
            </a:xfrm>
            <a:custGeom>
              <a:avLst/>
              <a:gdLst/>
              <a:ahLst/>
              <a:cxnLst/>
              <a:rect l="l" t="t" r="r" b="b"/>
              <a:pathLst>
                <a:path w="16939" h="5647" extrusionOk="0">
                  <a:moveTo>
                    <a:pt x="9600" y="1130"/>
                  </a:moveTo>
                  <a:cubicBezTo>
                    <a:pt x="9910" y="1130"/>
                    <a:pt x="10163" y="1383"/>
                    <a:pt x="10163" y="1696"/>
                  </a:cubicBezTo>
                  <a:lnTo>
                    <a:pt x="10163" y="2259"/>
                  </a:lnTo>
                  <a:lnTo>
                    <a:pt x="6776" y="2259"/>
                  </a:lnTo>
                  <a:lnTo>
                    <a:pt x="6776" y="1696"/>
                  </a:lnTo>
                  <a:cubicBezTo>
                    <a:pt x="6776" y="1383"/>
                    <a:pt x="7029" y="1130"/>
                    <a:pt x="7342" y="1130"/>
                  </a:cubicBezTo>
                  <a:close/>
                  <a:moveTo>
                    <a:pt x="7342" y="1"/>
                  </a:moveTo>
                  <a:cubicBezTo>
                    <a:pt x="6405" y="1"/>
                    <a:pt x="5646" y="760"/>
                    <a:pt x="5646" y="1696"/>
                  </a:cubicBezTo>
                  <a:lnTo>
                    <a:pt x="5646" y="2259"/>
                  </a:lnTo>
                  <a:lnTo>
                    <a:pt x="1696" y="2259"/>
                  </a:lnTo>
                  <a:cubicBezTo>
                    <a:pt x="759" y="2259"/>
                    <a:pt x="0" y="3018"/>
                    <a:pt x="0" y="3954"/>
                  </a:cubicBezTo>
                  <a:lnTo>
                    <a:pt x="0" y="5084"/>
                  </a:lnTo>
                  <a:cubicBezTo>
                    <a:pt x="0" y="5394"/>
                    <a:pt x="253" y="5647"/>
                    <a:pt x="566" y="5647"/>
                  </a:cubicBezTo>
                  <a:lnTo>
                    <a:pt x="16375" y="5647"/>
                  </a:lnTo>
                  <a:cubicBezTo>
                    <a:pt x="16686" y="5647"/>
                    <a:pt x="16939" y="5394"/>
                    <a:pt x="16939" y="5084"/>
                  </a:cubicBezTo>
                  <a:lnTo>
                    <a:pt x="16939" y="3954"/>
                  </a:lnTo>
                  <a:cubicBezTo>
                    <a:pt x="16939" y="3018"/>
                    <a:pt x="16180" y="2259"/>
                    <a:pt x="15246" y="2259"/>
                  </a:cubicBezTo>
                  <a:lnTo>
                    <a:pt x="11292" y="2259"/>
                  </a:lnTo>
                  <a:lnTo>
                    <a:pt x="11292" y="1696"/>
                  </a:lnTo>
                  <a:cubicBezTo>
                    <a:pt x="11292" y="760"/>
                    <a:pt x="10534" y="1"/>
                    <a:pt x="96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6"/>
          <p:cNvSpPr txBox="1">
            <a:spLocks noGrp="1"/>
          </p:cNvSpPr>
          <p:nvPr>
            <p:ph type="title"/>
          </p:nvPr>
        </p:nvSpPr>
        <p:spPr>
          <a:xfrm>
            <a:off x="715100" y="535000"/>
            <a:ext cx="7713900" cy="6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Montserrat"/>
              <a:buNone/>
              <a:defRPr sz="2800" b="1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Montserrat"/>
              <a:buNone/>
              <a:defRPr sz="3000" b="1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Montserrat"/>
              <a:buNone/>
              <a:defRPr sz="3000" b="1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Montserrat"/>
              <a:buNone/>
              <a:defRPr sz="3000" b="1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Montserrat"/>
              <a:buNone/>
              <a:defRPr sz="3000" b="1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Montserrat"/>
              <a:buNone/>
              <a:defRPr sz="3000" b="1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Montserrat"/>
              <a:buNone/>
              <a:defRPr sz="3000" b="1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Montserrat"/>
              <a:buNone/>
              <a:defRPr sz="3000" b="1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Montserrat"/>
              <a:buNone/>
              <a:defRPr sz="3000" b="1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210" name="Google Shape;210;p6"/>
          <p:cNvSpPr/>
          <p:nvPr/>
        </p:nvSpPr>
        <p:spPr>
          <a:xfrm rot="10800000" flipH="1">
            <a:off x="7294775" y="-655179"/>
            <a:ext cx="1312200" cy="13122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p6"/>
          <p:cNvSpPr/>
          <p:nvPr/>
        </p:nvSpPr>
        <p:spPr>
          <a:xfrm rot="10800000" flipH="1">
            <a:off x="8199330" y="-634496"/>
            <a:ext cx="1942500" cy="1942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2" name="Google Shape;212;p6"/>
          <p:cNvGrpSpPr/>
          <p:nvPr/>
        </p:nvGrpSpPr>
        <p:grpSpPr>
          <a:xfrm>
            <a:off x="5898988" y="295750"/>
            <a:ext cx="394075" cy="82000"/>
            <a:chOff x="3005250" y="4581675"/>
            <a:chExt cx="394075" cy="82000"/>
          </a:xfrm>
        </p:grpSpPr>
        <p:sp>
          <p:nvSpPr>
            <p:cNvPr id="213" name="Google Shape;213;p6"/>
            <p:cNvSpPr/>
            <p:nvPr/>
          </p:nvSpPr>
          <p:spPr>
            <a:xfrm>
              <a:off x="3005250" y="4581675"/>
              <a:ext cx="82000" cy="82000"/>
            </a:xfrm>
            <a:custGeom>
              <a:avLst/>
              <a:gdLst/>
              <a:ahLst/>
              <a:cxnLst/>
              <a:rect l="l" t="t" r="r" b="b"/>
              <a:pathLst>
                <a:path w="3280" h="3280" extrusionOk="0">
                  <a:moveTo>
                    <a:pt x="1641" y="0"/>
                  </a:moveTo>
                  <a:cubicBezTo>
                    <a:pt x="736" y="0"/>
                    <a:pt x="0" y="737"/>
                    <a:pt x="0" y="1641"/>
                  </a:cubicBezTo>
                  <a:cubicBezTo>
                    <a:pt x="0" y="2546"/>
                    <a:pt x="736" y="3280"/>
                    <a:pt x="1641" y="3280"/>
                  </a:cubicBezTo>
                  <a:cubicBezTo>
                    <a:pt x="2546" y="3280"/>
                    <a:pt x="3279" y="2546"/>
                    <a:pt x="3279" y="1641"/>
                  </a:cubicBezTo>
                  <a:cubicBezTo>
                    <a:pt x="3279" y="737"/>
                    <a:pt x="2546" y="0"/>
                    <a:pt x="164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6"/>
            <p:cNvSpPr/>
            <p:nvPr/>
          </p:nvSpPr>
          <p:spPr>
            <a:xfrm>
              <a:off x="3161300" y="4581675"/>
              <a:ext cx="82000" cy="82000"/>
            </a:xfrm>
            <a:custGeom>
              <a:avLst/>
              <a:gdLst/>
              <a:ahLst/>
              <a:cxnLst/>
              <a:rect l="l" t="t" r="r" b="b"/>
              <a:pathLst>
                <a:path w="3280" h="3280" extrusionOk="0">
                  <a:moveTo>
                    <a:pt x="1639" y="0"/>
                  </a:moveTo>
                  <a:cubicBezTo>
                    <a:pt x="734" y="0"/>
                    <a:pt x="1" y="737"/>
                    <a:pt x="1" y="1641"/>
                  </a:cubicBezTo>
                  <a:cubicBezTo>
                    <a:pt x="1" y="2546"/>
                    <a:pt x="734" y="3280"/>
                    <a:pt x="1639" y="3280"/>
                  </a:cubicBezTo>
                  <a:cubicBezTo>
                    <a:pt x="2546" y="3280"/>
                    <a:pt x="3280" y="2546"/>
                    <a:pt x="3280" y="1641"/>
                  </a:cubicBezTo>
                  <a:cubicBezTo>
                    <a:pt x="3280" y="737"/>
                    <a:pt x="2546" y="0"/>
                    <a:pt x="163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6"/>
            <p:cNvSpPr/>
            <p:nvPr/>
          </p:nvSpPr>
          <p:spPr>
            <a:xfrm>
              <a:off x="3317300" y="4581675"/>
              <a:ext cx="82025" cy="82000"/>
            </a:xfrm>
            <a:custGeom>
              <a:avLst/>
              <a:gdLst/>
              <a:ahLst/>
              <a:cxnLst/>
              <a:rect l="l" t="t" r="r" b="b"/>
              <a:pathLst>
                <a:path w="3281" h="3280" extrusionOk="0">
                  <a:moveTo>
                    <a:pt x="1642" y="0"/>
                  </a:moveTo>
                  <a:cubicBezTo>
                    <a:pt x="735" y="0"/>
                    <a:pt x="1" y="737"/>
                    <a:pt x="1" y="1641"/>
                  </a:cubicBezTo>
                  <a:cubicBezTo>
                    <a:pt x="1" y="2546"/>
                    <a:pt x="735" y="3280"/>
                    <a:pt x="1642" y="3280"/>
                  </a:cubicBezTo>
                  <a:cubicBezTo>
                    <a:pt x="2546" y="3280"/>
                    <a:pt x="3280" y="2546"/>
                    <a:pt x="3280" y="1641"/>
                  </a:cubicBezTo>
                  <a:cubicBezTo>
                    <a:pt x="3280" y="737"/>
                    <a:pt x="2546" y="0"/>
                    <a:pt x="164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6" name="Google Shape;216;p6"/>
          <p:cNvSpPr/>
          <p:nvPr/>
        </p:nvSpPr>
        <p:spPr>
          <a:xfrm>
            <a:off x="-622948" y="4480976"/>
            <a:ext cx="1325138" cy="662569"/>
          </a:xfrm>
          <a:custGeom>
            <a:avLst/>
            <a:gdLst/>
            <a:ahLst/>
            <a:cxnLst/>
            <a:rect l="l" t="t" r="r" b="b"/>
            <a:pathLst>
              <a:path w="285744" h="142872" extrusionOk="0">
                <a:moveTo>
                  <a:pt x="142872" y="0"/>
                </a:moveTo>
                <a:cubicBezTo>
                  <a:pt x="63966" y="0"/>
                  <a:pt x="0" y="63966"/>
                  <a:pt x="0" y="142871"/>
                </a:cubicBezTo>
                <a:lnTo>
                  <a:pt x="285744" y="142871"/>
                </a:lnTo>
                <a:cubicBezTo>
                  <a:pt x="285744" y="63966"/>
                  <a:pt x="221778" y="0"/>
                  <a:pt x="142872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" name="Google Shape;217;p6"/>
          <p:cNvSpPr/>
          <p:nvPr/>
        </p:nvSpPr>
        <p:spPr>
          <a:xfrm>
            <a:off x="455603" y="4815852"/>
            <a:ext cx="655068" cy="327534"/>
          </a:xfrm>
          <a:custGeom>
            <a:avLst/>
            <a:gdLst/>
            <a:ahLst/>
            <a:cxnLst/>
            <a:rect l="l" t="t" r="r" b="b"/>
            <a:pathLst>
              <a:path w="285744" h="142872" extrusionOk="0">
                <a:moveTo>
                  <a:pt x="142872" y="0"/>
                </a:moveTo>
                <a:cubicBezTo>
                  <a:pt x="63966" y="0"/>
                  <a:pt x="0" y="63966"/>
                  <a:pt x="0" y="142871"/>
                </a:cubicBezTo>
                <a:lnTo>
                  <a:pt x="285744" y="142871"/>
                </a:lnTo>
                <a:cubicBezTo>
                  <a:pt x="285744" y="63966"/>
                  <a:pt x="221778" y="0"/>
                  <a:pt x="142872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8" name="Google Shape;218;p6"/>
          <p:cNvGrpSpPr/>
          <p:nvPr/>
        </p:nvGrpSpPr>
        <p:grpSpPr>
          <a:xfrm>
            <a:off x="-967723" y="3240450"/>
            <a:ext cx="1324789" cy="543538"/>
            <a:chOff x="3065850" y="2375700"/>
            <a:chExt cx="1762625" cy="723175"/>
          </a:xfrm>
        </p:grpSpPr>
        <p:sp>
          <p:nvSpPr>
            <p:cNvPr id="219" name="Google Shape;219;p6"/>
            <p:cNvSpPr/>
            <p:nvPr/>
          </p:nvSpPr>
          <p:spPr>
            <a:xfrm>
              <a:off x="3447375" y="2375700"/>
              <a:ext cx="1381100" cy="93575"/>
            </a:xfrm>
            <a:custGeom>
              <a:avLst/>
              <a:gdLst/>
              <a:ahLst/>
              <a:cxnLst/>
              <a:rect l="l" t="t" r="r" b="b"/>
              <a:pathLst>
                <a:path w="55244" h="3743" extrusionOk="0">
                  <a:moveTo>
                    <a:pt x="1871" y="1"/>
                  </a:moveTo>
                  <a:cubicBezTo>
                    <a:pt x="839" y="1"/>
                    <a:pt x="0" y="839"/>
                    <a:pt x="0" y="1872"/>
                  </a:cubicBezTo>
                  <a:cubicBezTo>
                    <a:pt x="0" y="2905"/>
                    <a:pt x="839" y="3743"/>
                    <a:pt x="1871" y="3743"/>
                  </a:cubicBezTo>
                  <a:lnTo>
                    <a:pt x="53372" y="3743"/>
                  </a:lnTo>
                  <a:cubicBezTo>
                    <a:pt x="54405" y="3743"/>
                    <a:pt x="55243" y="2905"/>
                    <a:pt x="55243" y="1872"/>
                  </a:cubicBezTo>
                  <a:cubicBezTo>
                    <a:pt x="55243" y="839"/>
                    <a:pt x="54405" y="1"/>
                    <a:pt x="533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6"/>
            <p:cNvSpPr/>
            <p:nvPr/>
          </p:nvSpPr>
          <p:spPr>
            <a:xfrm>
              <a:off x="3611450" y="2581400"/>
              <a:ext cx="1217025" cy="100625"/>
            </a:xfrm>
            <a:custGeom>
              <a:avLst/>
              <a:gdLst/>
              <a:ahLst/>
              <a:cxnLst/>
              <a:rect l="l" t="t" r="r" b="b"/>
              <a:pathLst>
                <a:path w="48681" h="4025" extrusionOk="0">
                  <a:moveTo>
                    <a:pt x="60" y="0"/>
                  </a:moveTo>
                  <a:cubicBezTo>
                    <a:pt x="27" y="0"/>
                    <a:pt x="0" y="26"/>
                    <a:pt x="0" y="60"/>
                  </a:cubicBezTo>
                  <a:lnTo>
                    <a:pt x="0" y="3966"/>
                  </a:lnTo>
                  <a:cubicBezTo>
                    <a:pt x="0" y="3999"/>
                    <a:pt x="27" y="4025"/>
                    <a:pt x="60" y="4025"/>
                  </a:cubicBezTo>
                  <a:lnTo>
                    <a:pt x="48623" y="4025"/>
                  </a:lnTo>
                  <a:cubicBezTo>
                    <a:pt x="48654" y="4025"/>
                    <a:pt x="48680" y="3999"/>
                    <a:pt x="48680" y="3966"/>
                  </a:cubicBezTo>
                  <a:lnTo>
                    <a:pt x="48680" y="60"/>
                  </a:lnTo>
                  <a:cubicBezTo>
                    <a:pt x="48680" y="26"/>
                    <a:pt x="48654" y="0"/>
                    <a:pt x="486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6"/>
            <p:cNvSpPr/>
            <p:nvPr/>
          </p:nvSpPr>
          <p:spPr>
            <a:xfrm>
              <a:off x="4642925" y="2998775"/>
              <a:ext cx="185550" cy="100100"/>
            </a:xfrm>
            <a:custGeom>
              <a:avLst/>
              <a:gdLst/>
              <a:ahLst/>
              <a:cxnLst/>
              <a:rect l="l" t="t" r="r" b="b"/>
              <a:pathLst>
                <a:path w="7422" h="4004" extrusionOk="0">
                  <a:moveTo>
                    <a:pt x="58" y="0"/>
                  </a:moveTo>
                  <a:cubicBezTo>
                    <a:pt x="27" y="0"/>
                    <a:pt x="1" y="26"/>
                    <a:pt x="1" y="60"/>
                  </a:cubicBezTo>
                  <a:lnTo>
                    <a:pt x="1" y="3944"/>
                  </a:lnTo>
                  <a:cubicBezTo>
                    <a:pt x="1" y="3978"/>
                    <a:pt x="27" y="4004"/>
                    <a:pt x="58" y="4004"/>
                  </a:cubicBezTo>
                  <a:lnTo>
                    <a:pt x="7362" y="4004"/>
                  </a:lnTo>
                  <a:cubicBezTo>
                    <a:pt x="7395" y="4004"/>
                    <a:pt x="7421" y="3978"/>
                    <a:pt x="7421" y="3944"/>
                  </a:cubicBezTo>
                  <a:lnTo>
                    <a:pt x="7421" y="60"/>
                  </a:lnTo>
                  <a:cubicBezTo>
                    <a:pt x="7421" y="26"/>
                    <a:pt x="7395" y="0"/>
                    <a:pt x="73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6"/>
            <p:cNvSpPr/>
            <p:nvPr/>
          </p:nvSpPr>
          <p:spPr>
            <a:xfrm>
              <a:off x="4363100" y="2998775"/>
              <a:ext cx="185525" cy="100100"/>
            </a:xfrm>
            <a:custGeom>
              <a:avLst/>
              <a:gdLst/>
              <a:ahLst/>
              <a:cxnLst/>
              <a:rect l="l" t="t" r="r" b="b"/>
              <a:pathLst>
                <a:path w="7421" h="4004" extrusionOk="0">
                  <a:moveTo>
                    <a:pt x="57" y="0"/>
                  </a:moveTo>
                  <a:cubicBezTo>
                    <a:pt x="27" y="0"/>
                    <a:pt x="0" y="26"/>
                    <a:pt x="0" y="60"/>
                  </a:cubicBezTo>
                  <a:lnTo>
                    <a:pt x="0" y="3944"/>
                  </a:lnTo>
                  <a:cubicBezTo>
                    <a:pt x="0" y="3978"/>
                    <a:pt x="27" y="4004"/>
                    <a:pt x="57" y="4004"/>
                  </a:cubicBezTo>
                  <a:lnTo>
                    <a:pt x="7361" y="4004"/>
                  </a:lnTo>
                  <a:cubicBezTo>
                    <a:pt x="7395" y="4004"/>
                    <a:pt x="7421" y="3978"/>
                    <a:pt x="7421" y="3944"/>
                  </a:cubicBezTo>
                  <a:lnTo>
                    <a:pt x="7421" y="60"/>
                  </a:lnTo>
                  <a:cubicBezTo>
                    <a:pt x="7421" y="26"/>
                    <a:pt x="7395" y="0"/>
                    <a:pt x="73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6"/>
            <p:cNvSpPr/>
            <p:nvPr/>
          </p:nvSpPr>
          <p:spPr>
            <a:xfrm>
              <a:off x="3109550" y="2581400"/>
              <a:ext cx="185525" cy="100100"/>
            </a:xfrm>
            <a:custGeom>
              <a:avLst/>
              <a:gdLst/>
              <a:ahLst/>
              <a:cxnLst/>
              <a:rect l="l" t="t" r="r" b="b"/>
              <a:pathLst>
                <a:path w="7421" h="4004" extrusionOk="0">
                  <a:moveTo>
                    <a:pt x="57" y="0"/>
                  </a:moveTo>
                  <a:cubicBezTo>
                    <a:pt x="26" y="0"/>
                    <a:pt x="0" y="26"/>
                    <a:pt x="0" y="60"/>
                  </a:cubicBezTo>
                  <a:lnTo>
                    <a:pt x="0" y="3944"/>
                  </a:lnTo>
                  <a:cubicBezTo>
                    <a:pt x="0" y="3977"/>
                    <a:pt x="26" y="4004"/>
                    <a:pt x="57" y="4004"/>
                  </a:cubicBezTo>
                  <a:lnTo>
                    <a:pt x="7361" y="4004"/>
                  </a:lnTo>
                  <a:cubicBezTo>
                    <a:pt x="7394" y="4004"/>
                    <a:pt x="7420" y="3977"/>
                    <a:pt x="7420" y="3944"/>
                  </a:cubicBezTo>
                  <a:lnTo>
                    <a:pt x="7420" y="60"/>
                  </a:lnTo>
                  <a:cubicBezTo>
                    <a:pt x="7420" y="26"/>
                    <a:pt x="7394" y="0"/>
                    <a:pt x="73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6"/>
            <p:cNvSpPr/>
            <p:nvPr/>
          </p:nvSpPr>
          <p:spPr>
            <a:xfrm>
              <a:off x="3065850" y="2793625"/>
              <a:ext cx="1762625" cy="93625"/>
            </a:xfrm>
            <a:custGeom>
              <a:avLst/>
              <a:gdLst/>
              <a:ahLst/>
              <a:cxnLst/>
              <a:rect l="l" t="t" r="r" b="b"/>
              <a:pathLst>
                <a:path w="70505" h="3745" extrusionOk="0">
                  <a:moveTo>
                    <a:pt x="1874" y="0"/>
                  </a:moveTo>
                  <a:cubicBezTo>
                    <a:pt x="839" y="0"/>
                    <a:pt x="0" y="838"/>
                    <a:pt x="0" y="1871"/>
                  </a:cubicBezTo>
                  <a:cubicBezTo>
                    <a:pt x="0" y="2906"/>
                    <a:pt x="839" y="3745"/>
                    <a:pt x="1874" y="3745"/>
                  </a:cubicBezTo>
                  <a:lnTo>
                    <a:pt x="68633" y="3745"/>
                  </a:lnTo>
                  <a:cubicBezTo>
                    <a:pt x="69666" y="3745"/>
                    <a:pt x="70504" y="2906"/>
                    <a:pt x="70504" y="1871"/>
                  </a:cubicBezTo>
                  <a:cubicBezTo>
                    <a:pt x="70504" y="838"/>
                    <a:pt x="69666" y="0"/>
                    <a:pt x="686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5" name="Google Shape;225;p6"/>
          <p:cNvSpPr/>
          <p:nvPr/>
        </p:nvSpPr>
        <p:spPr>
          <a:xfrm>
            <a:off x="1929991" y="4862778"/>
            <a:ext cx="63452" cy="63471"/>
          </a:xfrm>
          <a:custGeom>
            <a:avLst/>
            <a:gdLst/>
            <a:ahLst/>
            <a:cxnLst/>
            <a:rect l="l" t="t" r="r" b="b"/>
            <a:pathLst>
              <a:path w="3280" h="3281" extrusionOk="0">
                <a:moveTo>
                  <a:pt x="1641" y="1"/>
                </a:moveTo>
                <a:cubicBezTo>
                  <a:pt x="734" y="1"/>
                  <a:pt x="0" y="735"/>
                  <a:pt x="0" y="1639"/>
                </a:cubicBezTo>
                <a:cubicBezTo>
                  <a:pt x="0" y="2546"/>
                  <a:pt x="734" y="3280"/>
                  <a:pt x="1641" y="3280"/>
                </a:cubicBezTo>
                <a:cubicBezTo>
                  <a:pt x="2546" y="3280"/>
                  <a:pt x="3279" y="2546"/>
                  <a:pt x="3279" y="1639"/>
                </a:cubicBezTo>
                <a:cubicBezTo>
                  <a:pt x="3279" y="735"/>
                  <a:pt x="2546" y="1"/>
                  <a:pt x="164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" name="Google Shape;226;p6"/>
          <p:cNvSpPr/>
          <p:nvPr/>
        </p:nvSpPr>
        <p:spPr>
          <a:xfrm>
            <a:off x="302441" y="2673566"/>
            <a:ext cx="63452" cy="63471"/>
          </a:xfrm>
          <a:custGeom>
            <a:avLst/>
            <a:gdLst/>
            <a:ahLst/>
            <a:cxnLst/>
            <a:rect l="l" t="t" r="r" b="b"/>
            <a:pathLst>
              <a:path w="3280" h="3281" extrusionOk="0">
                <a:moveTo>
                  <a:pt x="1641" y="1"/>
                </a:moveTo>
                <a:cubicBezTo>
                  <a:pt x="734" y="1"/>
                  <a:pt x="0" y="735"/>
                  <a:pt x="0" y="1639"/>
                </a:cubicBezTo>
                <a:cubicBezTo>
                  <a:pt x="0" y="2546"/>
                  <a:pt x="734" y="3280"/>
                  <a:pt x="1641" y="3280"/>
                </a:cubicBezTo>
                <a:cubicBezTo>
                  <a:pt x="2546" y="3280"/>
                  <a:pt x="3279" y="2546"/>
                  <a:pt x="3279" y="1639"/>
                </a:cubicBezTo>
                <a:cubicBezTo>
                  <a:pt x="3279" y="735"/>
                  <a:pt x="2546" y="1"/>
                  <a:pt x="164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" name="Google Shape;227;p6"/>
          <p:cNvSpPr/>
          <p:nvPr/>
        </p:nvSpPr>
        <p:spPr>
          <a:xfrm>
            <a:off x="8721041" y="2125491"/>
            <a:ext cx="63452" cy="63471"/>
          </a:xfrm>
          <a:custGeom>
            <a:avLst/>
            <a:gdLst/>
            <a:ahLst/>
            <a:cxnLst/>
            <a:rect l="l" t="t" r="r" b="b"/>
            <a:pathLst>
              <a:path w="3280" h="3281" extrusionOk="0">
                <a:moveTo>
                  <a:pt x="1641" y="1"/>
                </a:moveTo>
                <a:cubicBezTo>
                  <a:pt x="734" y="1"/>
                  <a:pt x="0" y="735"/>
                  <a:pt x="0" y="1639"/>
                </a:cubicBezTo>
                <a:cubicBezTo>
                  <a:pt x="0" y="2546"/>
                  <a:pt x="734" y="3280"/>
                  <a:pt x="1641" y="3280"/>
                </a:cubicBezTo>
                <a:cubicBezTo>
                  <a:pt x="2546" y="3280"/>
                  <a:pt x="3279" y="2546"/>
                  <a:pt x="3279" y="1639"/>
                </a:cubicBezTo>
                <a:cubicBezTo>
                  <a:pt x="3279" y="735"/>
                  <a:pt x="2546" y="1"/>
                  <a:pt x="164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8" name="Google Shape;228;p6"/>
          <p:cNvSpPr/>
          <p:nvPr/>
        </p:nvSpPr>
        <p:spPr>
          <a:xfrm>
            <a:off x="7886816" y="189153"/>
            <a:ext cx="63452" cy="63471"/>
          </a:xfrm>
          <a:custGeom>
            <a:avLst/>
            <a:gdLst/>
            <a:ahLst/>
            <a:cxnLst/>
            <a:rect l="l" t="t" r="r" b="b"/>
            <a:pathLst>
              <a:path w="3280" h="3281" extrusionOk="0">
                <a:moveTo>
                  <a:pt x="1641" y="1"/>
                </a:moveTo>
                <a:cubicBezTo>
                  <a:pt x="734" y="1"/>
                  <a:pt x="0" y="735"/>
                  <a:pt x="0" y="1639"/>
                </a:cubicBezTo>
                <a:cubicBezTo>
                  <a:pt x="0" y="2546"/>
                  <a:pt x="734" y="3280"/>
                  <a:pt x="1641" y="3280"/>
                </a:cubicBezTo>
                <a:cubicBezTo>
                  <a:pt x="2546" y="3280"/>
                  <a:pt x="3279" y="2546"/>
                  <a:pt x="3279" y="1639"/>
                </a:cubicBezTo>
                <a:cubicBezTo>
                  <a:pt x="3279" y="735"/>
                  <a:pt x="2546" y="1"/>
                  <a:pt x="164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" name="Google Shape;229;p6"/>
          <p:cNvSpPr/>
          <p:nvPr/>
        </p:nvSpPr>
        <p:spPr>
          <a:xfrm rot="10800000">
            <a:off x="8610516" y="614838"/>
            <a:ext cx="173989" cy="175498"/>
          </a:xfrm>
          <a:custGeom>
            <a:avLst/>
            <a:gdLst/>
            <a:ahLst/>
            <a:cxnLst/>
            <a:rect l="l" t="t" r="r" b="b"/>
            <a:pathLst>
              <a:path w="8994" h="9072" extrusionOk="0">
                <a:moveTo>
                  <a:pt x="4539" y="2826"/>
                </a:moveTo>
                <a:cubicBezTo>
                  <a:pt x="5484" y="2826"/>
                  <a:pt x="6248" y="3591"/>
                  <a:pt x="6248" y="4536"/>
                </a:cubicBezTo>
                <a:cubicBezTo>
                  <a:pt x="6248" y="5481"/>
                  <a:pt x="5484" y="6245"/>
                  <a:pt x="4539" y="6245"/>
                </a:cubicBezTo>
                <a:cubicBezTo>
                  <a:pt x="3591" y="6245"/>
                  <a:pt x="2827" y="5481"/>
                  <a:pt x="2827" y="4536"/>
                </a:cubicBezTo>
                <a:cubicBezTo>
                  <a:pt x="2827" y="3591"/>
                  <a:pt x="3591" y="2826"/>
                  <a:pt x="4539" y="2826"/>
                </a:cubicBezTo>
                <a:close/>
                <a:moveTo>
                  <a:pt x="4536" y="1"/>
                </a:moveTo>
                <a:cubicBezTo>
                  <a:pt x="4244" y="1"/>
                  <a:pt x="3959" y="27"/>
                  <a:pt x="3684" y="81"/>
                </a:cubicBezTo>
                <a:lnTo>
                  <a:pt x="3684" y="1518"/>
                </a:lnTo>
                <a:cubicBezTo>
                  <a:pt x="3444" y="1584"/>
                  <a:pt x="3216" y="1677"/>
                  <a:pt x="3005" y="1798"/>
                </a:cubicBezTo>
                <a:lnTo>
                  <a:pt x="1991" y="782"/>
                </a:lnTo>
                <a:lnTo>
                  <a:pt x="784" y="1990"/>
                </a:lnTo>
                <a:lnTo>
                  <a:pt x="1798" y="3004"/>
                </a:lnTo>
                <a:cubicBezTo>
                  <a:pt x="1680" y="3216"/>
                  <a:pt x="1585" y="3444"/>
                  <a:pt x="1518" y="3681"/>
                </a:cubicBezTo>
                <a:lnTo>
                  <a:pt x="82" y="3681"/>
                </a:lnTo>
                <a:cubicBezTo>
                  <a:pt x="29" y="3959"/>
                  <a:pt x="1" y="4244"/>
                  <a:pt x="1" y="4536"/>
                </a:cubicBezTo>
                <a:cubicBezTo>
                  <a:pt x="1" y="4828"/>
                  <a:pt x="29" y="5115"/>
                  <a:pt x="82" y="5391"/>
                </a:cubicBezTo>
                <a:lnTo>
                  <a:pt x="1518" y="5391"/>
                </a:lnTo>
                <a:cubicBezTo>
                  <a:pt x="1585" y="5628"/>
                  <a:pt x="1680" y="5856"/>
                  <a:pt x="1798" y="6067"/>
                </a:cubicBezTo>
                <a:lnTo>
                  <a:pt x="784" y="7081"/>
                </a:lnTo>
                <a:lnTo>
                  <a:pt x="1991" y="8290"/>
                </a:lnTo>
                <a:lnTo>
                  <a:pt x="3005" y="7274"/>
                </a:lnTo>
                <a:cubicBezTo>
                  <a:pt x="3216" y="7395"/>
                  <a:pt x="3444" y="7487"/>
                  <a:pt x="3684" y="7554"/>
                </a:cubicBezTo>
                <a:lnTo>
                  <a:pt x="3684" y="8990"/>
                </a:lnTo>
                <a:cubicBezTo>
                  <a:pt x="3959" y="9045"/>
                  <a:pt x="4244" y="9071"/>
                  <a:pt x="4536" y="9071"/>
                </a:cubicBezTo>
                <a:cubicBezTo>
                  <a:pt x="4828" y="9071"/>
                  <a:pt x="5116" y="9045"/>
                  <a:pt x="5391" y="8990"/>
                </a:cubicBezTo>
                <a:lnTo>
                  <a:pt x="5391" y="7554"/>
                </a:lnTo>
                <a:cubicBezTo>
                  <a:pt x="5628" y="7487"/>
                  <a:pt x="5856" y="7395"/>
                  <a:pt x="6070" y="7274"/>
                </a:cubicBezTo>
                <a:lnTo>
                  <a:pt x="7082" y="8290"/>
                </a:lnTo>
                <a:lnTo>
                  <a:pt x="8290" y="7081"/>
                </a:lnTo>
                <a:lnTo>
                  <a:pt x="7276" y="6067"/>
                </a:lnTo>
                <a:cubicBezTo>
                  <a:pt x="7395" y="5856"/>
                  <a:pt x="7490" y="5628"/>
                  <a:pt x="7557" y="5391"/>
                </a:cubicBezTo>
                <a:lnTo>
                  <a:pt x="8993" y="5391"/>
                </a:lnTo>
                <a:lnTo>
                  <a:pt x="8993" y="3681"/>
                </a:lnTo>
                <a:lnTo>
                  <a:pt x="7557" y="3681"/>
                </a:lnTo>
                <a:cubicBezTo>
                  <a:pt x="7490" y="3444"/>
                  <a:pt x="7395" y="3216"/>
                  <a:pt x="7276" y="3004"/>
                </a:cubicBezTo>
                <a:lnTo>
                  <a:pt x="8290" y="1990"/>
                </a:lnTo>
                <a:cubicBezTo>
                  <a:pt x="7967" y="1515"/>
                  <a:pt x="7557" y="1105"/>
                  <a:pt x="7082" y="782"/>
                </a:cubicBezTo>
                <a:lnTo>
                  <a:pt x="6070" y="1798"/>
                </a:lnTo>
                <a:cubicBezTo>
                  <a:pt x="5859" y="1677"/>
                  <a:pt x="5628" y="1584"/>
                  <a:pt x="5391" y="1518"/>
                </a:cubicBezTo>
                <a:lnTo>
                  <a:pt x="5391" y="81"/>
                </a:lnTo>
                <a:cubicBezTo>
                  <a:pt x="5116" y="27"/>
                  <a:pt x="4828" y="1"/>
                  <a:pt x="4536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Google Shape;230;p6"/>
          <p:cNvSpPr/>
          <p:nvPr/>
        </p:nvSpPr>
        <p:spPr>
          <a:xfrm rot="10800000">
            <a:off x="302442" y="4401531"/>
            <a:ext cx="261660" cy="264040"/>
          </a:xfrm>
          <a:custGeom>
            <a:avLst/>
            <a:gdLst/>
            <a:ahLst/>
            <a:cxnLst/>
            <a:rect l="l" t="t" r="r" b="b"/>
            <a:pathLst>
              <a:path w="13526" h="13649" extrusionOk="0">
                <a:moveTo>
                  <a:pt x="6823" y="4253"/>
                </a:moveTo>
                <a:cubicBezTo>
                  <a:pt x="8245" y="4253"/>
                  <a:pt x="9397" y="5402"/>
                  <a:pt x="9397" y="6824"/>
                </a:cubicBezTo>
                <a:cubicBezTo>
                  <a:pt x="9397" y="8247"/>
                  <a:pt x="8245" y="9396"/>
                  <a:pt x="6823" y="9396"/>
                </a:cubicBezTo>
                <a:cubicBezTo>
                  <a:pt x="5403" y="9396"/>
                  <a:pt x="4251" y="8247"/>
                  <a:pt x="4251" y="6824"/>
                </a:cubicBezTo>
                <a:cubicBezTo>
                  <a:pt x="4251" y="5402"/>
                  <a:pt x="5403" y="4253"/>
                  <a:pt x="6823" y="4253"/>
                </a:cubicBezTo>
                <a:close/>
                <a:moveTo>
                  <a:pt x="6823" y="0"/>
                </a:moveTo>
                <a:cubicBezTo>
                  <a:pt x="6383" y="0"/>
                  <a:pt x="5954" y="43"/>
                  <a:pt x="5538" y="124"/>
                </a:cubicBezTo>
                <a:lnTo>
                  <a:pt x="5538" y="2284"/>
                </a:lnTo>
                <a:cubicBezTo>
                  <a:pt x="5180" y="2384"/>
                  <a:pt x="4838" y="2524"/>
                  <a:pt x="4520" y="2705"/>
                </a:cubicBezTo>
                <a:lnTo>
                  <a:pt x="2995" y="1178"/>
                </a:lnTo>
                <a:lnTo>
                  <a:pt x="1176" y="2994"/>
                </a:lnTo>
                <a:lnTo>
                  <a:pt x="2703" y="4519"/>
                </a:lnTo>
                <a:cubicBezTo>
                  <a:pt x="2523" y="4837"/>
                  <a:pt x="2382" y="5181"/>
                  <a:pt x="2283" y="5540"/>
                </a:cubicBezTo>
                <a:lnTo>
                  <a:pt x="122" y="5540"/>
                </a:lnTo>
                <a:cubicBezTo>
                  <a:pt x="41" y="5955"/>
                  <a:pt x="1" y="6385"/>
                  <a:pt x="1" y="6824"/>
                </a:cubicBezTo>
                <a:cubicBezTo>
                  <a:pt x="1" y="7264"/>
                  <a:pt x="41" y="7694"/>
                  <a:pt x="122" y="8109"/>
                </a:cubicBezTo>
                <a:lnTo>
                  <a:pt x="2283" y="8109"/>
                </a:lnTo>
                <a:cubicBezTo>
                  <a:pt x="2382" y="8468"/>
                  <a:pt x="2523" y="8812"/>
                  <a:pt x="2703" y="9130"/>
                </a:cubicBezTo>
                <a:lnTo>
                  <a:pt x="1176" y="10655"/>
                </a:lnTo>
                <a:lnTo>
                  <a:pt x="2995" y="12471"/>
                </a:lnTo>
                <a:lnTo>
                  <a:pt x="4520" y="10944"/>
                </a:lnTo>
                <a:cubicBezTo>
                  <a:pt x="4838" y="11125"/>
                  <a:pt x="5180" y="11265"/>
                  <a:pt x="5538" y="11364"/>
                </a:cubicBezTo>
                <a:lnTo>
                  <a:pt x="5538" y="13525"/>
                </a:lnTo>
                <a:cubicBezTo>
                  <a:pt x="5954" y="13606"/>
                  <a:pt x="6383" y="13649"/>
                  <a:pt x="6823" y="13649"/>
                </a:cubicBezTo>
                <a:cubicBezTo>
                  <a:pt x="7264" y="13649"/>
                  <a:pt x="7694" y="13606"/>
                  <a:pt x="8107" y="13525"/>
                </a:cubicBezTo>
                <a:lnTo>
                  <a:pt x="8107" y="11364"/>
                </a:lnTo>
                <a:cubicBezTo>
                  <a:pt x="8466" y="11265"/>
                  <a:pt x="8810" y="11125"/>
                  <a:pt x="9128" y="10944"/>
                </a:cubicBezTo>
                <a:lnTo>
                  <a:pt x="10653" y="12471"/>
                </a:lnTo>
                <a:lnTo>
                  <a:pt x="12472" y="10655"/>
                </a:lnTo>
                <a:lnTo>
                  <a:pt x="10943" y="9130"/>
                </a:lnTo>
                <a:cubicBezTo>
                  <a:pt x="11123" y="8812"/>
                  <a:pt x="11263" y="8468"/>
                  <a:pt x="11365" y="8109"/>
                </a:cubicBezTo>
                <a:lnTo>
                  <a:pt x="13526" y="8109"/>
                </a:lnTo>
                <a:lnTo>
                  <a:pt x="13526" y="5540"/>
                </a:lnTo>
                <a:lnTo>
                  <a:pt x="11365" y="5540"/>
                </a:lnTo>
                <a:cubicBezTo>
                  <a:pt x="11265" y="5181"/>
                  <a:pt x="11123" y="4837"/>
                  <a:pt x="10943" y="4519"/>
                </a:cubicBezTo>
                <a:lnTo>
                  <a:pt x="12472" y="2994"/>
                </a:lnTo>
                <a:cubicBezTo>
                  <a:pt x="11985" y="2280"/>
                  <a:pt x="11368" y="1662"/>
                  <a:pt x="10653" y="1178"/>
                </a:cubicBezTo>
                <a:lnTo>
                  <a:pt x="9128" y="2705"/>
                </a:lnTo>
                <a:cubicBezTo>
                  <a:pt x="8810" y="2524"/>
                  <a:pt x="8468" y="2384"/>
                  <a:pt x="8107" y="2284"/>
                </a:cubicBezTo>
                <a:lnTo>
                  <a:pt x="8107" y="124"/>
                </a:lnTo>
                <a:cubicBezTo>
                  <a:pt x="7694" y="43"/>
                  <a:pt x="7264" y="0"/>
                  <a:pt x="682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7"/>
          <p:cNvSpPr txBox="1">
            <a:spLocks noGrp="1"/>
          </p:cNvSpPr>
          <p:nvPr>
            <p:ph type="body" idx="1"/>
          </p:nvPr>
        </p:nvSpPr>
        <p:spPr>
          <a:xfrm>
            <a:off x="2105850" y="1712575"/>
            <a:ext cx="4932300" cy="233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3" name="Google Shape;233;p7"/>
          <p:cNvSpPr txBox="1">
            <a:spLocks noGrp="1"/>
          </p:cNvSpPr>
          <p:nvPr>
            <p:ph type="title"/>
          </p:nvPr>
        </p:nvSpPr>
        <p:spPr>
          <a:xfrm>
            <a:off x="1714800" y="1095100"/>
            <a:ext cx="5714400" cy="6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Montserrat"/>
              <a:buNone/>
              <a:defRPr sz="2800" b="1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Montserrat"/>
              <a:buNone/>
              <a:defRPr sz="3000" b="1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Montserrat"/>
              <a:buNone/>
              <a:defRPr sz="3000" b="1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Montserrat"/>
              <a:buNone/>
              <a:defRPr sz="3000" b="1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Montserrat"/>
              <a:buNone/>
              <a:defRPr sz="3000" b="1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Montserrat"/>
              <a:buNone/>
              <a:defRPr sz="3000" b="1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Montserrat"/>
              <a:buNone/>
              <a:defRPr sz="3000" b="1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Montserrat"/>
              <a:buNone/>
              <a:defRPr sz="3000" b="1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Montserrat"/>
              <a:buNone/>
              <a:defRPr sz="3000" b="1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grpSp>
        <p:nvGrpSpPr>
          <p:cNvPr id="234" name="Google Shape;234;p7"/>
          <p:cNvGrpSpPr/>
          <p:nvPr/>
        </p:nvGrpSpPr>
        <p:grpSpPr>
          <a:xfrm>
            <a:off x="7844242" y="689268"/>
            <a:ext cx="1416267" cy="493003"/>
            <a:chOff x="6666150" y="1143175"/>
            <a:chExt cx="1658975" cy="571200"/>
          </a:xfrm>
        </p:grpSpPr>
        <p:grpSp>
          <p:nvGrpSpPr>
            <p:cNvPr id="235" name="Google Shape;235;p7"/>
            <p:cNvGrpSpPr/>
            <p:nvPr/>
          </p:nvGrpSpPr>
          <p:grpSpPr>
            <a:xfrm flipH="1">
              <a:off x="6666150" y="1143175"/>
              <a:ext cx="1658975" cy="571200"/>
              <a:chOff x="6841800" y="708750"/>
              <a:chExt cx="1658975" cy="571200"/>
            </a:xfrm>
          </p:grpSpPr>
          <p:sp>
            <p:nvSpPr>
              <p:cNvPr id="236" name="Google Shape;236;p7"/>
              <p:cNvSpPr/>
              <p:nvPr/>
            </p:nvSpPr>
            <p:spPr>
              <a:xfrm>
                <a:off x="8341425" y="1138275"/>
                <a:ext cx="156500" cy="141675"/>
              </a:xfrm>
              <a:custGeom>
                <a:avLst/>
                <a:gdLst/>
                <a:ahLst/>
                <a:cxnLst/>
                <a:rect l="l" t="t" r="r" b="b"/>
                <a:pathLst>
                  <a:path w="6260" h="5667" extrusionOk="0">
                    <a:moveTo>
                      <a:pt x="5666" y="1"/>
                    </a:moveTo>
                    <a:lnTo>
                      <a:pt x="1" y="5666"/>
                    </a:lnTo>
                    <a:lnTo>
                      <a:pt x="3964" y="5666"/>
                    </a:lnTo>
                    <a:lnTo>
                      <a:pt x="6260" y="3370"/>
                    </a:lnTo>
                    <a:cubicBezTo>
                      <a:pt x="6146" y="2219"/>
                      <a:pt x="5944" y="1096"/>
                      <a:pt x="566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" name="Google Shape;237;p7"/>
              <p:cNvSpPr/>
              <p:nvPr/>
            </p:nvSpPr>
            <p:spPr>
              <a:xfrm>
                <a:off x="6870250" y="899300"/>
                <a:ext cx="231475" cy="231475"/>
              </a:xfrm>
              <a:custGeom>
                <a:avLst/>
                <a:gdLst/>
                <a:ahLst/>
                <a:cxnLst/>
                <a:rect l="l" t="t" r="r" b="b"/>
                <a:pathLst>
                  <a:path w="9259" h="9259" extrusionOk="0">
                    <a:moveTo>
                      <a:pt x="9259" y="0"/>
                    </a:moveTo>
                    <a:lnTo>
                      <a:pt x="9259" y="0"/>
                    </a:lnTo>
                    <a:cubicBezTo>
                      <a:pt x="5027" y="1660"/>
                      <a:pt x="1662" y="5025"/>
                      <a:pt x="0" y="9258"/>
                    </a:cubicBezTo>
                    <a:lnTo>
                      <a:pt x="925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" name="Google Shape;238;p7"/>
              <p:cNvSpPr/>
              <p:nvPr/>
            </p:nvSpPr>
            <p:spPr>
              <a:xfrm>
                <a:off x="8448925" y="1230300"/>
                <a:ext cx="51850" cy="49650"/>
              </a:xfrm>
              <a:custGeom>
                <a:avLst/>
                <a:gdLst/>
                <a:ahLst/>
                <a:cxnLst/>
                <a:rect l="l" t="t" r="r" b="b"/>
                <a:pathLst>
                  <a:path w="2074" h="1986" extrusionOk="0">
                    <a:moveTo>
                      <a:pt x="1983" y="0"/>
                    </a:moveTo>
                    <a:lnTo>
                      <a:pt x="1" y="1985"/>
                    </a:lnTo>
                    <a:lnTo>
                      <a:pt x="2074" y="1985"/>
                    </a:lnTo>
                    <a:cubicBezTo>
                      <a:pt x="2074" y="1316"/>
                      <a:pt x="2040" y="656"/>
                      <a:pt x="198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" name="Google Shape;239;p7"/>
              <p:cNvSpPr/>
              <p:nvPr/>
            </p:nvSpPr>
            <p:spPr>
              <a:xfrm>
                <a:off x="7481750" y="719850"/>
                <a:ext cx="637750" cy="560100"/>
              </a:xfrm>
              <a:custGeom>
                <a:avLst/>
                <a:gdLst/>
                <a:ahLst/>
                <a:cxnLst/>
                <a:rect l="l" t="t" r="r" b="b"/>
                <a:pathLst>
                  <a:path w="25510" h="22404" extrusionOk="0">
                    <a:moveTo>
                      <a:pt x="22403" y="0"/>
                    </a:moveTo>
                    <a:lnTo>
                      <a:pt x="0" y="22403"/>
                    </a:lnTo>
                    <a:lnTo>
                      <a:pt x="3961" y="22403"/>
                    </a:lnTo>
                    <a:lnTo>
                      <a:pt x="25509" y="855"/>
                    </a:lnTo>
                    <a:cubicBezTo>
                      <a:pt x="24505" y="501"/>
                      <a:pt x="23467" y="211"/>
                      <a:pt x="2240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" name="Google Shape;240;p7"/>
              <p:cNvSpPr/>
              <p:nvPr/>
            </p:nvSpPr>
            <p:spPr>
              <a:xfrm>
                <a:off x="7589175" y="743350"/>
                <a:ext cx="605175" cy="536600"/>
              </a:xfrm>
              <a:custGeom>
                <a:avLst/>
                <a:gdLst/>
                <a:ahLst/>
                <a:cxnLst/>
                <a:rect l="l" t="t" r="r" b="b"/>
                <a:pathLst>
                  <a:path w="24207" h="21464" extrusionOk="0">
                    <a:moveTo>
                      <a:pt x="21464" y="0"/>
                    </a:moveTo>
                    <a:lnTo>
                      <a:pt x="1" y="21463"/>
                    </a:lnTo>
                    <a:lnTo>
                      <a:pt x="3964" y="21463"/>
                    </a:lnTo>
                    <a:lnTo>
                      <a:pt x="24207" y="1218"/>
                    </a:lnTo>
                    <a:cubicBezTo>
                      <a:pt x="23323" y="755"/>
                      <a:pt x="22411" y="345"/>
                      <a:pt x="2146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" name="Google Shape;241;p7"/>
              <p:cNvSpPr/>
              <p:nvPr/>
            </p:nvSpPr>
            <p:spPr>
              <a:xfrm>
                <a:off x="7374300" y="709150"/>
                <a:ext cx="660425" cy="570800"/>
              </a:xfrm>
              <a:custGeom>
                <a:avLst/>
                <a:gdLst/>
                <a:ahLst/>
                <a:cxnLst/>
                <a:rect l="l" t="t" r="r" b="b"/>
                <a:pathLst>
                  <a:path w="26417" h="22832" extrusionOk="0">
                    <a:moveTo>
                      <a:pt x="22831" y="1"/>
                    </a:moveTo>
                    <a:lnTo>
                      <a:pt x="0" y="22831"/>
                    </a:lnTo>
                    <a:lnTo>
                      <a:pt x="3961" y="22831"/>
                    </a:lnTo>
                    <a:lnTo>
                      <a:pt x="26417" y="376"/>
                    </a:lnTo>
                    <a:cubicBezTo>
                      <a:pt x="25248" y="160"/>
                      <a:pt x="24052" y="31"/>
                      <a:pt x="2283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" name="Google Shape;242;p7"/>
              <p:cNvSpPr/>
              <p:nvPr/>
            </p:nvSpPr>
            <p:spPr>
              <a:xfrm>
                <a:off x="7696625" y="776650"/>
                <a:ext cx="564275" cy="503300"/>
              </a:xfrm>
              <a:custGeom>
                <a:avLst/>
                <a:gdLst/>
                <a:ahLst/>
                <a:cxnLst/>
                <a:rect l="l" t="t" r="r" b="b"/>
                <a:pathLst>
                  <a:path w="22571" h="20132" extrusionOk="0">
                    <a:moveTo>
                      <a:pt x="20132" y="0"/>
                    </a:moveTo>
                    <a:lnTo>
                      <a:pt x="1" y="20131"/>
                    </a:lnTo>
                    <a:lnTo>
                      <a:pt x="3964" y="20131"/>
                    </a:lnTo>
                    <a:lnTo>
                      <a:pt x="22570" y="1525"/>
                    </a:lnTo>
                    <a:cubicBezTo>
                      <a:pt x="21792" y="969"/>
                      <a:pt x="20979" y="456"/>
                      <a:pt x="2013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" name="Google Shape;243;p7"/>
              <p:cNvSpPr/>
              <p:nvPr/>
            </p:nvSpPr>
            <p:spPr>
              <a:xfrm>
                <a:off x="8019025" y="923325"/>
                <a:ext cx="397575" cy="356625"/>
              </a:xfrm>
              <a:custGeom>
                <a:avLst/>
                <a:gdLst/>
                <a:ahLst/>
                <a:cxnLst/>
                <a:rect l="l" t="t" r="r" b="b"/>
                <a:pathLst>
                  <a:path w="15903" h="14265" extrusionOk="0">
                    <a:moveTo>
                      <a:pt x="14264" y="1"/>
                    </a:moveTo>
                    <a:lnTo>
                      <a:pt x="1" y="14264"/>
                    </a:lnTo>
                    <a:lnTo>
                      <a:pt x="3964" y="14264"/>
                    </a:lnTo>
                    <a:lnTo>
                      <a:pt x="15903" y="2323"/>
                    </a:lnTo>
                    <a:cubicBezTo>
                      <a:pt x="15406" y="1513"/>
                      <a:pt x="14858" y="739"/>
                      <a:pt x="1426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" name="Google Shape;244;p7"/>
              <p:cNvSpPr/>
              <p:nvPr/>
            </p:nvSpPr>
            <p:spPr>
              <a:xfrm>
                <a:off x="8233975" y="1057850"/>
                <a:ext cx="247275" cy="222100"/>
              </a:xfrm>
              <a:custGeom>
                <a:avLst/>
                <a:gdLst/>
                <a:ahLst/>
                <a:cxnLst/>
                <a:rect l="l" t="t" r="r" b="b"/>
                <a:pathLst>
                  <a:path w="9891" h="8884" extrusionOk="0">
                    <a:moveTo>
                      <a:pt x="8881" y="0"/>
                    </a:moveTo>
                    <a:lnTo>
                      <a:pt x="1" y="8883"/>
                    </a:lnTo>
                    <a:lnTo>
                      <a:pt x="3964" y="8883"/>
                    </a:lnTo>
                    <a:lnTo>
                      <a:pt x="9891" y="2954"/>
                    </a:lnTo>
                    <a:cubicBezTo>
                      <a:pt x="9620" y="1940"/>
                      <a:pt x="9285" y="955"/>
                      <a:pt x="888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" name="Google Shape;245;p7"/>
              <p:cNvSpPr/>
              <p:nvPr/>
            </p:nvSpPr>
            <p:spPr>
              <a:xfrm>
                <a:off x="8126525" y="986675"/>
                <a:ext cx="326875" cy="293275"/>
              </a:xfrm>
              <a:custGeom>
                <a:avLst/>
                <a:gdLst/>
                <a:ahLst/>
                <a:cxnLst/>
                <a:rect l="l" t="t" r="r" b="b"/>
                <a:pathLst>
                  <a:path w="13075" h="11731" extrusionOk="0">
                    <a:moveTo>
                      <a:pt x="11731" y="0"/>
                    </a:moveTo>
                    <a:lnTo>
                      <a:pt x="1" y="11730"/>
                    </a:lnTo>
                    <a:lnTo>
                      <a:pt x="3962" y="11730"/>
                    </a:lnTo>
                    <a:lnTo>
                      <a:pt x="13075" y="2617"/>
                    </a:lnTo>
                    <a:cubicBezTo>
                      <a:pt x="12681" y="1712"/>
                      <a:pt x="12232" y="839"/>
                      <a:pt x="1173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" name="Google Shape;246;p7"/>
              <p:cNvSpPr/>
              <p:nvPr/>
            </p:nvSpPr>
            <p:spPr>
              <a:xfrm>
                <a:off x="7266775" y="708750"/>
                <a:ext cx="670125" cy="571200"/>
              </a:xfrm>
              <a:custGeom>
                <a:avLst/>
                <a:gdLst/>
                <a:ahLst/>
                <a:cxnLst/>
                <a:rect l="l" t="t" r="r" b="b"/>
                <a:pathLst>
                  <a:path w="26805" h="22848" extrusionOk="0">
                    <a:moveTo>
                      <a:pt x="26515" y="0"/>
                    </a:moveTo>
                    <a:cubicBezTo>
                      <a:pt x="25142" y="0"/>
                      <a:pt x="23798" y="123"/>
                      <a:pt x="22495" y="356"/>
                    </a:cubicBezTo>
                    <a:lnTo>
                      <a:pt x="1" y="22847"/>
                    </a:lnTo>
                    <a:lnTo>
                      <a:pt x="3964" y="22847"/>
                    </a:lnTo>
                    <a:lnTo>
                      <a:pt x="26804" y="7"/>
                    </a:lnTo>
                    <a:cubicBezTo>
                      <a:pt x="26707" y="7"/>
                      <a:pt x="26612" y="0"/>
                      <a:pt x="2651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" name="Google Shape;247;p7"/>
              <p:cNvSpPr/>
              <p:nvPr/>
            </p:nvSpPr>
            <p:spPr>
              <a:xfrm>
                <a:off x="7911575" y="867225"/>
                <a:ext cx="460400" cy="412725"/>
              </a:xfrm>
              <a:custGeom>
                <a:avLst/>
                <a:gdLst/>
                <a:ahLst/>
                <a:cxnLst/>
                <a:rect l="l" t="t" r="r" b="b"/>
                <a:pathLst>
                  <a:path w="18416" h="16509" extrusionOk="0">
                    <a:moveTo>
                      <a:pt x="16508" y="1"/>
                    </a:moveTo>
                    <a:lnTo>
                      <a:pt x="1" y="16508"/>
                    </a:lnTo>
                    <a:lnTo>
                      <a:pt x="3964" y="16508"/>
                    </a:lnTo>
                    <a:lnTo>
                      <a:pt x="18415" y="2055"/>
                    </a:lnTo>
                    <a:cubicBezTo>
                      <a:pt x="17821" y="1331"/>
                      <a:pt x="17183" y="647"/>
                      <a:pt x="1650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" name="Google Shape;248;p7"/>
              <p:cNvSpPr/>
              <p:nvPr/>
            </p:nvSpPr>
            <p:spPr>
              <a:xfrm>
                <a:off x="7804125" y="818250"/>
                <a:ext cx="515825" cy="461700"/>
              </a:xfrm>
              <a:custGeom>
                <a:avLst/>
                <a:gdLst/>
                <a:ahLst/>
                <a:cxnLst/>
                <a:rect l="l" t="t" r="r" b="b"/>
                <a:pathLst>
                  <a:path w="20633" h="18468" extrusionOk="0">
                    <a:moveTo>
                      <a:pt x="18467" y="1"/>
                    </a:moveTo>
                    <a:lnTo>
                      <a:pt x="1" y="18467"/>
                    </a:lnTo>
                    <a:lnTo>
                      <a:pt x="3962" y="18467"/>
                    </a:lnTo>
                    <a:lnTo>
                      <a:pt x="20633" y="1796"/>
                    </a:lnTo>
                    <a:cubicBezTo>
                      <a:pt x="19949" y="1155"/>
                      <a:pt x="19227" y="554"/>
                      <a:pt x="1846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" name="Google Shape;249;p7"/>
              <p:cNvSpPr/>
              <p:nvPr/>
            </p:nvSpPr>
            <p:spPr>
              <a:xfrm>
                <a:off x="7051900" y="783350"/>
                <a:ext cx="595600" cy="496600"/>
              </a:xfrm>
              <a:custGeom>
                <a:avLst/>
                <a:gdLst/>
                <a:ahLst/>
                <a:cxnLst/>
                <a:rect l="l" t="t" r="r" b="b"/>
                <a:pathLst>
                  <a:path w="23824" h="19864" extrusionOk="0">
                    <a:moveTo>
                      <a:pt x="23824" y="1"/>
                    </a:moveTo>
                    <a:lnTo>
                      <a:pt x="23824" y="1"/>
                    </a:lnTo>
                    <a:cubicBezTo>
                      <a:pt x="21100" y="1554"/>
                      <a:pt x="18723" y="3643"/>
                      <a:pt x="16847" y="6134"/>
                    </a:cubicBezTo>
                    <a:cubicBezTo>
                      <a:pt x="16209" y="5719"/>
                      <a:pt x="15537" y="5346"/>
                      <a:pt x="14841" y="5023"/>
                    </a:cubicBezTo>
                    <a:lnTo>
                      <a:pt x="0" y="19863"/>
                    </a:lnTo>
                    <a:lnTo>
                      <a:pt x="3961" y="19863"/>
                    </a:lnTo>
                    <a:lnTo>
                      <a:pt x="2382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" name="Google Shape;250;p7"/>
              <p:cNvSpPr/>
              <p:nvPr/>
            </p:nvSpPr>
            <p:spPr>
              <a:xfrm>
                <a:off x="6944400" y="881375"/>
                <a:ext cx="472600" cy="398575"/>
              </a:xfrm>
              <a:custGeom>
                <a:avLst/>
                <a:gdLst/>
                <a:ahLst/>
                <a:cxnLst/>
                <a:rect l="l" t="t" r="r" b="b"/>
                <a:pathLst>
                  <a:path w="18904" h="15943" extrusionOk="0">
                    <a:moveTo>
                      <a:pt x="15942" y="0"/>
                    </a:moveTo>
                    <a:lnTo>
                      <a:pt x="0" y="15942"/>
                    </a:lnTo>
                    <a:lnTo>
                      <a:pt x="3963" y="15942"/>
                    </a:lnTo>
                    <a:lnTo>
                      <a:pt x="18903" y="1000"/>
                    </a:lnTo>
                    <a:cubicBezTo>
                      <a:pt x="17961" y="579"/>
                      <a:pt x="16971" y="240"/>
                      <a:pt x="1594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" name="Google Shape;251;p7"/>
              <p:cNvSpPr/>
              <p:nvPr/>
            </p:nvSpPr>
            <p:spPr>
              <a:xfrm>
                <a:off x="6842525" y="871500"/>
                <a:ext cx="394425" cy="394500"/>
              </a:xfrm>
              <a:custGeom>
                <a:avLst/>
                <a:gdLst/>
                <a:ahLst/>
                <a:cxnLst/>
                <a:rect l="l" t="t" r="r" b="b"/>
                <a:pathLst>
                  <a:path w="15777" h="15780" extrusionOk="0">
                    <a:moveTo>
                      <a:pt x="15777" y="1"/>
                    </a:moveTo>
                    <a:lnTo>
                      <a:pt x="15777" y="1"/>
                    </a:lnTo>
                    <a:cubicBezTo>
                      <a:pt x="14072" y="58"/>
                      <a:pt x="12433" y="376"/>
                      <a:pt x="10899" y="917"/>
                    </a:cubicBezTo>
                    <a:lnTo>
                      <a:pt x="915" y="10900"/>
                    </a:lnTo>
                    <a:cubicBezTo>
                      <a:pt x="373" y="12436"/>
                      <a:pt x="57" y="14072"/>
                      <a:pt x="0" y="15779"/>
                    </a:cubicBezTo>
                    <a:lnTo>
                      <a:pt x="1577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" name="Google Shape;252;p7"/>
              <p:cNvSpPr/>
              <p:nvPr/>
            </p:nvSpPr>
            <p:spPr>
              <a:xfrm>
                <a:off x="6841800" y="870800"/>
                <a:ext cx="494225" cy="409150"/>
              </a:xfrm>
              <a:custGeom>
                <a:avLst/>
                <a:gdLst/>
                <a:ahLst/>
                <a:cxnLst/>
                <a:rect l="l" t="t" r="r" b="b"/>
                <a:pathLst>
                  <a:path w="19769" h="16366" extrusionOk="0">
                    <a:moveTo>
                      <a:pt x="16364" y="0"/>
                    </a:moveTo>
                    <a:cubicBezTo>
                      <a:pt x="16295" y="0"/>
                      <a:pt x="16228" y="10"/>
                      <a:pt x="16159" y="10"/>
                    </a:cubicBezTo>
                    <a:lnTo>
                      <a:pt x="10" y="16161"/>
                    </a:lnTo>
                    <a:cubicBezTo>
                      <a:pt x="10" y="16230"/>
                      <a:pt x="1" y="16297"/>
                      <a:pt x="1" y="16365"/>
                    </a:cubicBezTo>
                    <a:lnTo>
                      <a:pt x="3769" y="16365"/>
                    </a:lnTo>
                    <a:lnTo>
                      <a:pt x="19769" y="364"/>
                    </a:lnTo>
                    <a:cubicBezTo>
                      <a:pt x="18672" y="129"/>
                      <a:pt x="17534" y="0"/>
                      <a:pt x="1636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" name="Google Shape;253;p7"/>
              <p:cNvSpPr/>
              <p:nvPr/>
            </p:nvSpPr>
            <p:spPr>
              <a:xfrm>
                <a:off x="7159350" y="719725"/>
                <a:ext cx="659225" cy="560225"/>
              </a:xfrm>
              <a:custGeom>
                <a:avLst/>
                <a:gdLst/>
                <a:ahLst/>
                <a:cxnLst/>
                <a:rect l="l" t="t" r="r" b="b"/>
                <a:pathLst>
                  <a:path w="26369" h="22409" extrusionOk="0">
                    <a:moveTo>
                      <a:pt x="26369" y="0"/>
                    </a:moveTo>
                    <a:cubicBezTo>
                      <a:pt x="24211" y="425"/>
                      <a:pt x="22161" y="1152"/>
                      <a:pt x="20267" y="2140"/>
                    </a:cubicBezTo>
                    <a:lnTo>
                      <a:pt x="0" y="22408"/>
                    </a:lnTo>
                    <a:lnTo>
                      <a:pt x="3963" y="22408"/>
                    </a:lnTo>
                    <a:lnTo>
                      <a:pt x="2636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54" name="Google Shape;254;p7"/>
            <p:cNvGrpSpPr/>
            <p:nvPr/>
          </p:nvGrpSpPr>
          <p:grpSpPr>
            <a:xfrm flipH="1">
              <a:off x="6668400" y="1143350"/>
              <a:ext cx="1656475" cy="571025"/>
              <a:chOff x="6842050" y="708925"/>
              <a:chExt cx="1656475" cy="571025"/>
            </a:xfrm>
          </p:grpSpPr>
          <p:sp>
            <p:nvSpPr>
              <p:cNvPr id="255" name="Google Shape;255;p7"/>
              <p:cNvSpPr/>
              <p:nvPr/>
            </p:nvSpPr>
            <p:spPr>
              <a:xfrm>
                <a:off x="6865375" y="894425"/>
                <a:ext cx="249650" cy="249575"/>
              </a:xfrm>
              <a:custGeom>
                <a:avLst/>
                <a:gdLst/>
                <a:ahLst/>
                <a:cxnLst/>
                <a:rect l="l" t="t" r="r" b="b"/>
                <a:pathLst>
                  <a:path w="9986" h="9983" extrusionOk="0">
                    <a:moveTo>
                      <a:pt x="9985" y="0"/>
                    </a:moveTo>
                    <a:lnTo>
                      <a:pt x="9985" y="0"/>
                    </a:lnTo>
                    <a:cubicBezTo>
                      <a:pt x="9807" y="62"/>
                      <a:pt x="9629" y="126"/>
                      <a:pt x="9454" y="195"/>
                    </a:cubicBezTo>
                    <a:lnTo>
                      <a:pt x="195" y="9453"/>
                    </a:lnTo>
                    <a:cubicBezTo>
                      <a:pt x="126" y="9627"/>
                      <a:pt x="65" y="9805"/>
                      <a:pt x="1" y="9983"/>
                    </a:cubicBezTo>
                    <a:lnTo>
                      <a:pt x="9985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" name="Google Shape;256;p7"/>
              <p:cNvSpPr/>
              <p:nvPr/>
            </p:nvSpPr>
            <p:spPr>
              <a:xfrm>
                <a:off x="6842050" y="871025"/>
                <a:ext cx="403800" cy="403825"/>
              </a:xfrm>
              <a:custGeom>
                <a:avLst/>
                <a:gdLst/>
                <a:ahLst/>
                <a:cxnLst/>
                <a:rect l="l" t="t" r="r" b="b"/>
                <a:pathLst>
                  <a:path w="16152" h="16153" extrusionOk="0">
                    <a:moveTo>
                      <a:pt x="16152" y="1"/>
                    </a:moveTo>
                    <a:lnTo>
                      <a:pt x="16152" y="1"/>
                    </a:lnTo>
                    <a:cubicBezTo>
                      <a:pt x="16031" y="3"/>
                      <a:pt x="15914" y="15"/>
                      <a:pt x="15796" y="20"/>
                    </a:cubicBezTo>
                    <a:lnTo>
                      <a:pt x="19" y="15798"/>
                    </a:lnTo>
                    <a:cubicBezTo>
                      <a:pt x="15" y="15917"/>
                      <a:pt x="3" y="16034"/>
                      <a:pt x="0" y="16152"/>
                    </a:cubicBezTo>
                    <a:lnTo>
                      <a:pt x="1615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257;p7"/>
              <p:cNvSpPr/>
              <p:nvPr/>
            </p:nvSpPr>
            <p:spPr>
              <a:xfrm>
                <a:off x="6936025" y="879875"/>
                <a:ext cx="406950" cy="400075"/>
              </a:xfrm>
              <a:custGeom>
                <a:avLst/>
                <a:gdLst/>
                <a:ahLst/>
                <a:cxnLst/>
                <a:rect l="l" t="t" r="r" b="b"/>
                <a:pathLst>
                  <a:path w="16278" h="16003" extrusionOk="0">
                    <a:moveTo>
                      <a:pt x="16000" y="1"/>
                    </a:moveTo>
                    <a:lnTo>
                      <a:pt x="0" y="16002"/>
                    </a:lnTo>
                    <a:lnTo>
                      <a:pt x="335" y="16002"/>
                    </a:lnTo>
                    <a:lnTo>
                      <a:pt x="16277" y="60"/>
                    </a:lnTo>
                    <a:cubicBezTo>
                      <a:pt x="16185" y="39"/>
                      <a:pt x="16092" y="20"/>
                      <a:pt x="160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258;p7"/>
              <p:cNvSpPr/>
              <p:nvPr/>
            </p:nvSpPr>
            <p:spPr>
              <a:xfrm>
                <a:off x="7043475" y="906350"/>
                <a:ext cx="379450" cy="373600"/>
              </a:xfrm>
              <a:custGeom>
                <a:avLst/>
                <a:gdLst/>
                <a:ahLst/>
                <a:cxnLst/>
                <a:rect l="l" t="t" r="r" b="b"/>
                <a:pathLst>
                  <a:path w="15178" h="14944" extrusionOk="0">
                    <a:moveTo>
                      <a:pt x="14940" y="1"/>
                    </a:moveTo>
                    <a:lnTo>
                      <a:pt x="0" y="14943"/>
                    </a:lnTo>
                    <a:lnTo>
                      <a:pt x="337" y="14943"/>
                    </a:lnTo>
                    <a:lnTo>
                      <a:pt x="15178" y="100"/>
                    </a:lnTo>
                    <a:cubicBezTo>
                      <a:pt x="15100" y="65"/>
                      <a:pt x="15019" y="36"/>
                      <a:pt x="1494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" name="Google Shape;259;p7"/>
              <p:cNvSpPr/>
              <p:nvPr/>
            </p:nvSpPr>
            <p:spPr>
              <a:xfrm>
                <a:off x="7150900" y="773200"/>
                <a:ext cx="515125" cy="506750"/>
              </a:xfrm>
              <a:custGeom>
                <a:avLst/>
                <a:gdLst/>
                <a:ahLst/>
                <a:cxnLst/>
                <a:rect l="l" t="t" r="r" b="b"/>
                <a:pathLst>
                  <a:path w="20605" h="20270" extrusionOk="0">
                    <a:moveTo>
                      <a:pt x="20605" y="1"/>
                    </a:moveTo>
                    <a:lnTo>
                      <a:pt x="20605" y="1"/>
                    </a:lnTo>
                    <a:cubicBezTo>
                      <a:pt x="20355" y="131"/>
                      <a:pt x="20108" y="269"/>
                      <a:pt x="19864" y="407"/>
                    </a:cubicBezTo>
                    <a:lnTo>
                      <a:pt x="1" y="20269"/>
                    </a:lnTo>
                    <a:lnTo>
                      <a:pt x="338" y="20269"/>
                    </a:lnTo>
                    <a:lnTo>
                      <a:pt x="2060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" name="Google Shape;260;p7"/>
              <p:cNvSpPr/>
              <p:nvPr/>
            </p:nvSpPr>
            <p:spPr>
              <a:xfrm>
                <a:off x="7258425" y="717650"/>
                <a:ext cx="570725" cy="562300"/>
              </a:xfrm>
              <a:custGeom>
                <a:avLst/>
                <a:gdLst/>
                <a:ahLst/>
                <a:cxnLst/>
                <a:rect l="l" t="t" r="r" b="b"/>
                <a:pathLst>
                  <a:path w="22829" h="22492" extrusionOk="0">
                    <a:moveTo>
                      <a:pt x="22829" y="0"/>
                    </a:moveTo>
                    <a:cubicBezTo>
                      <a:pt x="22686" y="24"/>
                      <a:pt x="22548" y="55"/>
                      <a:pt x="22406" y="83"/>
                    </a:cubicBezTo>
                    <a:lnTo>
                      <a:pt x="0" y="22491"/>
                    </a:lnTo>
                    <a:lnTo>
                      <a:pt x="335" y="22491"/>
                    </a:lnTo>
                    <a:lnTo>
                      <a:pt x="2282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" name="Google Shape;261;p7"/>
              <p:cNvSpPr/>
              <p:nvPr/>
            </p:nvSpPr>
            <p:spPr>
              <a:xfrm>
                <a:off x="7365875" y="708925"/>
                <a:ext cx="579225" cy="571025"/>
              </a:xfrm>
              <a:custGeom>
                <a:avLst/>
                <a:gdLst/>
                <a:ahLst/>
                <a:cxnLst/>
                <a:rect l="l" t="t" r="r" b="b"/>
                <a:pathLst>
                  <a:path w="23169" h="22841" extrusionOk="0">
                    <a:moveTo>
                      <a:pt x="22840" y="0"/>
                    </a:moveTo>
                    <a:lnTo>
                      <a:pt x="0" y="22840"/>
                    </a:lnTo>
                    <a:lnTo>
                      <a:pt x="337" y="22840"/>
                    </a:lnTo>
                    <a:lnTo>
                      <a:pt x="23168" y="10"/>
                    </a:lnTo>
                    <a:cubicBezTo>
                      <a:pt x="23059" y="5"/>
                      <a:pt x="22950" y="2"/>
                      <a:pt x="228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" name="Google Shape;262;p7"/>
              <p:cNvSpPr/>
              <p:nvPr/>
            </p:nvSpPr>
            <p:spPr>
              <a:xfrm>
                <a:off x="7473300" y="718525"/>
                <a:ext cx="568550" cy="561425"/>
              </a:xfrm>
              <a:custGeom>
                <a:avLst/>
                <a:gdLst/>
                <a:ahLst/>
                <a:cxnLst/>
                <a:rect l="l" t="t" r="r" b="b"/>
                <a:pathLst>
                  <a:path w="22742" h="22457" extrusionOk="0">
                    <a:moveTo>
                      <a:pt x="22457" y="1"/>
                    </a:moveTo>
                    <a:lnTo>
                      <a:pt x="1" y="22456"/>
                    </a:lnTo>
                    <a:lnTo>
                      <a:pt x="338" y="22456"/>
                    </a:lnTo>
                    <a:lnTo>
                      <a:pt x="22741" y="53"/>
                    </a:lnTo>
                    <a:cubicBezTo>
                      <a:pt x="22646" y="34"/>
                      <a:pt x="22552" y="20"/>
                      <a:pt x="224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" name="Google Shape;263;p7"/>
              <p:cNvSpPr/>
              <p:nvPr/>
            </p:nvSpPr>
            <p:spPr>
              <a:xfrm>
                <a:off x="7580750" y="741200"/>
                <a:ext cx="545025" cy="538750"/>
              </a:xfrm>
              <a:custGeom>
                <a:avLst/>
                <a:gdLst/>
                <a:ahLst/>
                <a:cxnLst/>
                <a:rect l="l" t="t" r="r" b="b"/>
                <a:pathLst>
                  <a:path w="21801" h="21550" extrusionOk="0">
                    <a:moveTo>
                      <a:pt x="21549" y="1"/>
                    </a:moveTo>
                    <a:lnTo>
                      <a:pt x="1" y="21549"/>
                    </a:lnTo>
                    <a:lnTo>
                      <a:pt x="338" y="21549"/>
                    </a:lnTo>
                    <a:lnTo>
                      <a:pt x="21801" y="86"/>
                    </a:lnTo>
                    <a:cubicBezTo>
                      <a:pt x="21718" y="55"/>
                      <a:pt x="21632" y="29"/>
                      <a:pt x="215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" name="Google Shape;264;p7"/>
              <p:cNvSpPr/>
              <p:nvPr/>
            </p:nvSpPr>
            <p:spPr>
              <a:xfrm>
                <a:off x="7688250" y="773800"/>
                <a:ext cx="511675" cy="506150"/>
              </a:xfrm>
              <a:custGeom>
                <a:avLst/>
                <a:gdLst/>
                <a:ahLst/>
                <a:cxnLst/>
                <a:rect l="l" t="t" r="r" b="b"/>
                <a:pathLst>
                  <a:path w="20467" h="20246" extrusionOk="0">
                    <a:moveTo>
                      <a:pt x="20244" y="0"/>
                    </a:moveTo>
                    <a:lnTo>
                      <a:pt x="1" y="20245"/>
                    </a:lnTo>
                    <a:lnTo>
                      <a:pt x="338" y="20245"/>
                    </a:lnTo>
                    <a:lnTo>
                      <a:pt x="20467" y="114"/>
                    </a:lnTo>
                    <a:cubicBezTo>
                      <a:pt x="20393" y="76"/>
                      <a:pt x="20317" y="41"/>
                      <a:pt x="202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" name="Google Shape;265;p7"/>
              <p:cNvSpPr/>
              <p:nvPr/>
            </p:nvSpPr>
            <p:spPr>
              <a:xfrm>
                <a:off x="7795700" y="814750"/>
                <a:ext cx="470125" cy="465200"/>
              </a:xfrm>
              <a:custGeom>
                <a:avLst/>
                <a:gdLst/>
                <a:ahLst/>
                <a:cxnLst/>
                <a:rect l="l" t="t" r="r" b="b"/>
                <a:pathLst>
                  <a:path w="18805" h="18608" extrusionOk="0">
                    <a:moveTo>
                      <a:pt x="18607" y="1"/>
                    </a:moveTo>
                    <a:lnTo>
                      <a:pt x="1" y="18607"/>
                    </a:lnTo>
                    <a:lnTo>
                      <a:pt x="338" y="18607"/>
                    </a:lnTo>
                    <a:lnTo>
                      <a:pt x="18804" y="141"/>
                    </a:lnTo>
                    <a:cubicBezTo>
                      <a:pt x="18738" y="93"/>
                      <a:pt x="18674" y="48"/>
                      <a:pt x="1860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" name="Google Shape;266;p7"/>
              <p:cNvSpPr/>
              <p:nvPr/>
            </p:nvSpPr>
            <p:spPr>
              <a:xfrm>
                <a:off x="7903150" y="863150"/>
                <a:ext cx="421150" cy="416800"/>
              </a:xfrm>
              <a:custGeom>
                <a:avLst/>
                <a:gdLst/>
                <a:ahLst/>
                <a:cxnLst/>
                <a:rect l="l" t="t" r="r" b="b"/>
                <a:pathLst>
                  <a:path w="16846" h="16672" extrusionOk="0">
                    <a:moveTo>
                      <a:pt x="16672" y="0"/>
                    </a:moveTo>
                    <a:lnTo>
                      <a:pt x="1" y="16671"/>
                    </a:lnTo>
                    <a:lnTo>
                      <a:pt x="338" y="16671"/>
                    </a:lnTo>
                    <a:lnTo>
                      <a:pt x="16845" y="164"/>
                    </a:lnTo>
                    <a:cubicBezTo>
                      <a:pt x="16788" y="109"/>
                      <a:pt x="16731" y="55"/>
                      <a:pt x="1667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" name="Google Shape;267;p7"/>
              <p:cNvSpPr/>
              <p:nvPr/>
            </p:nvSpPr>
            <p:spPr>
              <a:xfrm>
                <a:off x="8010650" y="918575"/>
                <a:ext cx="365000" cy="361375"/>
              </a:xfrm>
              <a:custGeom>
                <a:avLst/>
                <a:gdLst/>
                <a:ahLst/>
                <a:cxnLst/>
                <a:rect l="l" t="t" r="r" b="b"/>
                <a:pathLst>
                  <a:path w="14600" h="14455" extrusionOk="0">
                    <a:moveTo>
                      <a:pt x="14452" y="1"/>
                    </a:moveTo>
                    <a:lnTo>
                      <a:pt x="1" y="14454"/>
                    </a:lnTo>
                    <a:lnTo>
                      <a:pt x="336" y="14454"/>
                    </a:lnTo>
                    <a:lnTo>
                      <a:pt x="14599" y="191"/>
                    </a:lnTo>
                    <a:cubicBezTo>
                      <a:pt x="14549" y="129"/>
                      <a:pt x="14502" y="65"/>
                      <a:pt x="14452" y="3"/>
                    </a:cubicBezTo>
                    <a:lnTo>
                      <a:pt x="1445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" name="Google Shape;268;p7"/>
              <p:cNvSpPr/>
              <p:nvPr/>
            </p:nvSpPr>
            <p:spPr>
              <a:xfrm>
                <a:off x="8118100" y="981400"/>
                <a:ext cx="301700" cy="298550"/>
              </a:xfrm>
              <a:custGeom>
                <a:avLst/>
                <a:gdLst/>
                <a:ahLst/>
                <a:cxnLst/>
                <a:rect l="l" t="t" r="r" b="b"/>
                <a:pathLst>
                  <a:path w="12068" h="11942" extrusionOk="0">
                    <a:moveTo>
                      <a:pt x="11940" y="0"/>
                    </a:moveTo>
                    <a:lnTo>
                      <a:pt x="1" y="11941"/>
                    </a:lnTo>
                    <a:lnTo>
                      <a:pt x="338" y="11941"/>
                    </a:lnTo>
                    <a:lnTo>
                      <a:pt x="12068" y="211"/>
                    </a:lnTo>
                    <a:cubicBezTo>
                      <a:pt x="12025" y="140"/>
                      <a:pt x="11982" y="71"/>
                      <a:pt x="119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" name="Google Shape;269;p7"/>
              <p:cNvSpPr/>
              <p:nvPr/>
            </p:nvSpPr>
            <p:spPr>
              <a:xfrm>
                <a:off x="8225550" y="1052100"/>
                <a:ext cx="230475" cy="227850"/>
              </a:xfrm>
              <a:custGeom>
                <a:avLst/>
                <a:gdLst/>
                <a:ahLst/>
                <a:cxnLst/>
                <a:rect l="l" t="t" r="r" b="b"/>
                <a:pathLst>
                  <a:path w="9219" h="9114" extrusionOk="0">
                    <a:moveTo>
                      <a:pt x="9114" y="0"/>
                    </a:moveTo>
                    <a:lnTo>
                      <a:pt x="1" y="9113"/>
                    </a:lnTo>
                    <a:lnTo>
                      <a:pt x="338" y="9113"/>
                    </a:lnTo>
                    <a:lnTo>
                      <a:pt x="9218" y="230"/>
                    </a:lnTo>
                    <a:cubicBezTo>
                      <a:pt x="9185" y="152"/>
                      <a:pt x="9149" y="76"/>
                      <a:pt x="91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" name="Google Shape;270;p7"/>
              <p:cNvSpPr/>
              <p:nvPr/>
            </p:nvSpPr>
            <p:spPr>
              <a:xfrm>
                <a:off x="8333050" y="1131700"/>
                <a:ext cx="150050" cy="148250"/>
              </a:xfrm>
              <a:custGeom>
                <a:avLst/>
                <a:gdLst/>
                <a:ahLst/>
                <a:cxnLst/>
                <a:rect l="l" t="t" r="r" b="b"/>
                <a:pathLst>
                  <a:path w="6002" h="5930" extrusionOk="0">
                    <a:moveTo>
                      <a:pt x="5928" y="0"/>
                    </a:moveTo>
                    <a:lnTo>
                      <a:pt x="1" y="5929"/>
                    </a:lnTo>
                    <a:lnTo>
                      <a:pt x="336" y="5929"/>
                    </a:lnTo>
                    <a:lnTo>
                      <a:pt x="6001" y="264"/>
                    </a:lnTo>
                    <a:cubicBezTo>
                      <a:pt x="5977" y="176"/>
                      <a:pt x="5951" y="88"/>
                      <a:pt x="592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" name="Google Shape;271;p7"/>
              <p:cNvSpPr/>
              <p:nvPr/>
            </p:nvSpPr>
            <p:spPr>
              <a:xfrm>
                <a:off x="8440500" y="1222525"/>
                <a:ext cx="58025" cy="57425"/>
              </a:xfrm>
              <a:custGeom>
                <a:avLst/>
                <a:gdLst/>
                <a:ahLst/>
                <a:cxnLst/>
                <a:rect l="l" t="t" r="r" b="b"/>
                <a:pathLst>
                  <a:path w="2321" h="2297" extrusionOk="0">
                    <a:moveTo>
                      <a:pt x="2297" y="0"/>
                    </a:moveTo>
                    <a:lnTo>
                      <a:pt x="1" y="2296"/>
                    </a:lnTo>
                    <a:lnTo>
                      <a:pt x="338" y="2296"/>
                    </a:lnTo>
                    <a:lnTo>
                      <a:pt x="2320" y="311"/>
                    </a:lnTo>
                    <a:cubicBezTo>
                      <a:pt x="2311" y="209"/>
                      <a:pt x="2306" y="102"/>
                      <a:pt x="229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72" name="Google Shape;272;p7"/>
          <p:cNvSpPr/>
          <p:nvPr/>
        </p:nvSpPr>
        <p:spPr>
          <a:xfrm flipH="1">
            <a:off x="285900" y="4348239"/>
            <a:ext cx="1581000" cy="1581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3" name="Google Shape;273;p7"/>
          <p:cNvSpPr/>
          <p:nvPr/>
        </p:nvSpPr>
        <p:spPr>
          <a:xfrm flipH="1">
            <a:off x="-1563599" y="3563875"/>
            <a:ext cx="2340600" cy="23406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74" name="Google Shape;274;p7"/>
          <p:cNvGrpSpPr/>
          <p:nvPr/>
        </p:nvGrpSpPr>
        <p:grpSpPr>
          <a:xfrm flipH="1">
            <a:off x="285902" y="3684716"/>
            <a:ext cx="1175881" cy="404867"/>
            <a:chOff x="6917625" y="2286150"/>
            <a:chExt cx="1658975" cy="571200"/>
          </a:xfrm>
        </p:grpSpPr>
        <p:grpSp>
          <p:nvGrpSpPr>
            <p:cNvPr id="275" name="Google Shape;275;p7"/>
            <p:cNvGrpSpPr/>
            <p:nvPr/>
          </p:nvGrpSpPr>
          <p:grpSpPr>
            <a:xfrm>
              <a:off x="6917625" y="2286150"/>
              <a:ext cx="1658975" cy="571200"/>
              <a:chOff x="6841800" y="708750"/>
              <a:chExt cx="1658975" cy="571200"/>
            </a:xfrm>
          </p:grpSpPr>
          <p:sp>
            <p:nvSpPr>
              <p:cNvPr id="276" name="Google Shape;276;p7"/>
              <p:cNvSpPr/>
              <p:nvPr/>
            </p:nvSpPr>
            <p:spPr>
              <a:xfrm>
                <a:off x="8341425" y="1138275"/>
                <a:ext cx="156500" cy="141675"/>
              </a:xfrm>
              <a:custGeom>
                <a:avLst/>
                <a:gdLst/>
                <a:ahLst/>
                <a:cxnLst/>
                <a:rect l="l" t="t" r="r" b="b"/>
                <a:pathLst>
                  <a:path w="6260" h="5667" extrusionOk="0">
                    <a:moveTo>
                      <a:pt x="5666" y="1"/>
                    </a:moveTo>
                    <a:lnTo>
                      <a:pt x="1" y="5666"/>
                    </a:lnTo>
                    <a:lnTo>
                      <a:pt x="3964" y="5666"/>
                    </a:lnTo>
                    <a:lnTo>
                      <a:pt x="6260" y="3370"/>
                    </a:lnTo>
                    <a:cubicBezTo>
                      <a:pt x="6146" y="2219"/>
                      <a:pt x="5944" y="1096"/>
                      <a:pt x="56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" name="Google Shape;277;p7"/>
              <p:cNvSpPr/>
              <p:nvPr/>
            </p:nvSpPr>
            <p:spPr>
              <a:xfrm>
                <a:off x="6870250" y="899300"/>
                <a:ext cx="231475" cy="231475"/>
              </a:xfrm>
              <a:custGeom>
                <a:avLst/>
                <a:gdLst/>
                <a:ahLst/>
                <a:cxnLst/>
                <a:rect l="l" t="t" r="r" b="b"/>
                <a:pathLst>
                  <a:path w="9259" h="9259" extrusionOk="0">
                    <a:moveTo>
                      <a:pt x="9259" y="0"/>
                    </a:moveTo>
                    <a:lnTo>
                      <a:pt x="9259" y="0"/>
                    </a:lnTo>
                    <a:cubicBezTo>
                      <a:pt x="5027" y="1660"/>
                      <a:pt x="1662" y="5025"/>
                      <a:pt x="0" y="9258"/>
                    </a:cubicBezTo>
                    <a:lnTo>
                      <a:pt x="9259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" name="Google Shape;278;p7"/>
              <p:cNvSpPr/>
              <p:nvPr/>
            </p:nvSpPr>
            <p:spPr>
              <a:xfrm>
                <a:off x="8448925" y="1230300"/>
                <a:ext cx="51850" cy="49650"/>
              </a:xfrm>
              <a:custGeom>
                <a:avLst/>
                <a:gdLst/>
                <a:ahLst/>
                <a:cxnLst/>
                <a:rect l="l" t="t" r="r" b="b"/>
                <a:pathLst>
                  <a:path w="2074" h="1986" extrusionOk="0">
                    <a:moveTo>
                      <a:pt x="1983" y="0"/>
                    </a:moveTo>
                    <a:lnTo>
                      <a:pt x="1" y="1985"/>
                    </a:lnTo>
                    <a:lnTo>
                      <a:pt x="2074" y="1985"/>
                    </a:lnTo>
                    <a:cubicBezTo>
                      <a:pt x="2074" y="1316"/>
                      <a:pt x="2040" y="656"/>
                      <a:pt x="198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" name="Google Shape;279;p7"/>
              <p:cNvSpPr/>
              <p:nvPr/>
            </p:nvSpPr>
            <p:spPr>
              <a:xfrm>
                <a:off x="7481750" y="719850"/>
                <a:ext cx="637750" cy="560100"/>
              </a:xfrm>
              <a:custGeom>
                <a:avLst/>
                <a:gdLst/>
                <a:ahLst/>
                <a:cxnLst/>
                <a:rect l="l" t="t" r="r" b="b"/>
                <a:pathLst>
                  <a:path w="25510" h="22404" extrusionOk="0">
                    <a:moveTo>
                      <a:pt x="22403" y="0"/>
                    </a:moveTo>
                    <a:lnTo>
                      <a:pt x="0" y="22403"/>
                    </a:lnTo>
                    <a:lnTo>
                      <a:pt x="3961" y="22403"/>
                    </a:lnTo>
                    <a:lnTo>
                      <a:pt x="25509" y="855"/>
                    </a:lnTo>
                    <a:cubicBezTo>
                      <a:pt x="24505" y="501"/>
                      <a:pt x="23467" y="211"/>
                      <a:pt x="224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" name="Google Shape;280;p7"/>
              <p:cNvSpPr/>
              <p:nvPr/>
            </p:nvSpPr>
            <p:spPr>
              <a:xfrm>
                <a:off x="7589175" y="743350"/>
                <a:ext cx="605175" cy="536600"/>
              </a:xfrm>
              <a:custGeom>
                <a:avLst/>
                <a:gdLst/>
                <a:ahLst/>
                <a:cxnLst/>
                <a:rect l="l" t="t" r="r" b="b"/>
                <a:pathLst>
                  <a:path w="24207" h="21464" extrusionOk="0">
                    <a:moveTo>
                      <a:pt x="21464" y="0"/>
                    </a:moveTo>
                    <a:lnTo>
                      <a:pt x="1" y="21463"/>
                    </a:lnTo>
                    <a:lnTo>
                      <a:pt x="3964" y="21463"/>
                    </a:lnTo>
                    <a:lnTo>
                      <a:pt x="24207" y="1218"/>
                    </a:lnTo>
                    <a:cubicBezTo>
                      <a:pt x="23323" y="755"/>
                      <a:pt x="22411" y="345"/>
                      <a:pt x="2146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" name="Google Shape;281;p7"/>
              <p:cNvSpPr/>
              <p:nvPr/>
            </p:nvSpPr>
            <p:spPr>
              <a:xfrm>
                <a:off x="7374300" y="709150"/>
                <a:ext cx="660425" cy="570800"/>
              </a:xfrm>
              <a:custGeom>
                <a:avLst/>
                <a:gdLst/>
                <a:ahLst/>
                <a:cxnLst/>
                <a:rect l="l" t="t" r="r" b="b"/>
                <a:pathLst>
                  <a:path w="26417" h="22832" extrusionOk="0">
                    <a:moveTo>
                      <a:pt x="22831" y="1"/>
                    </a:moveTo>
                    <a:lnTo>
                      <a:pt x="0" y="22831"/>
                    </a:lnTo>
                    <a:lnTo>
                      <a:pt x="3961" y="22831"/>
                    </a:lnTo>
                    <a:lnTo>
                      <a:pt x="26417" y="376"/>
                    </a:lnTo>
                    <a:cubicBezTo>
                      <a:pt x="25248" y="160"/>
                      <a:pt x="24052" y="31"/>
                      <a:pt x="228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" name="Google Shape;282;p7"/>
              <p:cNvSpPr/>
              <p:nvPr/>
            </p:nvSpPr>
            <p:spPr>
              <a:xfrm>
                <a:off x="7696625" y="776650"/>
                <a:ext cx="564275" cy="503300"/>
              </a:xfrm>
              <a:custGeom>
                <a:avLst/>
                <a:gdLst/>
                <a:ahLst/>
                <a:cxnLst/>
                <a:rect l="l" t="t" r="r" b="b"/>
                <a:pathLst>
                  <a:path w="22571" h="20132" extrusionOk="0">
                    <a:moveTo>
                      <a:pt x="20132" y="0"/>
                    </a:moveTo>
                    <a:lnTo>
                      <a:pt x="1" y="20131"/>
                    </a:lnTo>
                    <a:lnTo>
                      <a:pt x="3964" y="20131"/>
                    </a:lnTo>
                    <a:lnTo>
                      <a:pt x="22570" y="1525"/>
                    </a:lnTo>
                    <a:cubicBezTo>
                      <a:pt x="21792" y="969"/>
                      <a:pt x="20979" y="456"/>
                      <a:pt x="20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" name="Google Shape;283;p7"/>
              <p:cNvSpPr/>
              <p:nvPr/>
            </p:nvSpPr>
            <p:spPr>
              <a:xfrm>
                <a:off x="8019025" y="923325"/>
                <a:ext cx="397575" cy="356625"/>
              </a:xfrm>
              <a:custGeom>
                <a:avLst/>
                <a:gdLst/>
                <a:ahLst/>
                <a:cxnLst/>
                <a:rect l="l" t="t" r="r" b="b"/>
                <a:pathLst>
                  <a:path w="15903" h="14265" extrusionOk="0">
                    <a:moveTo>
                      <a:pt x="14264" y="1"/>
                    </a:moveTo>
                    <a:lnTo>
                      <a:pt x="1" y="14264"/>
                    </a:lnTo>
                    <a:lnTo>
                      <a:pt x="3964" y="14264"/>
                    </a:lnTo>
                    <a:lnTo>
                      <a:pt x="15903" y="2323"/>
                    </a:lnTo>
                    <a:cubicBezTo>
                      <a:pt x="15406" y="1513"/>
                      <a:pt x="14858" y="739"/>
                      <a:pt x="1426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" name="Google Shape;284;p7"/>
              <p:cNvSpPr/>
              <p:nvPr/>
            </p:nvSpPr>
            <p:spPr>
              <a:xfrm>
                <a:off x="8233975" y="1057850"/>
                <a:ext cx="247275" cy="222100"/>
              </a:xfrm>
              <a:custGeom>
                <a:avLst/>
                <a:gdLst/>
                <a:ahLst/>
                <a:cxnLst/>
                <a:rect l="l" t="t" r="r" b="b"/>
                <a:pathLst>
                  <a:path w="9891" h="8884" extrusionOk="0">
                    <a:moveTo>
                      <a:pt x="8881" y="0"/>
                    </a:moveTo>
                    <a:lnTo>
                      <a:pt x="1" y="8883"/>
                    </a:lnTo>
                    <a:lnTo>
                      <a:pt x="3964" y="8883"/>
                    </a:lnTo>
                    <a:lnTo>
                      <a:pt x="9891" y="2954"/>
                    </a:lnTo>
                    <a:cubicBezTo>
                      <a:pt x="9620" y="1940"/>
                      <a:pt x="9285" y="955"/>
                      <a:pt x="888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" name="Google Shape;285;p7"/>
              <p:cNvSpPr/>
              <p:nvPr/>
            </p:nvSpPr>
            <p:spPr>
              <a:xfrm>
                <a:off x="8126525" y="986675"/>
                <a:ext cx="326875" cy="293275"/>
              </a:xfrm>
              <a:custGeom>
                <a:avLst/>
                <a:gdLst/>
                <a:ahLst/>
                <a:cxnLst/>
                <a:rect l="l" t="t" r="r" b="b"/>
                <a:pathLst>
                  <a:path w="13075" h="11731" extrusionOk="0">
                    <a:moveTo>
                      <a:pt x="11731" y="0"/>
                    </a:moveTo>
                    <a:lnTo>
                      <a:pt x="1" y="11730"/>
                    </a:lnTo>
                    <a:lnTo>
                      <a:pt x="3962" y="11730"/>
                    </a:lnTo>
                    <a:lnTo>
                      <a:pt x="13075" y="2617"/>
                    </a:lnTo>
                    <a:cubicBezTo>
                      <a:pt x="12681" y="1712"/>
                      <a:pt x="12232" y="839"/>
                      <a:pt x="1173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" name="Google Shape;286;p7"/>
              <p:cNvSpPr/>
              <p:nvPr/>
            </p:nvSpPr>
            <p:spPr>
              <a:xfrm>
                <a:off x="7266775" y="708750"/>
                <a:ext cx="670125" cy="571200"/>
              </a:xfrm>
              <a:custGeom>
                <a:avLst/>
                <a:gdLst/>
                <a:ahLst/>
                <a:cxnLst/>
                <a:rect l="l" t="t" r="r" b="b"/>
                <a:pathLst>
                  <a:path w="26805" h="22848" extrusionOk="0">
                    <a:moveTo>
                      <a:pt x="26515" y="0"/>
                    </a:moveTo>
                    <a:cubicBezTo>
                      <a:pt x="25142" y="0"/>
                      <a:pt x="23798" y="123"/>
                      <a:pt x="22495" y="356"/>
                    </a:cubicBezTo>
                    <a:lnTo>
                      <a:pt x="1" y="22847"/>
                    </a:lnTo>
                    <a:lnTo>
                      <a:pt x="3964" y="22847"/>
                    </a:lnTo>
                    <a:lnTo>
                      <a:pt x="26804" y="7"/>
                    </a:lnTo>
                    <a:cubicBezTo>
                      <a:pt x="26707" y="7"/>
                      <a:pt x="26612" y="0"/>
                      <a:pt x="2651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287;p7"/>
              <p:cNvSpPr/>
              <p:nvPr/>
            </p:nvSpPr>
            <p:spPr>
              <a:xfrm>
                <a:off x="7911575" y="867225"/>
                <a:ext cx="460400" cy="412725"/>
              </a:xfrm>
              <a:custGeom>
                <a:avLst/>
                <a:gdLst/>
                <a:ahLst/>
                <a:cxnLst/>
                <a:rect l="l" t="t" r="r" b="b"/>
                <a:pathLst>
                  <a:path w="18416" h="16509" extrusionOk="0">
                    <a:moveTo>
                      <a:pt x="16508" y="1"/>
                    </a:moveTo>
                    <a:lnTo>
                      <a:pt x="1" y="16508"/>
                    </a:lnTo>
                    <a:lnTo>
                      <a:pt x="3964" y="16508"/>
                    </a:lnTo>
                    <a:lnTo>
                      <a:pt x="18415" y="2055"/>
                    </a:lnTo>
                    <a:cubicBezTo>
                      <a:pt x="17821" y="1331"/>
                      <a:pt x="17183" y="647"/>
                      <a:pt x="1650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288;p7"/>
              <p:cNvSpPr/>
              <p:nvPr/>
            </p:nvSpPr>
            <p:spPr>
              <a:xfrm>
                <a:off x="7804125" y="818250"/>
                <a:ext cx="515825" cy="461700"/>
              </a:xfrm>
              <a:custGeom>
                <a:avLst/>
                <a:gdLst/>
                <a:ahLst/>
                <a:cxnLst/>
                <a:rect l="l" t="t" r="r" b="b"/>
                <a:pathLst>
                  <a:path w="20633" h="18468" extrusionOk="0">
                    <a:moveTo>
                      <a:pt x="18467" y="1"/>
                    </a:moveTo>
                    <a:lnTo>
                      <a:pt x="1" y="18467"/>
                    </a:lnTo>
                    <a:lnTo>
                      <a:pt x="3962" y="18467"/>
                    </a:lnTo>
                    <a:lnTo>
                      <a:pt x="20633" y="1796"/>
                    </a:lnTo>
                    <a:cubicBezTo>
                      <a:pt x="19949" y="1155"/>
                      <a:pt x="19227" y="554"/>
                      <a:pt x="1846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289;p7"/>
              <p:cNvSpPr/>
              <p:nvPr/>
            </p:nvSpPr>
            <p:spPr>
              <a:xfrm>
                <a:off x="7051900" y="783350"/>
                <a:ext cx="595600" cy="496600"/>
              </a:xfrm>
              <a:custGeom>
                <a:avLst/>
                <a:gdLst/>
                <a:ahLst/>
                <a:cxnLst/>
                <a:rect l="l" t="t" r="r" b="b"/>
                <a:pathLst>
                  <a:path w="23824" h="19864" extrusionOk="0">
                    <a:moveTo>
                      <a:pt x="23824" y="1"/>
                    </a:moveTo>
                    <a:lnTo>
                      <a:pt x="23824" y="1"/>
                    </a:lnTo>
                    <a:cubicBezTo>
                      <a:pt x="21100" y="1554"/>
                      <a:pt x="18723" y="3643"/>
                      <a:pt x="16847" y="6134"/>
                    </a:cubicBezTo>
                    <a:cubicBezTo>
                      <a:pt x="16209" y="5719"/>
                      <a:pt x="15537" y="5346"/>
                      <a:pt x="14841" y="5023"/>
                    </a:cubicBezTo>
                    <a:lnTo>
                      <a:pt x="0" y="19863"/>
                    </a:lnTo>
                    <a:lnTo>
                      <a:pt x="3961" y="19863"/>
                    </a:lnTo>
                    <a:lnTo>
                      <a:pt x="2382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290;p7"/>
              <p:cNvSpPr/>
              <p:nvPr/>
            </p:nvSpPr>
            <p:spPr>
              <a:xfrm>
                <a:off x="6944400" y="881375"/>
                <a:ext cx="472600" cy="398575"/>
              </a:xfrm>
              <a:custGeom>
                <a:avLst/>
                <a:gdLst/>
                <a:ahLst/>
                <a:cxnLst/>
                <a:rect l="l" t="t" r="r" b="b"/>
                <a:pathLst>
                  <a:path w="18904" h="15943" extrusionOk="0">
                    <a:moveTo>
                      <a:pt x="15942" y="0"/>
                    </a:moveTo>
                    <a:lnTo>
                      <a:pt x="0" y="15942"/>
                    </a:lnTo>
                    <a:lnTo>
                      <a:pt x="3963" y="15942"/>
                    </a:lnTo>
                    <a:lnTo>
                      <a:pt x="18903" y="1000"/>
                    </a:lnTo>
                    <a:cubicBezTo>
                      <a:pt x="17961" y="579"/>
                      <a:pt x="16971" y="240"/>
                      <a:pt x="1594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291;p7"/>
              <p:cNvSpPr/>
              <p:nvPr/>
            </p:nvSpPr>
            <p:spPr>
              <a:xfrm>
                <a:off x="6842525" y="871500"/>
                <a:ext cx="394425" cy="394500"/>
              </a:xfrm>
              <a:custGeom>
                <a:avLst/>
                <a:gdLst/>
                <a:ahLst/>
                <a:cxnLst/>
                <a:rect l="l" t="t" r="r" b="b"/>
                <a:pathLst>
                  <a:path w="15777" h="15780" extrusionOk="0">
                    <a:moveTo>
                      <a:pt x="15777" y="1"/>
                    </a:moveTo>
                    <a:lnTo>
                      <a:pt x="15777" y="1"/>
                    </a:lnTo>
                    <a:cubicBezTo>
                      <a:pt x="14072" y="58"/>
                      <a:pt x="12433" y="376"/>
                      <a:pt x="10899" y="917"/>
                    </a:cubicBezTo>
                    <a:lnTo>
                      <a:pt x="915" y="10900"/>
                    </a:lnTo>
                    <a:cubicBezTo>
                      <a:pt x="373" y="12436"/>
                      <a:pt x="57" y="14072"/>
                      <a:pt x="0" y="15779"/>
                    </a:cubicBezTo>
                    <a:lnTo>
                      <a:pt x="15777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" name="Google Shape;292;p7"/>
              <p:cNvSpPr/>
              <p:nvPr/>
            </p:nvSpPr>
            <p:spPr>
              <a:xfrm>
                <a:off x="6841800" y="870800"/>
                <a:ext cx="494225" cy="409150"/>
              </a:xfrm>
              <a:custGeom>
                <a:avLst/>
                <a:gdLst/>
                <a:ahLst/>
                <a:cxnLst/>
                <a:rect l="l" t="t" r="r" b="b"/>
                <a:pathLst>
                  <a:path w="19769" h="16366" extrusionOk="0">
                    <a:moveTo>
                      <a:pt x="16364" y="0"/>
                    </a:moveTo>
                    <a:cubicBezTo>
                      <a:pt x="16295" y="0"/>
                      <a:pt x="16228" y="10"/>
                      <a:pt x="16159" y="10"/>
                    </a:cubicBezTo>
                    <a:lnTo>
                      <a:pt x="10" y="16161"/>
                    </a:lnTo>
                    <a:cubicBezTo>
                      <a:pt x="10" y="16230"/>
                      <a:pt x="1" y="16297"/>
                      <a:pt x="1" y="16365"/>
                    </a:cubicBezTo>
                    <a:lnTo>
                      <a:pt x="3769" y="16365"/>
                    </a:lnTo>
                    <a:lnTo>
                      <a:pt x="19769" y="364"/>
                    </a:lnTo>
                    <a:cubicBezTo>
                      <a:pt x="18672" y="129"/>
                      <a:pt x="17534" y="0"/>
                      <a:pt x="1636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" name="Google Shape;293;p7"/>
              <p:cNvSpPr/>
              <p:nvPr/>
            </p:nvSpPr>
            <p:spPr>
              <a:xfrm>
                <a:off x="7159350" y="719725"/>
                <a:ext cx="659225" cy="560225"/>
              </a:xfrm>
              <a:custGeom>
                <a:avLst/>
                <a:gdLst/>
                <a:ahLst/>
                <a:cxnLst/>
                <a:rect l="l" t="t" r="r" b="b"/>
                <a:pathLst>
                  <a:path w="26369" h="22409" extrusionOk="0">
                    <a:moveTo>
                      <a:pt x="26369" y="0"/>
                    </a:moveTo>
                    <a:cubicBezTo>
                      <a:pt x="24211" y="425"/>
                      <a:pt x="22161" y="1152"/>
                      <a:pt x="20267" y="2140"/>
                    </a:cubicBezTo>
                    <a:lnTo>
                      <a:pt x="0" y="22408"/>
                    </a:lnTo>
                    <a:lnTo>
                      <a:pt x="3963" y="22408"/>
                    </a:lnTo>
                    <a:lnTo>
                      <a:pt x="26369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94" name="Google Shape;294;p7"/>
            <p:cNvGrpSpPr/>
            <p:nvPr/>
          </p:nvGrpSpPr>
          <p:grpSpPr>
            <a:xfrm>
              <a:off x="6917875" y="2286325"/>
              <a:ext cx="1656475" cy="571025"/>
              <a:chOff x="6842050" y="708925"/>
              <a:chExt cx="1656475" cy="571025"/>
            </a:xfrm>
          </p:grpSpPr>
          <p:sp>
            <p:nvSpPr>
              <p:cNvPr id="295" name="Google Shape;295;p7"/>
              <p:cNvSpPr/>
              <p:nvPr/>
            </p:nvSpPr>
            <p:spPr>
              <a:xfrm>
                <a:off x="6865375" y="894425"/>
                <a:ext cx="249650" cy="249575"/>
              </a:xfrm>
              <a:custGeom>
                <a:avLst/>
                <a:gdLst/>
                <a:ahLst/>
                <a:cxnLst/>
                <a:rect l="l" t="t" r="r" b="b"/>
                <a:pathLst>
                  <a:path w="9986" h="9983" extrusionOk="0">
                    <a:moveTo>
                      <a:pt x="9985" y="0"/>
                    </a:moveTo>
                    <a:lnTo>
                      <a:pt x="9985" y="0"/>
                    </a:lnTo>
                    <a:cubicBezTo>
                      <a:pt x="9807" y="62"/>
                      <a:pt x="9629" y="126"/>
                      <a:pt x="9454" y="195"/>
                    </a:cubicBezTo>
                    <a:lnTo>
                      <a:pt x="195" y="9453"/>
                    </a:lnTo>
                    <a:cubicBezTo>
                      <a:pt x="126" y="9627"/>
                      <a:pt x="65" y="9805"/>
                      <a:pt x="1" y="9983"/>
                    </a:cubicBezTo>
                    <a:lnTo>
                      <a:pt x="9985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" name="Google Shape;296;p7"/>
              <p:cNvSpPr/>
              <p:nvPr/>
            </p:nvSpPr>
            <p:spPr>
              <a:xfrm>
                <a:off x="6842050" y="871025"/>
                <a:ext cx="403800" cy="403825"/>
              </a:xfrm>
              <a:custGeom>
                <a:avLst/>
                <a:gdLst/>
                <a:ahLst/>
                <a:cxnLst/>
                <a:rect l="l" t="t" r="r" b="b"/>
                <a:pathLst>
                  <a:path w="16152" h="16153" extrusionOk="0">
                    <a:moveTo>
                      <a:pt x="16152" y="1"/>
                    </a:moveTo>
                    <a:lnTo>
                      <a:pt x="16152" y="1"/>
                    </a:lnTo>
                    <a:cubicBezTo>
                      <a:pt x="16031" y="3"/>
                      <a:pt x="15914" y="15"/>
                      <a:pt x="15796" y="20"/>
                    </a:cubicBezTo>
                    <a:lnTo>
                      <a:pt x="19" y="15798"/>
                    </a:lnTo>
                    <a:cubicBezTo>
                      <a:pt x="15" y="15917"/>
                      <a:pt x="3" y="16034"/>
                      <a:pt x="0" y="16152"/>
                    </a:cubicBezTo>
                    <a:lnTo>
                      <a:pt x="1615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" name="Google Shape;297;p7"/>
              <p:cNvSpPr/>
              <p:nvPr/>
            </p:nvSpPr>
            <p:spPr>
              <a:xfrm>
                <a:off x="6936025" y="879875"/>
                <a:ext cx="406950" cy="400075"/>
              </a:xfrm>
              <a:custGeom>
                <a:avLst/>
                <a:gdLst/>
                <a:ahLst/>
                <a:cxnLst/>
                <a:rect l="l" t="t" r="r" b="b"/>
                <a:pathLst>
                  <a:path w="16278" h="16003" extrusionOk="0">
                    <a:moveTo>
                      <a:pt x="16000" y="1"/>
                    </a:moveTo>
                    <a:lnTo>
                      <a:pt x="0" y="16002"/>
                    </a:lnTo>
                    <a:lnTo>
                      <a:pt x="335" y="16002"/>
                    </a:lnTo>
                    <a:lnTo>
                      <a:pt x="16277" y="60"/>
                    </a:lnTo>
                    <a:cubicBezTo>
                      <a:pt x="16185" y="39"/>
                      <a:pt x="16092" y="20"/>
                      <a:pt x="160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" name="Google Shape;298;p7"/>
              <p:cNvSpPr/>
              <p:nvPr/>
            </p:nvSpPr>
            <p:spPr>
              <a:xfrm>
                <a:off x="7043475" y="906350"/>
                <a:ext cx="379450" cy="373600"/>
              </a:xfrm>
              <a:custGeom>
                <a:avLst/>
                <a:gdLst/>
                <a:ahLst/>
                <a:cxnLst/>
                <a:rect l="l" t="t" r="r" b="b"/>
                <a:pathLst>
                  <a:path w="15178" h="14944" extrusionOk="0">
                    <a:moveTo>
                      <a:pt x="14940" y="1"/>
                    </a:moveTo>
                    <a:lnTo>
                      <a:pt x="0" y="14943"/>
                    </a:lnTo>
                    <a:lnTo>
                      <a:pt x="337" y="14943"/>
                    </a:lnTo>
                    <a:lnTo>
                      <a:pt x="15178" y="100"/>
                    </a:lnTo>
                    <a:cubicBezTo>
                      <a:pt x="15100" y="65"/>
                      <a:pt x="15019" y="36"/>
                      <a:pt x="1494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" name="Google Shape;299;p7"/>
              <p:cNvSpPr/>
              <p:nvPr/>
            </p:nvSpPr>
            <p:spPr>
              <a:xfrm>
                <a:off x="7150900" y="773200"/>
                <a:ext cx="515125" cy="506750"/>
              </a:xfrm>
              <a:custGeom>
                <a:avLst/>
                <a:gdLst/>
                <a:ahLst/>
                <a:cxnLst/>
                <a:rect l="l" t="t" r="r" b="b"/>
                <a:pathLst>
                  <a:path w="20605" h="20270" extrusionOk="0">
                    <a:moveTo>
                      <a:pt x="20605" y="1"/>
                    </a:moveTo>
                    <a:lnTo>
                      <a:pt x="20605" y="1"/>
                    </a:lnTo>
                    <a:cubicBezTo>
                      <a:pt x="20355" y="131"/>
                      <a:pt x="20108" y="269"/>
                      <a:pt x="19864" y="407"/>
                    </a:cubicBezTo>
                    <a:lnTo>
                      <a:pt x="1" y="20269"/>
                    </a:lnTo>
                    <a:lnTo>
                      <a:pt x="338" y="20269"/>
                    </a:lnTo>
                    <a:lnTo>
                      <a:pt x="2060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" name="Google Shape;300;p7"/>
              <p:cNvSpPr/>
              <p:nvPr/>
            </p:nvSpPr>
            <p:spPr>
              <a:xfrm>
                <a:off x="7258425" y="717650"/>
                <a:ext cx="570725" cy="562300"/>
              </a:xfrm>
              <a:custGeom>
                <a:avLst/>
                <a:gdLst/>
                <a:ahLst/>
                <a:cxnLst/>
                <a:rect l="l" t="t" r="r" b="b"/>
                <a:pathLst>
                  <a:path w="22829" h="22492" extrusionOk="0">
                    <a:moveTo>
                      <a:pt x="22829" y="0"/>
                    </a:moveTo>
                    <a:cubicBezTo>
                      <a:pt x="22686" y="24"/>
                      <a:pt x="22548" y="55"/>
                      <a:pt x="22406" y="83"/>
                    </a:cubicBezTo>
                    <a:lnTo>
                      <a:pt x="0" y="22491"/>
                    </a:lnTo>
                    <a:lnTo>
                      <a:pt x="335" y="22491"/>
                    </a:lnTo>
                    <a:lnTo>
                      <a:pt x="2282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" name="Google Shape;301;p7"/>
              <p:cNvSpPr/>
              <p:nvPr/>
            </p:nvSpPr>
            <p:spPr>
              <a:xfrm>
                <a:off x="7365875" y="708925"/>
                <a:ext cx="579225" cy="571025"/>
              </a:xfrm>
              <a:custGeom>
                <a:avLst/>
                <a:gdLst/>
                <a:ahLst/>
                <a:cxnLst/>
                <a:rect l="l" t="t" r="r" b="b"/>
                <a:pathLst>
                  <a:path w="23169" h="22841" extrusionOk="0">
                    <a:moveTo>
                      <a:pt x="22840" y="0"/>
                    </a:moveTo>
                    <a:lnTo>
                      <a:pt x="0" y="22840"/>
                    </a:lnTo>
                    <a:lnTo>
                      <a:pt x="337" y="22840"/>
                    </a:lnTo>
                    <a:lnTo>
                      <a:pt x="23168" y="10"/>
                    </a:lnTo>
                    <a:cubicBezTo>
                      <a:pt x="23059" y="5"/>
                      <a:pt x="22950" y="2"/>
                      <a:pt x="228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" name="Google Shape;302;p7"/>
              <p:cNvSpPr/>
              <p:nvPr/>
            </p:nvSpPr>
            <p:spPr>
              <a:xfrm>
                <a:off x="7473300" y="718525"/>
                <a:ext cx="568550" cy="561425"/>
              </a:xfrm>
              <a:custGeom>
                <a:avLst/>
                <a:gdLst/>
                <a:ahLst/>
                <a:cxnLst/>
                <a:rect l="l" t="t" r="r" b="b"/>
                <a:pathLst>
                  <a:path w="22742" h="22457" extrusionOk="0">
                    <a:moveTo>
                      <a:pt x="22457" y="1"/>
                    </a:moveTo>
                    <a:lnTo>
                      <a:pt x="1" y="22456"/>
                    </a:lnTo>
                    <a:lnTo>
                      <a:pt x="338" y="22456"/>
                    </a:lnTo>
                    <a:lnTo>
                      <a:pt x="22741" y="53"/>
                    </a:lnTo>
                    <a:cubicBezTo>
                      <a:pt x="22646" y="34"/>
                      <a:pt x="22552" y="20"/>
                      <a:pt x="224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" name="Google Shape;303;p7"/>
              <p:cNvSpPr/>
              <p:nvPr/>
            </p:nvSpPr>
            <p:spPr>
              <a:xfrm>
                <a:off x="7580750" y="741200"/>
                <a:ext cx="545025" cy="538750"/>
              </a:xfrm>
              <a:custGeom>
                <a:avLst/>
                <a:gdLst/>
                <a:ahLst/>
                <a:cxnLst/>
                <a:rect l="l" t="t" r="r" b="b"/>
                <a:pathLst>
                  <a:path w="21801" h="21550" extrusionOk="0">
                    <a:moveTo>
                      <a:pt x="21549" y="1"/>
                    </a:moveTo>
                    <a:lnTo>
                      <a:pt x="1" y="21549"/>
                    </a:lnTo>
                    <a:lnTo>
                      <a:pt x="338" y="21549"/>
                    </a:lnTo>
                    <a:lnTo>
                      <a:pt x="21801" y="86"/>
                    </a:lnTo>
                    <a:cubicBezTo>
                      <a:pt x="21718" y="55"/>
                      <a:pt x="21632" y="29"/>
                      <a:pt x="215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" name="Google Shape;304;p7"/>
              <p:cNvSpPr/>
              <p:nvPr/>
            </p:nvSpPr>
            <p:spPr>
              <a:xfrm>
                <a:off x="7688250" y="773800"/>
                <a:ext cx="511675" cy="506150"/>
              </a:xfrm>
              <a:custGeom>
                <a:avLst/>
                <a:gdLst/>
                <a:ahLst/>
                <a:cxnLst/>
                <a:rect l="l" t="t" r="r" b="b"/>
                <a:pathLst>
                  <a:path w="20467" h="20246" extrusionOk="0">
                    <a:moveTo>
                      <a:pt x="20244" y="0"/>
                    </a:moveTo>
                    <a:lnTo>
                      <a:pt x="1" y="20245"/>
                    </a:lnTo>
                    <a:lnTo>
                      <a:pt x="338" y="20245"/>
                    </a:lnTo>
                    <a:lnTo>
                      <a:pt x="20467" y="114"/>
                    </a:lnTo>
                    <a:cubicBezTo>
                      <a:pt x="20393" y="76"/>
                      <a:pt x="20317" y="41"/>
                      <a:pt x="202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" name="Google Shape;305;p7"/>
              <p:cNvSpPr/>
              <p:nvPr/>
            </p:nvSpPr>
            <p:spPr>
              <a:xfrm>
                <a:off x="7795700" y="814750"/>
                <a:ext cx="470125" cy="465200"/>
              </a:xfrm>
              <a:custGeom>
                <a:avLst/>
                <a:gdLst/>
                <a:ahLst/>
                <a:cxnLst/>
                <a:rect l="l" t="t" r="r" b="b"/>
                <a:pathLst>
                  <a:path w="18805" h="18608" extrusionOk="0">
                    <a:moveTo>
                      <a:pt x="18607" y="1"/>
                    </a:moveTo>
                    <a:lnTo>
                      <a:pt x="1" y="18607"/>
                    </a:lnTo>
                    <a:lnTo>
                      <a:pt x="338" y="18607"/>
                    </a:lnTo>
                    <a:lnTo>
                      <a:pt x="18804" y="141"/>
                    </a:lnTo>
                    <a:cubicBezTo>
                      <a:pt x="18738" y="93"/>
                      <a:pt x="18674" y="48"/>
                      <a:pt x="1860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" name="Google Shape;306;p7"/>
              <p:cNvSpPr/>
              <p:nvPr/>
            </p:nvSpPr>
            <p:spPr>
              <a:xfrm>
                <a:off x="7903150" y="863150"/>
                <a:ext cx="421150" cy="416800"/>
              </a:xfrm>
              <a:custGeom>
                <a:avLst/>
                <a:gdLst/>
                <a:ahLst/>
                <a:cxnLst/>
                <a:rect l="l" t="t" r="r" b="b"/>
                <a:pathLst>
                  <a:path w="16846" h="16672" extrusionOk="0">
                    <a:moveTo>
                      <a:pt x="16672" y="0"/>
                    </a:moveTo>
                    <a:lnTo>
                      <a:pt x="1" y="16671"/>
                    </a:lnTo>
                    <a:lnTo>
                      <a:pt x="338" y="16671"/>
                    </a:lnTo>
                    <a:lnTo>
                      <a:pt x="16845" y="164"/>
                    </a:lnTo>
                    <a:cubicBezTo>
                      <a:pt x="16788" y="109"/>
                      <a:pt x="16731" y="55"/>
                      <a:pt x="1667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" name="Google Shape;307;p7"/>
              <p:cNvSpPr/>
              <p:nvPr/>
            </p:nvSpPr>
            <p:spPr>
              <a:xfrm>
                <a:off x="8010650" y="918575"/>
                <a:ext cx="365000" cy="361375"/>
              </a:xfrm>
              <a:custGeom>
                <a:avLst/>
                <a:gdLst/>
                <a:ahLst/>
                <a:cxnLst/>
                <a:rect l="l" t="t" r="r" b="b"/>
                <a:pathLst>
                  <a:path w="14600" h="14455" extrusionOk="0">
                    <a:moveTo>
                      <a:pt x="14452" y="1"/>
                    </a:moveTo>
                    <a:lnTo>
                      <a:pt x="1" y="14454"/>
                    </a:lnTo>
                    <a:lnTo>
                      <a:pt x="336" y="14454"/>
                    </a:lnTo>
                    <a:lnTo>
                      <a:pt x="14599" y="191"/>
                    </a:lnTo>
                    <a:cubicBezTo>
                      <a:pt x="14549" y="129"/>
                      <a:pt x="14502" y="65"/>
                      <a:pt x="14452" y="3"/>
                    </a:cubicBezTo>
                    <a:lnTo>
                      <a:pt x="1445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" name="Google Shape;308;p7"/>
              <p:cNvSpPr/>
              <p:nvPr/>
            </p:nvSpPr>
            <p:spPr>
              <a:xfrm>
                <a:off x="8118100" y="981400"/>
                <a:ext cx="301700" cy="298550"/>
              </a:xfrm>
              <a:custGeom>
                <a:avLst/>
                <a:gdLst/>
                <a:ahLst/>
                <a:cxnLst/>
                <a:rect l="l" t="t" r="r" b="b"/>
                <a:pathLst>
                  <a:path w="12068" h="11942" extrusionOk="0">
                    <a:moveTo>
                      <a:pt x="11940" y="0"/>
                    </a:moveTo>
                    <a:lnTo>
                      <a:pt x="1" y="11941"/>
                    </a:lnTo>
                    <a:lnTo>
                      <a:pt x="338" y="11941"/>
                    </a:lnTo>
                    <a:lnTo>
                      <a:pt x="12068" y="211"/>
                    </a:lnTo>
                    <a:cubicBezTo>
                      <a:pt x="12025" y="140"/>
                      <a:pt x="11982" y="71"/>
                      <a:pt x="119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" name="Google Shape;309;p7"/>
              <p:cNvSpPr/>
              <p:nvPr/>
            </p:nvSpPr>
            <p:spPr>
              <a:xfrm>
                <a:off x="8225550" y="1052100"/>
                <a:ext cx="230475" cy="227850"/>
              </a:xfrm>
              <a:custGeom>
                <a:avLst/>
                <a:gdLst/>
                <a:ahLst/>
                <a:cxnLst/>
                <a:rect l="l" t="t" r="r" b="b"/>
                <a:pathLst>
                  <a:path w="9219" h="9114" extrusionOk="0">
                    <a:moveTo>
                      <a:pt x="9114" y="0"/>
                    </a:moveTo>
                    <a:lnTo>
                      <a:pt x="1" y="9113"/>
                    </a:lnTo>
                    <a:lnTo>
                      <a:pt x="338" y="9113"/>
                    </a:lnTo>
                    <a:lnTo>
                      <a:pt x="9218" y="230"/>
                    </a:lnTo>
                    <a:cubicBezTo>
                      <a:pt x="9185" y="152"/>
                      <a:pt x="9149" y="76"/>
                      <a:pt x="91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" name="Google Shape;310;p7"/>
              <p:cNvSpPr/>
              <p:nvPr/>
            </p:nvSpPr>
            <p:spPr>
              <a:xfrm>
                <a:off x="8333050" y="1131700"/>
                <a:ext cx="150050" cy="148250"/>
              </a:xfrm>
              <a:custGeom>
                <a:avLst/>
                <a:gdLst/>
                <a:ahLst/>
                <a:cxnLst/>
                <a:rect l="l" t="t" r="r" b="b"/>
                <a:pathLst>
                  <a:path w="6002" h="5930" extrusionOk="0">
                    <a:moveTo>
                      <a:pt x="5928" y="0"/>
                    </a:moveTo>
                    <a:lnTo>
                      <a:pt x="1" y="5929"/>
                    </a:lnTo>
                    <a:lnTo>
                      <a:pt x="336" y="5929"/>
                    </a:lnTo>
                    <a:lnTo>
                      <a:pt x="6001" y="264"/>
                    </a:lnTo>
                    <a:cubicBezTo>
                      <a:pt x="5977" y="176"/>
                      <a:pt x="5951" y="88"/>
                      <a:pt x="592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" name="Google Shape;311;p7"/>
              <p:cNvSpPr/>
              <p:nvPr/>
            </p:nvSpPr>
            <p:spPr>
              <a:xfrm>
                <a:off x="8440500" y="1222525"/>
                <a:ext cx="58025" cy="57425"/>
              </a:xfrm>
              <a:custGeom>
                <a:avLst/>
                <a:gdLst/>
                <a:ahLst/>
                <a:cxnLst/>
                <a:rect l="l" t="t" r="r" b="b"/>
                <a:pathLst>
                  <a:path w="2321" h="2297" extrusionOk="0">
                    <a:moveTo>
                      <a:pt x="2297" y="0"/>
                    </a:moveTo>
                    <a:lnTo>
                      <a:pt x="1" y="2296"/>
                    </a:lnTo>
                    <a:lnTo>
                      <a:pt x="338" y="2296"/>
                    </a:lnTo>
                    <a:lnTo>
                      <a:pt x="2320" y="311"/>
                    </a:lnTo>
                    <a:cubicBezTo>
                      <a:pt x="2311" y="209"/>
                      <a:pt x="2306" y="102"/>
                      <a:pt x="229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12" name="Google Shape;312;p7"/>
          <p:cNvGrpSpPr/>
          <p:nvPr/>
        </p:nvGrpSpPr>
        <p:grpSpPr>
          <a:xfrm>
            <a:off x="3087875" y="4693175"/>
            <a:ext cx="394075" cy="82000"/>
            <a:chOff x="3005250" y="4581675"/>
            <a:chExt cx="394075" cy="82000"/>
          </a:xfrm>
        </p:grpSpPr>
        <p:sp>
          <p:nvSpPr>
            <p:cNvPr id="313" name="Google Shape;313;p7"/>
            <p:cNvSpPr/>
            <p:nvPr/>
          </p:nvSpPr>
          <p:spPr>
            <a:xfrm>
              <a:off x="3005250" y="4581675"/>
              <a:ext cx="82000" cy="82000"/>
            </a:xfrm>
            <a:custGeom>
              <a:avLst/>
              <a:gdLst/>
              <a:ahLst/>
              <a:cxnLst/>
              <a:rect l="l" t="t" r="r" b="b"/>
              <a:pathLst>
                <a:path w="3280" h="3280" extrusionOk="0">
                  <a:moveTo>
                    <a:pt x="1641" y="0"/>
                  </a:moveTo>
                  <a:cubicBezTo>
                    <a:pt x="736" y="0"/>
                    <a:pt x="0" y="737"/>
                    <a:pt x="0" y="1641"/>
                  </a:cubicBezTo>
                  <a:cubicBezTo>
                    <a:pt x="0" y="2546"/>
                    <a:pt x="736" y="3280"/>
                    <a:pt x="1641" y="3280"/>
                  </a:cubicBezTo>
                  <a:cubicBezTo>
                    <a:pt x="2546" y="3280"/>
                    <a:pt x="3279" y="2546"/>
                    <a:pt x="3279" y="1641"/>
                  </a:cubicBezTo>
                  <a:cubicBezTo>
                    <a:pt x="3279" y="737"/>
                    <a:pt x="2546" y="0"/>
                    <a:pt x="164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7"/>
            <p:cNvSpPr/>
            <p:nvPr/>
          </p:nvSpPr>
          <p:spPr>
            <a:xfrm>
              <a:off x="3161300" y="4581675"/>
              <a:ext cx="82000" cy="82000"/>
            </a:xfrm>
            <a:custGeom>
              <a:avLst/>
              <a:gdLst/>
              <a:ahLst/>
              <a:cxnLst/>
              <a:rect l="l" t="t" r="r" b="b"/>
              <a:pathLst>
                <a:path w="3280" h="3280" extrusionOk="0">
                  <a:moveTo>
                    <a:pt x="1639" y="0"/>
                  </a:moveTo>
                  <a:cubicBezTo>
                    <a:pt x="734" y="0"/>
                    <a:pt x="1" y="737"/>
                    <a:pt x="1" y="1641"/>
                  </a:cubicBezTo>
                  <a:cubicBezTo>
                    <a:pt x="1" y="2546"/>
                    <a:pt x="734" y="3280"/>
                    <a:pt x="1639" y="3280"/>
                  </a:cubicBezTo>
                  <a:cubicBezTo>
                    <a:pt x="2546" y="3280"/>
                    <a:pt x="3280" y="2546"/>
                    <a:pt x="3280" y="1641"/>
                  </a:cubicBezTo>
                  <a:cubicBezTo>
                    <a:pt x="3280" y="737"/>
                    <a:pt x="2546" y="0"/>
                    <a:pt x="163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7"/>
            <p:cNvSpPr/>
            <p:nvPr/>
          </p:nvSpPr>
          <p:spPr>
            <a:xfrm>
              <a:off x="3317300" y="4581675"/>
              <a:ext cx="82025" cy="82000"/>
            </a:xfrm>
            <a:custGeom>
              <a:avLst/>
              <a:gdLst/>
              <a:ahLst/>
              <a:cxnLst/>
              <a:rect l="l" t="t" r="r" b="b"/>
              <a:pathLst>
                <a:path w="3281" h="3280" extrusionOk="0">
                  <a:moveTo>
                    <a:pt x="1642" y="0"/>
                  </a:moveTo>
                  <a:cubicBezTo>
                    <a:pt x="735" y="0"/>
                    <a:pt x="1" y="737"/>
                    <a:pt x="1" y="1641"/>
                  </a:cubicBezTo>
                  <a:cubicBezTo>
                    <a:pt x="1" y="2546"/>
                    <a:pt x="735" y="3280"/>
                    <a:pt x="1642" y="3280"/>
                  </a:cubicBezTo>
                  <a:cubicBezTo>
                    <a:pt x="2546" y="3280"/>
                    <a:pt x="3280" y="2546"/>
                    <a:pt x="3280" y="1641"/>
                  </a:cubicBezTo>
                  <a:cubicBezTo>
                    <a:pt x="3280" y="737"/>
                    <a:pt x="2546" y="0"/>
                    <a:pt x="164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6" name="Google Shape;316;p7"/>
          <p:cNvSpPr/>
          <p:nvPr/>
        </p:nvSpPr>
        <p:spPr>
          <a:xfrm>
            <a:off x="1578438" y="4433975"/>
            <a:ext cx="261660" cy="264040"/>
          </a:xfrm>
          <a:custGeom>
            <a:avLst/>
            <a:gdLst/>
            <a:ahLst/>
            <a:cxnLst/>
            <a:rect l="l" t="t" r="r" b="b"/>
            <a:pathLst>
              <a:path w="13526" h="13649" extrusionOk="0">
                <a:moveTo>
                  <a:pt x="6823" y="4253"/>
                </a:moveTo>
                <a:cubicBezTo>
                  <a:pt x="8245" y="4253"/>
                  <a:pt x="9397" y="5402"/>
                  <a:pt x="9397" y="6824"/>
                </a:cubicBezTo>
                <a:cubicBezTo>
                  <a:pt x="9397" y="8247"/>
                  <a:pt x="8245" y="9396"/>
                  <a:pt x="6823" y="9396"/>
                </a:cubicBezTo>
                <a:cubicBezTo>
                  <a:pt x="5403" y="9396"/>
                  <a:pt x="4251" y="8247"/>
                  <a:pt x="4251" y="6824"/>
                </a:cubicBezTo>
                <a:cubicBezTo>
                  <a:pt x="4251" y="5402"/>
                  <a:pt x="5403" y="4253"/>
                  <a:pt x="6823" y="4253"/>
                </a:cubicBezTo>
                <a:close/>
                <a:moveTo>
                  <a:pt x="6823" y="0"/>
                </a:moveTo>
                <a:cubicBezTo>
                  <a:pt x="6383" y="0"/>
                  <a:pt x="5954" y="43"/>
                  <a:pt x="5538" y="124"/>
                </a:cubicBezTo>
                <a:lnTo>
                  <a:pt x="5538" y="2284"/>
                </a:lnTo>
                <a:cubicBezTo>
                  <a:pt x="5180" y="2384"/>
                  <a:pt x="4838" y="2524"/>
                  <a:pt x="4520" y="2705"/>
                </a:cubicBezTo>
                <a:lnTo>
                  <a:pt x="2995" y="1178"/>
                </a:lnTo>
                <a:lnTo>
                  <a:pt x="1176" y="2994"/>
                </a:lnTo>
                <a:lnTo>
                  <a:pt x="2703" y="4519"/>
                </a:lnTo>
                <a:cubicBezTo>
                  <a:pt x="2523" y="4837"/>
                  <a:pt x="2382" y="5181"/>
                  <a:pt x="2283" y="5540"/>
                </a:cubicBezTo>
                <a:lnTo>
                  <a:pt x="122" y="5540"/>
                </a:lnTo>
                <a:cubicBezTo>
                  <a:pt x="41" y="5955"/>
                  <a:pt x="1" y="6385"/>
                  <a:pt x="1" y="6824"/>
                </a:cubicBezTo>
                <a:cubicBezTo>
                  <a:pt x="1" y="7264"/>
                  <a:pt x="41" y="7694"/>
                  <a:pt x="122" y="8109"/>
                </a:cubicBezTo>
                <a:lnTo>
                  <a:pt x="2283" y="8109"/>
                </a:lnTo>
                <a:cubicBezTo>
                  <a:pt x="2382" y="8468"/>
                  <a:pt x="2523" y="8812"/>
                  <a:pt x="2703" y="9130"/>
                </a:cubicBezTo>
                <a:lnTo>
                  <a:pt x="1176" y="10655"/>
                </a:lnTo>
                <a:lnTo>
                  <a:pt x="2995" y="12471"/>
                </a:lnTo>
                <a:lnTo>
                  <a:pt x="4520" y="10944"/>
                </a:lnTo>
                <a:cubicBezTo>
                  <a:pt x="4838" y="11125"/>
                  <a:pt x="5180" y="11265"/>
                  <a:pt x="5538" y="11364"/>
                </a:cubicBezTo>
                <a:lnTo>
                  <a:pt x="5538" y="13525"/>
                </a:lnTo>
                <a:cubicBezTo>
                  <a:pt x="5954" y="13606"/>
                  <a:pt x="6383" y="13649"/>
                  <a:pt x="6823" y="13649"/>
                </a:cubicBezTo>
                <a:cubicBezTo>
                  <a:pt x="7264" y="13649"/>
                  <a:pt x="7694" y="13606"/>
                  <a:pt x="8107" y="13525"/>
                </a:cubicBezTo>
                <a:lnTo>
                  <a:pt x="8107" y="11364"/>
                </a:lnTo>
                <a:cubicBezTo>
                  <a:pt x="8466" y="11265"/>
                  <a:pt x="8810" y="11125"/>
                  <a:pt x="9128" y="10944"/>
                </a:cubicBezTo>
                <a:lnTo>
                  <a:pt x="10653" y="12471"/>
                </a:lnTo>
                <a:lnTo>
                  <a:pt x="12472" y="10655"/>
                </a:lnTo>
                <a:lnTo>
                  <a:pt x="10943" y="9130"/>
                </a:lnTo>
                <a:cubicBezTo>
                  <a:pt x="11123" y="8812"/>
                  <a:pt x="11263" y="8468"/>
                  <a:pt x="11365" y="8109"/>
                </a:cubicBezTo>
                <a:lnTo>
                  <a:pt x="13526" y="8109"/>
                </a:lnTo>
                <a:lnTo>
                  <a:pt x="13526" y="5540"/>
                </a:lnTo>
                <a:lnTo>
                  <a:pt x="11365" y="5540"/>
                </a:lnTo>
                <a:cubicBezTo>
                  <a:pt x="11265" y="5181"/>
                  <a:pt x="11123" y="4837"/>
                  <a:pt x="10943" y="4519"/>
                </a:cubicBezTo>
                <a:lnTo>
                  <a:pt x="12472" y="2994"/>
                </a:lnTo>
                <a:cubicBezTo>
                  <a:pt x="11985" y="2280"/>
                  <a:pt x="11368" y="1662"/>
                  <a:pt x="10653" y="1178"/>
                </a:cubicBezTo>
                <a:lnTo>
                  <a:pt x="9128" y="2705"/>
                </a:lnTo>
                <a:cubicBezTo>
                  <a:pt x="8810" y="2524"/>
                  <a:pt x="8468" y="2384"/>
                  <a:pt x="8107" y="2284"/>
                </a:cubicBezTo>
                <a:lnTo>
                  <a:pt x="8107" y="124"/>
                </a:lnTo>
                <a:cubicBezTo>
                  <a:pt x="7694" y="43"/>
                  <a:pt x="7264" y="0"/>
                  <a:pt x="682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7" name="Google Shape;317;p7"/>
          <p:cNvSpPr/>
          <p:nvPr/>
        </p:nvSpPr>
        <p:spPr>
          <a:xfrm>
            <a:off x="446991" y="3217928"/>
            <a:ext cx="63452" cy="63471"/>
          </a:xfrm>
          <a:custGeom>
            <a:avLst/>
            <a:gdLst/>
            <a:ahLst/>
            <a:cxnLst/>
            <a:rect l="l" t="t" r="r" b="b"/>
            <a:pathLst>
              <a:path w="3280" h="3281" extrusionOk="0">
                <a:moveTo>
                  <a:pt x="1641" y="1"/>
                </a:moveTo>
                <a:cubicBezTo>
                  <a:pt x="734" y="1"/>
                  <a:pt x="0" y="735"/>
                  <a:pt x="0" y="1639"/>
                </a:cubicBezTo>
                <a:cubicBezTo>
                  <a:pt x="0" y="2546"/>
                  <a:pt x="734" y="3280"/>
                  <a:pt x="1641" y="3280"/>
                </a:cubicBezTo>
                <a:cubicBezTo>
                  <a:pt x="2546" y="3280"/>
                  <a:pt x="3279" y="2546"/>
                  <a:pt x="3279" y="1639"/>
                </a:cubicBezTo>
                <a:cubicBezTo>
                  <a:pt x="3279" y="735"/>
                  <a:pt x="2546" y="1"/>
                  <a:pt x="164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18" name="Google Shape;318;p7"/>
          <p:cNvCxnSpPr/>
          <p:nvPr/>
        </p:nvCxnSpPr>
        <p:spPr>
          <a:xfrm>
            <a:off x="-639312" y="4837000"/>
            <a:ext cx="14163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dot"/>
            <a:round/>
            <a:headEnd type="oval" w="med" len="med"/>
            <a:tailEnd type="triangle" w="med" len="med"/>
          </a:ln>
        </p:spPr>
      </p:cxnSp>
      <p:cxnSp>
        <p:nvCxnSpPr>
          <p:cNvPr id="319" name="Google Shape;319;p7"/>
          <p:cNvCxnSpPr/>
          <p:nvPr/>
        </p:nvCxnSpPr>
        <p:spPr>
          <a:xfrm>
            <a:off x="-1057637" y="4631350"/>
            <a:ext cx="14163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dot"/>
            <a:round/>
            <a:headEnd type="oval" w="med" len="med"/>
            <a:tailEnd type="triangle" w="med" len="med"/>
          </a:ln>
        </p:spPr>
      </p:cxnSp>
      <p:sp>
        <p:nvSpPr>
          <p:cNvPr id="320" name="Google Shape;320;p7"/>
          <p:cNvSpPr/>
          <p:nvPr/>
        </p:nvSpPr>
        <p:spPr>
          <a:xfrm>
            <a:off x="7820594" y="630563"/>
            <a:ext cx="261660" cy="264040"/>
          </a:xfrm>
          <a:custGeom>
            <a:avLst/>
            <a:gdLst/>
            <a:ahLst/>
            <a:cxnLst/>
            <a:rect l="l" t="t" r="r" b="b"/>
            <a:pathLst>
              <a:path w="13526" h="13649" extrusionOk="0">
                <a:moveTo>
                  <a:pt x="6823" y="4253"/>
                </a:moveTo>
                <a:cubicBezTo>
                  <a:pt x="8245" y="4253"/>
                  <a:pt x="9397" y="5402"/>
                  <a:pt x="9397" y="6824"/>
                </a:cubicBezTo>
                <a:cubicBezTo>
                  <a:pt x="9397" y="8247"/>
                  <a:pt x="8245" y="9396"/>
                  <a:pt x="6823" y="9396"/>
                </a:cubicBezTo>
                <a:cubicBezTo>
                  <a:pt x="5403" y="9396"/>
                  <a:pt x="4251" y="8247"/>
                  <a:pt x="4251" y="6824"/>
                </a:cubicBezTo>
                <a:cubicBezTo>
                  <a:pt x="4251" y="5402"/>
                  <a:pt x="5403" y="4253"/>
                  <a:pt x="6823" y="4253"/>
                </a:cubicBezTo>
                <a:close/>
                <a:moveTo>
                  <a:pt x="6823" y="0"/>
                </a:moveTo>
                <a:cubicBezTo>
                  <a:pt x="6383" y="0"/>
                  <a:pt x="5954" y="43"/>
                  <a:pt x="5538" y="124"/>
                </a:cubicBezTo>
                <a:lnTo>
                  <a:pt x="5538" y="2284"/>
                </a:lnTo>
                <a:cubicBezTo>
                  <a:pt x="5180" y="2384"/>
                  <a:pt x="4838" y="2524"/>
                  <a:pt x="4520" y="2705"/>
                </a:cubicBezTo>
                <a:lnTo>
                  <a:pt x="2995" y="1178"/>
                </a:lnTo>
                <a:lnTo>
                  <a:pt x="1176" y="2994"/>
                </a:lnTo>
                <a:lnTo>
                  <a:pt x="2703" y="4519"/>
                </a:lnTo>
                <a:cubicBezTo>
                  <a:pt x="2523" y="4837"/>
                  <a:pt x="2382" y="5181"/>
                  <a:pt x="2283" y="5540"/>
                </a:cubicBezTo>
                <a:lnTo>
                  <a:pt x="122" y="5540"/>
                </a:lnTo>
                <a:cubicBezTo>
                  <a:pt x="41" y="5955"/>
                  <a:pt x="1" y="6385"/>
                  <a:pt x="1" y="6824"/>
                </a:cubicBezTo>
                <a:cubicBezTo>
                  <a:pt x="1" y="7264"/>
                  <a:pt x="41" y="7694"/>
                  <a:pt x="122" y="8109"/>
                </a:cubicBezTo>
                <a:lnTo>
                  <a:pt x="2283" y="8109"/>
                </a:lnTo>
                <a:cubicBezTo>
                  <a:pt x="2382" y="8468"/>
                  <a:pt x="2523" y="8812"/>
                  <a:pt x="2703" y="9130"/>
                </a:cubicBezTo>
                <a:lnTo>
                  <a:pt x="1176" y="10655"/>
                </a:lnTo>
                <a:lnTo>
                  <a:pt x="2995" y="12471"/>
                </a:lnTo>
                <a:lnTo>
                  <a:pt x="4520" y="10944"/>
                </a:lnTo>
                <a:cubicBezTo>
                  <a:pt x="4838" y="11125"/>
                  <a:pt x="5180" y="11265"/>
                  <a:pt x="5538" y="11364"/>
                </a:cubicBezTo>
                <a:lnTo>
                  <a:pt x="5538" y="13525"/>
                </a:lnTo>
                <a:cubicBezTo>
                  <a:pt x="5954" y="13606"/>
                  <a:pt x="6383" y="13649"/>
                  <a:pt x="6823" y="13649"/>
                </a:cubicBezTo>
                <a:cubicBezTo>
                  <a:pt x="7264" y="13649"/>
                  <a:pt x="7694" y="13606"/>
                  <a:pt x="8107" y="13525"/>
                </a:cubicBezTo>
                <a:lnTo>
                  <a:pt x="8107" y="11364"/>
                </a:lnTo>
                <a:cubicBezTo>
                  <a:pt x="8466" y="11265"/>
                  <a:pt x="8810" y="11125"/>
                  <a:pt x="9128" y="10944"/>
                </a:cubicBezTo>
                <a:lnTo>
                  <a:pt x="10653" y="12471"/>
                </a:lnTo>
                <a:lnTo>
                  <a:pt x="12472" y="10655"/>
                </a:lnTo>
                <a:lnTo>
                  <a:pt x="10943" y="9130"/>
                </a:lnTo>
                <a:cubicBezTo>
                  <a:pt x="11123" y="8812"/>
                  <a:pt x="11263" y="8468"/>
                  <a:pt x="11365" y="8109"/>
                </a:cubicBezTo>
                <a:lnTo>
                  <a:pt x="13526" y="8109"/>
                </a:lnTo>
                <a:lnTo>
                  <a:pt x="13526" y="5540"/>
                </a:lnTo>
                <a:lnTo>
                  <a:pt x="11365" y="5540"/>
                </a:lnTo>
                <a:cubicBezTo>
                  <a:pt x="11265" y="5181"/>
                  <a:pt x="11123" y="4837"/>
                  <a:pt x="10943" y="4519"/>
                </a:cubicBezTo>
                <a:lnTo>
                  <a:pt x="12472" y="2994"/>
                </a:lnTo>
                <a:cubicBezTo>
                  <a:pt x="11985" y="2280"/>
                  <a:pt x="11368" y="1662"/>
                  <a:pt x="10653" y="1178"/>
                </a:cubicBezTo>
                <a:lnTo>
                  <a:pt x="9128" y="2705"/>
                </a:lnTo>
                <a:cubicBezTo>
                  <a:pt x="8810" y="2524"/>
                  <a:pt x="8468" y="2384"/>
                  <a:pt x="8107" y="2284"/>
                </a:cubicBezTo>
                <a:lnTo>
                  <a:pt x="8107" y="124"/>
                </a:lnTo>
                <a:cubicBezTo>
                  <a:pt x="7694" y="43"/>
                  <a:pt x="7264" y="0"/>
                  <a:pt x="682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1" name="Google Shape;321;p7"/>
          <p:cNvSpPr/>
          <p:nvPr/>
        </p:nvSpPr>
        <p:spPr>
          <a:xfrm>
            <a:off x="7336882" y="385577"/>
            <a:ext cx="173970" cy="175478"/>
          </a:xfrm>
          <a:custGeom>
            <a:avLst/>
            <a:gdLst/>
            <a:ahLst/>
            <a:cxnLst/>
            <a:rect l="l" t="t" r="r" b="b"/>
            <a:pathLst>
              <a:path w="8993" h="9071" extrusionOk="0">
                <a:moveTo>
                  <a:pt x="4536" y="2826"/>
                </a:moveTo>
                <a:cubicBezTo>
                  <a:pt x="5481" y="2826"/>
                  <a:pt x="6248" y="3591"/>
                  <a:pt x="6248" y="4536"/>
                </a:cubicBezTo>
                <a:cubicBezTo>
                  <a:pt x="6248" y="5481"/>
                  <a:pt x="5481" y="6245"/>
                  <a:pt x="4536" y="6245"/>
                </a:cubicBezTo>
                <a:cubicBezTo>
                  <a:pt x="3591" y="6245"/>
                  <a:pt x="2826" y="5481"/>
                  <a:pt x="2826" y="4536"/>
                </a:cubicBezTo>
                <a:cubicBezTo>
                  <a:pt x="2826" y="3591"/>
                  <a:pt x="3591" y="2826"/>
                  <a:pt x="4536" y="2826"/>
                </a:cubicBezTo>
                <a:close/>
                <a:moveTo>
                  <a:pt x="4536" y="0"/>
                </a:moveTo>
                <a:cubicBezTo>
                  <a:pt x="4244" y="0"/>
                  <a:pt x="3959" y="26"/>
                  <a:pt x="3684" y="81"/>
                </a:cubicBezTo>
                <a:lnTo>
                  <a:pt x="3684" y="1518"/>
                </a:lnTo>
                <a:cubicBezTo>
                  <a:pt x="3444" y="1584"/>
                  <a:pt x="3216" y="1677"/>
                  <a:pt x="3004" y="1798"/>
                </a:cubicBezTo>
                <a:lnTo>
                  <a:pt x="1991" y="782"/>
                </a:lnTo>
                <a:lnTo>
                  <a:pt x="782" y="1990"/>
                </a:lnTo>
                <a:lnTo>
                  <a:pt x="1798" y="3004"/>
                </a:lnTo>
                <a:cubicBezTo>
                  <a:pt x="1677" y="3215"/>
                  <a:pt x="1585" y="3443"/>
                  <a:pt x="1518" y="3683"/>
                </a:cubicBezTo>
                <a:lnTo>
                  <a:pt x="81" y="3683"/>
                </a:lnTo>
                <a:cubicBezTo>
                  <a:pt x="29" y="3959"/>
                  <a:pt x="1" y="4244"/>
                  <a:pt x="1" y="4536"/>
                </a:cubicBezTo>
                <a:cubicBezTo>
                  <a:pt x="1" y="4828"/>
                  <a:pt x="29" y="5115"/>
                  <a:pt x="81" y="5390"/>
                </a:cubicBezTo>
                <a:lnTo>
                  <a:pt x="1518" y="5390"/>
                </a:lnTo>
                <a:cubicBezTo>
                  <a:pt x="1585" y="5628"/>
                  <a:pt x="1677" y="5856"/>
                  <a:pt x="1798" y="6067"/>
                </a:cubicBezTo>
                <a:lnTo>
                  <a:pt x="782" y="7081"/>
                </a:lnTo>
                <a:lnTo>
                  <a:pt x="1991" y="8290"/>
                </a:lnTo>
                <a:lnTo>
                  <a:pt x="3004" y="7276"/>
                </a:lnTo>
                <a:cubicBezTo>
                  <a:pt x="3216" y="7395"/>
                  <a:pt x="3444" y="7487"/>
                  <a:pt x="3684" y="7554"/>
                </a:cubicBezTo>
                <a:lnTo>
                  <a:pt x="3684" y="8990"/>
                </a:lnTo>
                <a:cubicBezTo>
                  <a:pt x="3959" y="9045"/>
                  <a:pt x="4244" y="9071"/>
                  <a:pt x="4536" y="9071"/>
                </a:cubicBezTo>
                <a:cubicBezTo>
                  <a:pt x="4828" y="9071"/>
                  <a:pt x="5115" y="9045"/>
                  <a:pt x="5391" y="8990"/>
                </a:cubicBezTo>
                <a:lnTo>
                  <a:pt x="5391" y="7554"/>
                </a:lnTo>
                <a:cubicBezTo>
                  <a:pt x="5628" y="7490"/>
                  <a:pt x="5859" y="7395"/>
                  <a:pt x="6070" y="7276"/>
                </a:cubicBezTo>
                <a:lnTo>
                  <a:pt x="7081" y="8290"/>
                </a:lnTo>
                <a:lnTo>
                  <a:pt x="8290" y="7081"/>
                </a:lnTo>
                <a:lnTo>
                  <a:pt x="7276" y="6067"/>
                </a:lnTo>
                <a:cubicBezTo>
                  <a:pt x="7395" y="5856"/>
                  <a:pt x="7490" y="5628"/>
                  <a:pt x="7556" y="5390"/>
                </a:cubicBezTo>
                <a:lnTo>
                  <a:pt x="8993" y="5390"/>
                </a:lnTo>
                <a:lnTo>
                  <a:pt x="8993" y="3683"/>
                </a:lnTo>
                <a:lnTo>
                  <a:pt x="7556" y="3683"/>
                </a:lnTo>
                <a:cubicBezTo>
                  <a:pt x="7490" y="3443"/>
                  <a:pt x="7395" y="3215"/>
                  <a:pt x="7276" y="3004"/>
                </a:cubicBezTo>
                <a:lnTo>
                  <a:pt x="8290" y="1990"/>
                </a:lnTo>
                <a:cubicBezTo>
                  <a:pt x="7967" y="1515"/>
                  <a:pt x="7556" y="1104"/>
                  <a:pt x="7081" y="782"/>
                </a:cubicBezTo>
                <a:lnTo>
                  <a:pt x="6070" y="1798"/>
                </a:lnTo>
                <a:cubicBezTo>
                  <a:pt x="5859" y="1677"/>
                  <a:pt x="5628" y="1584"/>
                  <a:pt x="5391" y="1518"/>
                </a:cubicBezTo>
                <a:lnTo>
                  <a:pt x="5391" y="81"/>
                </a:lnTo>
                <a:cubicBezTo>
                  <a:pt x="5115" y="26"/>
                  <a:pt x="4830" y="0"/>
                  <a:pt x="4536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2" name="Google Shape;322;p7"/>
          <p:cNvSpPr/>
          <p:nvPr/>
        </p:nvSpPr>
        <p:spPr>
          <a:xfrm>
            <a:off x="7985641" y="2251478"/>
            <a:ext cx="63452" cy="63471"/>
          </a:xfrm>
          <a:custGeom>
            <a:avLst/>
            <a:gdLst/>
            <a:ahLst/>
            <a:cxnLst/>
            <a:rect l="l" t="t" r="r" b="b"/>
            <a:pathLst>
              <a:path w="3280" h="3281" extrusionOk="0">
                <a:moveTo>
                  <a:pt x="1641" y="1"/>
                </a:moveTo>
                <a:cubicBezTo>
                  <a:pt x="734" y="1"/>
                  <a:pt x="0" y="735"/>
                  <a:pt x="0" y="1639"/>
                </a:cubicBezTo>
                <a:cubicBezTo>
                  <a:pt x="0" y="2546"/>
                  <a:pt x="734" y="3280"/>
                  <a:pt x="1641" y="3280"/>
                </a:cubicBezTo>
                <a:cubicBezTo>
                  <a:pt x="2546" y="3280"/>
                  <a:pt x="3279" y="2546"/>
                  <a:pt x="3279" y="1639"/>
                </a:cubicBezTo>
                <a:cubicBezTo>
                  <a:pt x="3279" y="735"/>
                  <a:pt x="2546" y="1"/>
                  <a:pt x="164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3" name="Google Shape;323;p7"/>
          <p:cNvGrpSpPr/>
          <p:nvPr/>
        </p:nvGrpSpPr>
        <p:grpSpPr>
          <a:xfrm rot="10800000">
            <a:off x="8578327" y="1712488"/>
            <a:ext cx="1324789" cy="543538"/>
            <a:chOff x="3065850" y="2375700"/>
            <a:chExt cx="1762625" cy="723175"/>
          </a:xfrm>
        </p:grpSpPr>
        <p:sp>
          <p:nvSpPr>
            <p:cNvPr id="324" name="Google Shape;324;p7"/>
            <p:cNvSpPr/>
            <p:nvPr/>
          </p:nvSpPr>
          <p:spPr>
            <a:xfrm>
              <a:off x="3447375" y="2375700"/>
              <a:ext cx="1381100" cy="93575"/>
            </a:xfrm>
            <a:custGeom>
              <a:avLst/>
              <a:gdLst/>
              <a:ahLst/>
              <a:cxnLst/>
              <a:rect l="l" t="t" r="r" b="b"/>
              <a:pathLst>
                <a:path w="55244" h="3743" extrusionOk="0">
                  <a:moveTo>
                    <a:pt x="1871" y="1"/>
                  </a:moveTo>
                  <a:cubicBezTo>
                    <a:pt x="839" y="1"/>
                    <a:pt x="0" y="839"/>
                    <a:pt x="0" y="1872"/>
                  </a:cubicBezTo>
                  <a:cubicBezTo>
                    <a:pt x="0" y="2905"/>
                    <a:pt x="839" y="3743"/>
                    <a:pt x="1871" y="3743"/>
                  </a:cubicBezTo>
                  <a:lnTo>
                    <a:pt x="53372" y="3743"/>
                  </a:lnTo>
                  <a:cubicBezTo>
                    <a:pt x="54405" y="3743"/>
                    <a:pt x="55243" y="2905"/>
                    <a:pt x="55243" y="1872"/>
                  </a:cubicBezTo>
                  <a:cubicBezTo>
                    <a:pt x="55243" y="839"/>
                    <a:pt x="54405" y="1"/>
                    <a:pt x="533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5;p7"/>
            <p:cNvSpPr/>
            <p:nvPr/>
          </p:nvSpPr>
          <p:spPr>
            <a:xfrm>
              <a:off x="3611450" y="2581400"/>
              <a:ext cx="1217025" cy="100625"/>
            </a:xfrm>
            <a:custGeom>
              <a:avLst/>
              <a:gdLst/>
              <a:ahLst/>
              <a:cxnLst/>
              <a:rect l="l" t="t" r="r" b="b"/>
              <a:pathLst>
                <a:path w="48681" h="4025" extrusionOk="0">
                  <a:moveTo>
                    <a:pt x="60" y="0"/>
                  </a:moveTo>
                  <a:cubicBezTo>
                    <a:pt x="27" y="0"/>
                    <a:pt x="0" y="26"/>
                    <a:pt x="0" y="60"/>
                  </a:cubicBezTo>
                  <a:lnTo>
                    <a:pt x="0" y="3966"/>
                  </a:lnTo>
                  <a:cubicBezTo>
                    <a:pt x="0" y="3999"/>
                    <a:pt x="27" y="4025"/>
                    <a:pt x="60" y="4025"/>
                  </a:cubicBezTo>
                  <a:lnTo>
                    <a:pt x="48623" y="4025"/>
                  </a:lnTo>
                  <a:cubicBezTo>
                    <a:pt x="48654" y="4025"/>
                    <a:pt x="48680" y="3999"/>
                    <a:pt x="48680" y="3966"/>
                  </a:cubicBezTo>
                  <a:lnTo>
                    <a:pt x="48680" y="60"/>
                  </a:lnTo>
                  <a:cubicBezTo>
                    <a:pt x="48680" y="26"/>
                    <a:pt x="48654" y="0"/>
                    <a:pt x="486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7"/>
            <p:cNvSpPr/>
            <p:nvPr/>
          </p:nvSpPr>
          <p:spPr>
            <a:xfrm>
              <a:off x="4642925" y="2998775"/>
              <a:ext cx="185550" cy="100100"/>
            </a:xfrm>
            <a:custGeom>
              <a:avLst/>
              <a:gdLst/>
              <a:ahLst/>
              <a:cxnLst/>
              <a:rect l="l" t="t" r="r" b="b"/>
              <a:pathLst>
                <a:path w="7422" h="4004" extrusionOk="0">
                  <a:moveTo>
                    <a:pt x="58" y="0"/>
                  </a:moveTo>
                  <a:cubicBezTo>
                    <a:pt x="27" y="0"/>
                    <a:pt x="1" y="26"/>
                    <a:pt x="1" y="60"/>
                  </a:cubicBezTo>
                  <a:lnTo>
                    <a:pt x="1" y="3944"/>
                  </a:lnTo>
                  <a:cubicBezTo>
                    <a:pt x="1" y="3978"/>
                    <a:pt x="27" y="4004"/>
                    <a:pt x="58" y="4004"/>
                  </a:cubicBezTo>
                  <a:lnTo>
                    <a:pt x="7362" y="4004"/>
                  </a:lnTo>
                  <a:cubicBezTo>
                    <a:pt x="7395" y="4004"/>
                    <a:pt x="7421" y="3978"/>
                    <a:pt x="7421" y="3944"/>
                  </a:cubicBezTo>
                  <a:lnTo>
                    <a:pt x="7421" y="60"/>
                  </a:lnTo>
                  <a:cubicBezTo>
                    <a:pt x="7421" y="26"/>
                    <a:pt x="7395" y="0"/>
                    <a:pt x="73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7"/>
            <p:cNvSpPr/>
            <p:nvPr/>
          </p:nvSpPr>
          <p:spPr>
            <a:xfrm>
              <a:off x="4363100" y="2998775"/>
              <a:ext cx="185525" cy="100100"/>
            </a:xfrm>
            <a:custGeom>
              <a:avLst/>
              <a:gdLst/>
              <a:ahLst/>
              <a:cxnLst/>
              <a:rect l="l" t="t" r="r" b="b"/>
              <a:pathLst>
                <a:path w="7421" h="4004" extrusionOk="0">
                  <a:moveTo>
                    <a:pt x="57" y="0"/>
                  </a:moveTo>
                  <a:cubicBezTo>
                    <a:pt x="27" y="0"/>
                    <a:pt x="0" y="26"/>
                    <a:pt x="0" y="60"/>
                  </a:cubicBezTo>
                  <a:lnTo>
                    <a:pt x="0" y="3944"/>
                  </a:lnTo>
                  <a:cubicBezTo>
                    <a:pt x="0" y="3978"/>
                    <a:pt x="27" y="4004"/>
                    <a:pt x="57" y="4004"/>
                  </a:cubicBezTo>
                  <a:lnTo>
                    <a:pt x="7361" y="4004"/>
                  </a:lnTo>
                  <a:cubicBezTo>
                    <a:pt x="7395" y="4004"/>
                    <a:pt x="7421" y="3978"/>
                    <a:pt x="7421" y="3944"/>
                  </a:cubicBezTo>
                  <a:lnTo>
                    <a:pt x="7421" y="60"/>
                  </a:lnTo>
                  <a:cubicBezTo>
                    <a:pt x="7421" y="26"/>
                    <a:pt x="7395" y="0"/>
                    <a:pt x="73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7"/>
            <p:cNvSpPr/>
            <p:nvPr/>
          </p:nvSpPr>
          <p:spPr>
            <a:xfrm>
              <a:off x="3109550" y="2581400"/>
              <a:ext cx="185525" cy="100100"/>
            </a:xfrm>
            <a:custGeom>
              <a:avLst/>
              <a:gdLst/>
              <a:ahLst/>
              <a:cxnLst/>
              <a:rect l="l" t="t" r="r" b="b"/>
              <a:pathLst>
                <a:path w="7421" h="4004" extrusionOk="0">
                  <a:moveTo>
                    <a:pt x="57" y="0"/>
                  </a:moveTo>
                  <a:cubicBezTo>
                    <a:pt x="26" y="0"/>
                    <a:pt x="0" y="26"/>
                    <a:pt x="0" y="60"/>
                  </a:cubicBezTo>
                  <a:lnTo>
                    <a:pt x="0" y="3944"/>
                  </a:lnTo>
                  <a:cubicBezTo>
                    <a:pt x="0" y="3977"/>
                    <a:pt x="26" y="4004"/>
                    <a:pt x="57" y="4004"/>
                  </a:cubicBezTo>
                  <a:lnTo>
                    <a:pt x="7361" y="4004"/>
                  </a:lnTo>
                  <a:cubicBezTo>
                    <a:pt x="7394" y="4004"/>
                    <a:pt x="7420" y="3977"/>
                    <a:pt x="7420" y="3944"/>
                  </a:cubicBezTo>
                  <a:lnTo>
                    <a:pt x="7420" y="60"/>
                  </a:lnTo>
                  <a:cubicBezTo>
                    <a:pt x="7420" y="26"/>
                    <a:pt x="7394" y="0"/>
                    <a:pt x="73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9;p7"/>
            <p:cNvSpPr/>
            <p:nvPr/>
          </p:nvSpPr>
          <p:spPr>
            <a:xfrm>
              <a:off x="3065850" y="2793625"/>
              <a:ext cx="1762625" cy="93625"/>
            </a:xfrm>
            <a:custGeom>
              <a:avLst/>
              <a:gdLst/>
              <a:ahLst/>
              <a:cxnLst/>
              <a:rect l="l" t="t" r="r" b="b"/>
              <a:pathLst>
                <a:path w="70505" h="3745" extrusionOk="0">
                  <a:moveTo>
                    <a:pt x="1874" y="0"/>
                  </a:moveTo>
                  <a:cubicBezTo>
                    <a:pt x="839" y="0"/>
                    <a:pt x="0" y="838"/>
                    <a:pt x="0" y="1871"/>
                  </a:cubicBezTo>
                  <a:cubicBezTo>
                    <a:pt x="0" y="2906"/>
                    <a:pt x="839" y="3745"/>
                    <a:pt x="1874" y="3745"/>
                  </a:cubicBezTo>
                  <a:lnTo>
                    <a:pt x="68633" y="3745"/>
                  </a:lnTo>
                  <a:cubicBezTo>
                    <a:pt x="69666" y="3745"/>
                    <a:pt x="70504" y="2906"/>
                    <a:pt x="70504" y="1871"/>
                  </a:cubicBezTo>
                  <a:cubicBezTo>
                    <a:pt x="70504" y="838"/>
                    <a:pt x="69666" y="0"/>
                    <a:pt x="686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0" name="Google Shape;330;p7"/>
          <p:cNvSpPr/>
          <p:nvPr/>
        </p:nvSpPr>
        <p:spPr>
          <a:xfrm>
            <a:off x="4651691" y="258628"/>
            <a:ext cx="63452" cy="63471"/>
          </a:xfrm>
          <a:custGeom>
            <a:avLst/>
            <a:gdLst/>
            <a:ahLst/>
            <a:cxnLst/>
            <a:rect l="l" t="t" r="r" b="b"/>
            <a:pathLst>
              <a:path w="3280" h="3281" extrusionOk="0">
                <a:moveTo>
                  <a:pt x="1641" y="1"/>
                </a:moveTo>
                <a:cubicBezTo>
                  <a:pt x="734" y="1"/>
                  <a:pt x="0" y="735"/>
                  <a:pt x="0" y="1639"/>
                </a:cubicBezTo>
                <a:cubicBezTo>
                  <a:pt x="0" y="2546"/>
                  <a:pt x="734" y="3280"/>
                  <a:pt x="1641" y="3280"/>
                </a:cubicBezTo>
                <a:cubicBezTo>
                  <a:pt x="2546" y="3280"/>
                  <a:pt x="3279" y="2546"/>
                  <a:pt x="3279" y="1639"/>
                </a:cubicBezTo>
                <a:cubicBezTo>
                  <a:pt x="3279" y="735"/>
                  <a:pt x="2546" y="1"/>
                  <a:pt x="164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1" name="Google Shape;331;p7"/>
          <p:cNvSpPr/>
          <p:nvPr/>
        </p:nvSpPr>
        <p:spPr>
          <a:xfrm>
            <a:off x="8612966" y="322103"/>
            <a:ext cx="63452" cy="63471"/>
          </a:xfrm>
          <a:custGeom>
            <a:avLst/>
            <a:gdLst/>
            <a:ahLst/>
            <a:cxnLst/>
            <a:rect l="l" t="t" r="r" b="b"/>
            <a:pathLst>
              <a:path w="3280" h="3281" extrusionOk="0">
                <a:moveTo>
                  <a:pt x="1641" y="1"/>
                </a:moveTo>
                <a:cubicBezTo>
                  <a:pt x="734" y="1"/>
                  <a:pt x="0" y="735"/>
                  <a:pt x="0" y="1639"/>
                </a:cubicBezTo>
                <a:cubicBezTo>
                  <a:pt x="0" y="2546"/>
                  <a:pt x="734" y="3280"/>
                  <a:pt x="1641" y="3280"/>
                </a:cubicBezTo>
                <a:cubicBezTo>
                  <a:pt x="2546" y="3280"/>
                  <a:pt x="3279" y="2546"/>
                  <a:pt x="3279" y="1639"/>
                </a:cubicBezTo>
                <a:cubicBezTo>
                  <a:pt x="3279" y="735"/>
                  <a:pt x="2546" y="1"/>
                  <a:pt x="164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2" name="Google Shape;332;p7"/>
          <p:cNvGrpSpPr/>
          <p:nvPr/>
        </p:nvGrpSpPr>
        <p:grpSpPr>
          <a:xfrm flipH="1">
            <a:off x="-570957" y="2251476"/>
            <a:ext cx="1175881" cy="404867"/>
            <a:chOff x="6666150" y="1143175"/>
            <a:chExt cx="1658975" cy="571200"/>
          </a:xfrm>
        </p:grpSpPr>
        <p:grpSp>
          <p:nvGrpSpPr>
            <p:cNvPr id="333" name="Google Shape;333;p7"/>
            <p:cNvGrpSpPr/>
            <p:nvPr/>
          </p:nvGrpSpPr>
          <p:grpSpPr>
            <a:xfrm flipH="1">
              <a:off x="6666150" y="1143175"/>
              <a:ext cx="1658975" cy="571200"/>
              <a:chOff x="6841800" y="708750"/>
              <a:chExt cx="1658975" cy="571200"/>
            </a:xfrm>
          </p:grpSpPr>
          <p:sp>
            <p:nvSpPr>
              <p:cNvPr id="334" name="Google Shape;334;p7"/>
              <p:cNvSpPr/>
              <p:nvPr/>
            </p:nvSpPr>
            <p:spPr>
              <a:xfrm>
                <a:off x="8341425" y="1138275"/>
                <a:ext cx="156500" cy="141675"/>
              </a:xfrm>
              <a:custGeom>
                <a:avLst/>
                <a:gdLst/>
                <a:ahLst/>
                <a:cxnLst/>
                <a:rect l="l" t="t" r="r" b="b"/>
                <a:pathLst>
                  <a:path w="6260" h="5667" extrusionOk="0">
                    <a:moveTo>
                      <a:pt x="5666" y="1"/>
                    </a:moveTo>
                    <a:lnTo>
                      <a:pt x="1" y="5666"/>
                    </a:lnTo>
                    <a:lnTo>
                      <a:pt x="3964" y="5666"/>
                    </a:lnTo>
                    <a:lnTo>
                      <a:pt x="6260" y="3370"/>
                    </a:lnTo>
                    <a:cubicBezTo>
                      <a:pt x="6146" y="2219"/>
                      <a:pt x="5944" y="1096"/>
                      <a:pt x="566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" name="Google Shape;335;p7"/>
              <p:cNvSpPr/>
              <p:nvPr/>
            </p:nvSpPr>
            <p:spPr>
              <a:xfrm>
                <a:off x="6870250" y="899300"/>
                <a:ext cx="231475" cy="231475"/>
              </a:xfrm>
              <a:custGeom>
                <a:avLst/>
                <a:gdLst/>
                <a:ahLst/>
                <a:cxnLst/>
                <a:rect l="l" t="t" r="r" b="b"/>
                <a:pathLst>
                  <a:path w="9259" h="9259" extrusionOk="0">
                    <a:moveTo>
                      <a:pt x="9259" y="0"/>
                    </a:moveTo>
                    <a:lnTo>
                      <a:pt x="9259" y="0"/>
                    </a:lnTo>
                    <a:cubicBezTo>
                      <a:pt x="5027" y="1660"/>
                      <a:pt x="1662" y="5025"/>
                      <a:pt x="0" y="9258"/>
                    </a:cubicBezTo>
                    <a:lnTo>
                      <a:pt x="925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" name="Google Shape;336;p7"/>
              <p:cNvSpPr/>
              <p:nvPr/>
            </p:nvSpPr>
            <p:spPr>
              <a:xfrm>
                <a:off x="8448925" y="1230300"/>
                <a:ext cx="51850" cy="49650"/>
              </a:xfrm>
              <a:custGeom>
                <a:avLst/>
                <a:gdLst/>
                <a:ahLst/>
                <a:cxnLst/>
                <a:rect l="l" t="t" r="r" b="b"/>
                <a:pathLst>
                  <a:path w="2074" h="1986" extrusionOk="0">
                    <a:moveTo>
                      <a:pt x="1983" y="0"/>
                    </a:moveTo>
                    <a:lnTo>
                      <a:pt x="1" y="1985"/>
                    </a:lnTo>
                    <a:lnTo>
                      <a:pt x="2074" y="1985"/>
                    </a:lnTo>
                    <a:cubicBezTo>
                      <a:pt x="2074" y="1316"/>
                      <a:pt x="2040" y="656"/>
                      <a:pt x="198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" name="Google Shape;337;p7"/>
              <p:cNvSpPr/>
              <p:nvPr/>
            </p:nvSpPr>
            <p:spPr>
              <a:xfrm>
                <a:off x="7481750" y="719850"/>
                <a:ext cx="637750" cy="560100"/>
              </a:xfrm>
              <a:custGeom>
                <a:avLst/>
                <a:gdLst/>
                <a:ahLst/>
                <a:cxnLst/>
                <a:rect l="l" t="t" r="r" b="b"/>
                <a:pathLst>
                  <a:path w="25510" h="22404" extrusionOk="0">
                    <a:moveTo>
                      <a:pt x="22403" y="0"/>
                    </a:moveTo>
                    <a:lnTo>
                      <a:pt x="0" y="22403"/>
                    </a:lnTo>
                    <a:lnTo>
                      <a:pt x="3961" y="22403"/>
                    </a:lnTo>
                    <a:lnTo>
                      <a:pt x="25509" y="855"/>
                    </a:lnTo>
                    <a:cubicBezTo>
                      <a:pt x="24505" y="501"/>
                      <a:pt x="23467" y="211"/>
                      <a:pt x="2240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" name="Google Shape;338;p7"/>
              <p:cNvSpPr/>
              <p:nvPr/>
            </p:nvSpPr>
            <p:spPr>
              <a:xfrm>
                <a:off x="7589175" y="743350"/>
                <a:ext cx="605175" cy="536600"/>
              </a:xfrm>
              <a:custGeom>
                <a:avLst/>
                <a:gdLst/>
                <a:ahLst/>
                <a:cxnLst/>
                <a:rect l="l" t="t" r="r" b="b"/>
                <a:pathLst>
                  <a:path w="24207" h="21464" extrusionOk="0">
                    <a:moveTo>
                      <a:pt x="21464" y="0"/>
                    </a:moveTo>
                    <a:lnTo>
                      <a:pt x="1" y="21463"/>
                    </a:lnTo>
                    <a:lnTo>
                      <a:pt x="3964" y="21463"/>
                    </a:lnTo>
                    <a:lnTo>
                      <a:pt x="24207" y="1218"/>
                    </a:lnTo>
                    <a:cubicBezTo>
                      <a:pt x="23323" y="755"/>
                      <a:pt x="22411" y="345"/>
                      <a:pt x="2146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" name="Google Shape;339;p7"/>
              <p:cNvSpPr/>
              <p:nvPr/>
            </p:nvSpPr>
            <p:spPr>
              <a:xfrm>
                <a:off x="7374300" y="709150"/>
                <a:ext cx="660425" cy="570800"/>
              </a:xfrm>
              <a:custGeom>
                <a:avLst/>
                <a:gdLst/>
                <a:ahLst/>
                <a:cxnLst/>
                <a:rect l="l" t="t" r="r" b="b"/>
                <a:pathLst>
                  <a:path w="26417" h="22832" extrusionOk="0">
                    <a:moveTo>
                      <a:pt x="22831" y="1"/>
                    </a:moveTo>
                    <a:lnTo>
                      <a:pt x="0" y="22831"/>
                    </a:lnTo>
                    <a:lnTo>
                      <a:pt x="3961" y="22831"/>
                    </a:lnTo>
                    <a:lnTo>
                      <a:pt x="26417" y="376"/>
                    </a:lnTo>
                    <a:cubicBezTo>
                      <a:pt x="25248" y="160"/>
                      <a:pt x="24052" y="31"/>
                      <a:pt x="2283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" name="Google Shape;340;p7"/>
              <p:cNvSpPr/>
              <p:nvPr/>
            </p:nvSpPr>
            <p:spPr>
              <a:xfrm>
                <a:off x="7696625" y="776650"/>
                <a:ext cx="564275" cy="503300"/>
              </a:xfrm>
              <a:custGeom>
                <a:avLst/>
                <a:gdLst/>
                <a:ahLst/>
                <a:cxnLst/>
                <a:rect l="l" t="t" r="r" b="b"/>
                <a:pathLst>
                  <a:path w="22571" h="20132" extrusionOk="0">
                    <a:moveTo>
                      <a:pt x="20132" y="0"/>
                    </a:moveTo>
                    <a:lnTo>
                      <a:pt x="1" y="20131"/>
                    </a:lnTo>
                    <a:lnTo>
                      <a:pt x="3964" y="20131"/>
                    </a:lnTo>
                    <a:lnTo>
                      <a:pt x="22570" y="1525"/>
                    </a:lnTo>
                    <a:cubicBezTo>
                      <a:pt x="21792" y="969"/>
                      <a:pt x="20979" y="456"/>
                      <a:pt x="2013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" name="Google Shape;341;p7"/>
              <p:cNvSpPr/>
              <p:nvPr/>
            </p:nvSpPr>
            <p:spPr>
              <a:xfrm>
                <a:off x="8019025" y="923325"/>
                <a:ext cx="397575" cy="356625"/>
              </a:xfrm>
              <a:custGeom>
                <a:avLst/>
                <a:gdLst/>
                <a:ahLst/>
                <a:cxnLst/>
                <a:rect l="l" t="t" r="r" b="b"/>
                <a:pathLst>
                  <a:path w="15903" h="14265" extrusionOk="0">
                    <a:moveTo>
                      <a:pt x="14264" y="1"/>
                    </a:moveTo>
                    <a:lnTo>
                      <a:pt x="1" y="14264"/>
                    </a:lnTo>
                    <a:lnTo>
                      <a:pt x="3964" y="14264"/>
                    </a:lnTo>
                    <a:lnTo>
                      <a:pt x="15903" y="2323"/>
                    </a:lnTo>
                    <a:cubicBezTo>
                      <a:pt x="15406" y="1513"/>
                      <a:pt x="14858" y="739"/>
                      <a:pt x="1426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" name="Google Shape;342;p7"/>
              <p:cNvSpPr/>
              <p:nvPr/>
            </p:nvSpPr>
            <p:spPr>
              <a:xfrm>
                <a:off x="8233975" y="1057850"/>
                <a:ext cx="247275" cy="222100"/>
              </a:xfrm>
              <a:custGeom>
                <a:avLst/>
                <a:gdLst/>
                <a:ahLst/>
                <a:cxnLst/>
                <a:rect l="l" t="t" r="r" b="b"/>
                <a:pathLst>
                  <a:path w="9891" h="8884" extrusionOk="0">
                    <a:moveTo>
                      <a:pt x="8881" y="0"/>
                    </a:moveTo>
                    <a:lnTo>
                      <a:pt x="1" y="8883"/>
                    </a:lnTo>
                    <a:lnTo>
                      <a:pt x="3964" y="8883"/>
                    </a:lnTo>
                    <a:lnTo>
                      <a:pt x="9891" y="2954"/>
                    </a:lnTo>
                    <a:cubicBezTo>
                      <a:pt x="9620" y="1940"/>
                      <a:pt x="9285" y="955"/>
                      <a:pt x="888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" name="Google Shape;343;p7"/>
              <p:cNvSpPr/>
              <p:nvPr/>
            </p:nvSpPr>
            <p:spPr>
              <a:xfrm>
                <a:off x="8126525" y="986675"/>
                <a:ext cx="326875" cy="293275"/>
              </a:xfrm>
              <a:custGeom>
                <a:avLst/>
                <a:gdLst/>
                <a:ahLst/>
                <a:cxnLst/>
                <a:rect l="l" t="t" r="r" b="b"/>
                <a:pathLst>
                  <a:path w="13075" h="11731" extrusionOk="0">
                    <a:moveTo>
                      <a:pt x="11731" y="0"/>
                    </a:moveTo>
                    <a:lnTo>
                      <a:pt x="1" y="11730"/>
                    </a:lnTo>
                    <a:lnTo>
                      <a:pt x="3962" y="11730"/>
                    </a:lnTo>
                    <a:lnTo>
                      <a:pt x="13075" y="2617"/>
                    </a:lnTo>
                    <a:cubicBezTo>
                      <a:pt x="12681" y="1712"/>
                      <a:pt x="12232" y="839"/>
                      <a:pt x="1173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" name="Google Shape;344;p7"/>
              <p:cNvSpPr/>
              <p:nvPr/>
            </p:nvSpPr>
            <p:spPr>
              <a:xfrm>
                <a:off x="7266775" y="708750"/>
                <a:ext cx="670125" cy="571200"/>
              </a:xfrm>
              <a:custGeom>
                <a:avLst/>
                <a:gdLst/>
                <a:ahLst/>
                <a:cxnLst/>
                <a:rect l="l" t="t" r="r" b="b"/>
                <a:pathLst>
                  <a:path w="26805" h="22848" extrusionOk="0">
                    <a:moveTo>
                      <a:pt x="26515" y="0"/>
                    </a:moveTo>
                    <a:cubicBezTo>
                      <a:pt x="25142" y="0"/>
                      <a:pt x="23798" y="123"/>
                      <a:pt x="22495" y="356"/>
                    </a:cubicBezTo>
                    <a:lnTo>
                      <a:pt x="1" y="22847"/>
                    </a:lnTo>
                    <a:lnTo>
                      <a:pt x="3964" y="22847"/>
                    </a:lnTo>
                    <a:lnTo>
                      <a:pt x="26804" y="7"/>
                    </a:lnTo>
                    <a:cubicBezTo>
                      <a:pt x="26707" y="7"/>
                      <a:pt x="26612" y="0"/>
                      <a:pt x="2651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" name="Google Shape;345;p7"/>
              <p:cNvSpPr/>
              <p:nvPr/>
            </p:nvSpPr>
            <p:spPr>
              <a:xfrm>
                <a:off x="7911575" y="867225"/>
                <a:ext cx="460400" cy="412725"/>
              </a:xfrm>
              <a:custGeom>
                <a:avLst/>
                <a:gdLst/>
                <a:ahLst/>
                <a:cxnLst/>
                <a:rect l="l" t="t" r="r" b="b"/>
                <a:pathLst>
                  <a:path w="18416" h="16509" extrusionOk="0">
                    <a:moveTo>
                      <a:pt x="16508" y="1"/>
                    </a:moveTo>
                    <a:lnTo>
                      <a:pt x="1" y="16508"/>
                    </a:lnTo>
                    <a:lnTo>
                      <a:pt x="3964" y="16508"/>
                    </a:lnTo>
                    <a:lnTo>
                      <a:pt x="18415" y="2055"/>
                    </a:lnTo>
                    <a:cubicBezTo>
                      <a:pt x="17821" y="1331"/>
                      <a:pt x="17183" y="647"/>
                      <a:pt x="1650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" name="Google Shape;346;p7"/>
              <p:cNvSpPr/>
              <p:nvPr/>
            </p:nvSpPr>
            <p:spPr>
              <a:xfrm>
                <a:off x="7804125" y="818250"/>
                <a:ext cx="515825" cy="461700"/>
              </a:xfrm>
              <a:custGeom>
                <a:avLst/>
                <a:gdLst/>
                <a:ahLst/>
                <a:cxnLst/>
                <a:rect l="l" t="t" r="r" b="b"/>
                <a:pathLst>
                  <a:path w="20633" h="18468" extrusionOk="0">
                    <a:moveTo>
                      <a:pt x="18467" y="1"/>
                    </a:moveTo>
                    <a:lnTo>
                      <a:pt x="1" y="18467"/>
                    </a:lnTo>
                    <a:lnTo>
                      <a:pt x="3962" y="18467"/>
                    </a:lnTo>
                    <a:lnTo>
                      <a:pt x="20633" y="1796"/>
                    </a:lnTo>
                    <a:cubicBezTo>
                      <a:pt x="19949" y="1155"/>
                      <a:pt x="19227" y="554"/>
                      <a:pt x="1846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" name="Google Shape;347;p7"/>
              <p:cNvSpPr/>
              <p:nvPr/>
            </p:nvSpPr>
            <p:spPr>
              <a:xfrm>
                <a:off x="7051900" y="783350"/>
                <a:ext cx="595600" cy="496600"/>
              </a:xfrm>
              <a:custGeom>
                <a:avLst/>
                <a:gdLst/>
                <a:ahLst/>
                <a:cxnLst/>
                <a:rect l="l" t="t" r="r" b="b"/>
                <a:pathLst>
                  <a:path w="23824" h="19864" extrusionOk="0">
                    <a:moveTo>
                      <a:pt x="23824" y="1"/>
                    </a:moveTo>
                    <a:lnTo>
                      <a:pt x="23824" y="1"/>
                    </a:lnTo>
                    <a:cubicBezTo>
                      <a:pt x="21100" y="1554"/>
                      <a:pt x="18723" y="3643"/>
                      <a:pt x="16847" y="6134"/>
                    </a:cubicBezTo>
                    <a:cubicBezTo>
                      <a:pt x="16209" y="5719"/>
                      <a:pt x="15537" y="5346"/>
                      <a:pt x="14841" y="5023"/>
                    </a:cubicBezTo>
                    <a:lnTo>
                      <a:pt x="0" y="19863"/>
                    </a:lnTo>
                    <a:lnTo>
                      <a:pt x="3961" y="19863"/>
                    </a:lnTo>
                    <a:lnTo>
                      <a:pt x="2382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" name="Google Shape;348;p7"/>
              <p:cNvSpPr/>
              <p:nvPr/>
            </p:nvSpPr>
            <p:spPr>
              <a:xfrm>
                <a:off x="6944400" y="881375"/>
                <a:ext cx="472600" cy="398575"/>
              </a:xfrm>
              <a:custGeom>
                <a:avLst/>
                <a:gdLst/>
                <a:ahLst/>
                <a:cxnLst/>
                <a:rect l="l" t="t" r="r" b="b"/>
                <a:pathLst>
                  <a:path w="18904" h="15943" extrusionOk="0">
                    <a:moveTo>
                      <a:pt x="15942" y="0"/>
                    </a:moveTo>
                    <a:lnTo>
                      <a:pt x="0" y="15942"/>
                    </a:lnTo>
                    <a:lnTo>
                      <a:pt x="3963" y="15942"/>
                    </a:lnTo>
                    <a:lnTo>
                      <a:pt x="18903" y="1000"/>
                    </a:lnTo>
                    <a:cubicBezTo>
                      <a:pt x="17961" y="579"/>
                      <a:pt x="16971" y="240"/>
                      <a:pt x="1594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" name="Google Shape;349;p7"/>
              <p:cNvSpPr/>
              <p:nvPr/>
            </p:nvSpPr>
            <p:spPr>
              <a:xfrm>
                <a:off x="6842525" y="871500"/>
                <a:ext cx="394425" cy="394500"/>
              </a:xfrm>
              <a:custGeom>
                <a:avLst/>
                <a:gdLst/>
                <a:ahLst/>
                <a:cxnLst/>
                <a:rect l="l" t="t" r="r" b="b"/>
                <a:pathLst>
                  <a:path w="15777" h="15780" extrusionOk="0">
                    <a:moveTo>
                      <a:pt x="15777" y="1"/>
                    </a:moveTo>
                    <a:lnTo>
                      <a:pt x="15777" y="1"/>
                    </a:lnTo>
                    <a:cubicBezTo>
                      <a:pt x="14072" y="58"/>
                      <a:pt x="12433" y="376"/>
                      <a:pt x="10899" y="917"/>
                    </a:cubicBezTo>
                    <a:lnTo>
                      <a:pt x="915" y="10900"/>
                    </a:lnTo>
                    <a:cubicBezTo>
                      <a:pt x="373" y="12436"/>
                      <a:pt x="57" y="14072"/>
                      <a:pt x="0" y="15779"/>
                    </a:cubicBezTo>
                    <a:lnTo>
                      <a:pt x="1577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" name="Google Shape;350;p7"/>
              <p:cNvSpPr/>
              <p:nvPr/>
            </p:nvSpPr>
            <p:spPr>
              <a:xfrm>
                <a:off x="6841800" y="870800"/>
                <a:ext cx="494225" cy="409150"/>
              </a:xfrm>
              <a:custGeom>
                <a:avLst/>
                <a:gdLst/>
                <a:ahLst/>
                <a:cxnLst/>
                <a:rect l="l" t="t" r="r" b="b"/>
                <a:pathLst>
                  <a:path w="19769" h="16366" extrusionOk="0">
                    <a:moveTo>
                      <a:pt x="16364" y="0"/>
                    </a:moveTo>
                    <a:cubicBezTo>
                      <a:pt x="16295" y="0"/>
                      <a:pt x="16228" y="10"/>
                      <a:pt x="16159" y="10"/>
                    </a:cubicBezTo>
                    <a:lnTo>
                      <a:pt x="10" y="16161"/>
                    </a:lnTo>
                    <a:cubicBezTo>
                      <a:pt x="10" y="16230"/>
                      <a:pt x="1" y="16297"/>
                      <a:pt x="1" y="16365"/>
                    </a:cubicBezTo>
                    <a:lnTo>
                      <a:pt x="3769" y="16365"/>
                    </a:lnTo>
                    <a:lnTo>
                      <a:pt x="19769" y="364"/>
                    </a:lnTo>
                    <a:cubicBezTo>
                      <a:pt x="18672" y="129"/>
                      <a:pt x="17534" y="0"/>
                      <a:pt x="1636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" name="Google Shape;351;p7"/>
              <p:cNvSpPr/>
              <p:nvPr/>
            </p:nvSpPr>
            <p:spPr>
              <a:xfrm>
                <a:off x="7159350" y="719725"/>
                <a:ext cx="659225" cy="560225"/>
              </a:xfrm>
              <a:custGeom>
                <a:avLst/>
                <a:gdLst/>
                <a:ahLst/>
                <a:cxnLst/>
                <a:rect l="l" t="t" r="r" b="b"/>
                <a:pathLst>
                  <a:path w="26369" h="22409" extrusionOk="0">
                    <a:moveTo>
                      <a:pt x="26369" y="0"/>
                    </a:moveTo>
                    <a:cubicBezTo>
                      <a:pt x="24211" y="425"/>
                      <a:pt x="22161" y="1152"/>
                      <a:pt x="20267" y="2140"/>
                    </a:cubicBezTo>
                    <a:lnTo>
                      <a:pt x="0" y="22408"/>
                    </a:lnTo>
                    <a:lnTo>
                      <a:pt x="3963" y="22408"/>
                    </a:lnTo>
                    <a:lnTo>
                      <a:pt x="2636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52" name="Google Shape;352;p7"/>
            <p:cNvGrpSpPr/>
            <p:nvPr/>
          </p:nvGrpSpPr>
          <p:grpSpPr>
            <a:xfrm flipH="1">
              <a:off x="6668400" y="1143350"/>
              <a:ext cx="1656475" cy="571025"/>
              <a:chOff x="6842050" y="708925"/>
              <a:chExt cx="1656475" cy="571025"/>
            </a:xfrm>
          </p:grpSpPr>
          <p:sp>
            <p:nvSpPr>
              <p:cNvPr id="353" name="Google Shape;353;p7"/>
              <p:cNvSpPr/>
              <p:nvPr/>
            </p:nvSpPr>
            <p:spPr>
              <a:xfrm>
                <a:off x="6865375" y="894425"/>
                <a:ext cx="249650" cy="249575"/>
              </a:xfrm>
              <a:custGeom>
                <a:avLst/>
                <a:gdLst/>
                <a:ahLst/>
                <a:cxnLst/>
                <a:rect l="l" t="t" r="r" b="b"/>
                <a:pathLst>
                  <a:path w="9986" h="9983" extrusionOk="0">
                    <a:moveTo>
                      <a:pt x="9985" y="0"/>
                    </a:moveTo>
                    <a:lnTo>
                      <a:pt x="9985" y="0"/>
                    </a:lnTo>
                    <a:cubicBezTo>
                      <a:pt x="9807" y="62"/>
                      <a:pt x="9629" y="126"/>
                      <a:pt x="9454" y="195"/>
                    </a:cubicBezTo>
                    <a:lnTo>
                      <a:pt x="195" y="9453"/>
                    </a:lnTo>
                    <a:cubicBezTo>
                      <a:pt x="126" y="9627"/>
                      <a:pt x="65" y="9805"/>
                      <a:pt x="1" y="9983"/>
                    </a:cubicBezTo>
                    <a:lnTo>
                      <a:pt x="9985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" name="Google Shape;354;p7"/>
              <p:cNvSpPr/>
              <p:nvPr/>
            </p:nvSpPr>
            <p:spPr>
              <a:xfrm>
                <a:off x="6842050" y="871025"/>
                <a:ext cx="403800" cy="403825"/>
              </a:xfrm>
              <a:custGeom>
                <a:avLst/>
                <a:gdLst/>
                <a:ahLst/>
                <a:cxnLst/>
                <a:rect l="l" t="t" r="r" b="b"/>
                <a:pathLst>
                  <a:path w="16152" h="16153" extrusionOk="0">
                    <a:moveTo>
                      <a:pt x="16152" y="1"/>
                    </a:moveTo>
                    <a:lnTo>
                      <a:pt x="16152" y="1"/>
                    </a:lnTo>
                    <a:cubicBezTo>
                      <a:pt x="16031" y="3"/>
                      <a:pt x="15914" y="15"/>
                      <a:pt x="15796" y="20"/>
                    </a:cubicBezTo>
                    <a:lnTo>
                      <a:pt x="19" y="15798"/>
                    </a:lnTo>
                    <a:cubicBezTo>
                      <a:pt x="15" y="15917"/>
                      <a:pt x="3" y="16034"/>
                      <a:pt x="0" y="16152"/>
                    </a:cubicBezTo>
                    <a:lnTo>
                      <a:pt x="1615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" name="Google Shape;355;p7"/>
              <p:cNvSpPr/>
              <p:nvPr/>
            </p:nvSpPr>
            <p:spPr>
              <a:xfrm>
                <a:off x="6936025" y="879875"/>
                <a:ext cx="406950" cy="400075"/>
              </a:xfrm>
              <a:custGeom>
                <a:avLst/>
                <a:gdLst/>
                <a:ahLst/>
                <a:cxnLst/>
                <a:rect l="l" t="t" r="r" b="b"/>
                <a:pathLst>
                  <a:path w="16278" h="16003" extrusionOk="0">
                    <a:moveTo>
                      <a:pt x="16000" y="1"/>
                    </a:moveTo>
                    <a:lnTo>
                      <a:pt x="0" y="16002"/>
                    </a:lnTo>
                    <a:lnTo>
                      <a:pt x="335" y="16002"/>
                    </a:lnTo>
                    <a:lnTo>
                      <a:pt x="16277" y="60"/>
                    </a:lnTo>
                    <a:cubicBezTo>
                      <a:pt x="16185" y="39"/>
                      <a:pt x="16092" y="20"/>
                      <a:pt x="160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" name="Google Shape;356;p7"/>
              <p:cNvSpPr/>
              <p:nvPr/>
            </p:nvSpPr>
            <p:spPr>
              <a:xfrm>
                <a:off x="7043475" y="906350"/>
                <a:ext cx="379450" cy="373600"/>
              </a:xfrm>
              <a:custGeom>
                <a:avLst/>
                <a:gdLst/>
                <a:ahLst/>
                <a:cxnLst/>
                <a:rect l="l" t="t" r="r" b="b"/>
                <a:pathLst>
                  <a:path w="15178" h="14944" extrusionOk="0">
                    <a:moveTo>
                      <a:pt x="14940" y="1"/>
                    </a:moveTo>
                    <a:lnTo>
                      <a:pt x="0" y="14943"/>
                    </a:lnTo>
                    <a:lnTo>
                      <a:pt x="337" y="14943"/>
                    </a:lnTo>
                    <a:lnTo>
                      <a:pt x="15178" y="100"/>
                    </a:lnTo>
                    <a:cubicBezTo>
                      <a:pt x="15100" y="65"/>
                      <a:pt x="15019" y="36"/>
                      <a:pt x="1494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" name="Google Shape;357;p7"/>
              <p:cNvSpPr/>
              <p:nvPr/>
            </p:nvSpPr>
            <p:spPr>
              <a:xfrm>
                <a:off x="7150900" y="773200"/>
                <a:ext cx="515125" cy="506750"/>
              </a:xfrm>
              <a:custGeom>
                <a:avLst/>
                <a:gdLst/>
                <a:ahLst/>
                <a:cxnLst/>
                <a:rect l="l" t="t" r="r" b="b"/>
                <a:pathLst>
                  <a:path w="20605" h="20270" extrusionOk="0">
                    <a:moveTo>
                      <a:pt x="20605" y="1"/>
                    </a:moveTo>
                    <a:lnTo>
                      <a:pt x="20605" y="1"/>
                    </a:lnTo>
                    <a:cubicBezTo>
                      <a:pt x="20355" y="131"/>
                      <a:pt x="20108" y="269"/>
                      <a:pt x="19864" y="407"/>
                    </a:cubicBezTo>
                    <a:lnTo>
                      <a:pt x="1" y="20269"/>
                    </a:lnTo>
                    <a:lnTo>
                      <a:pt x="338" y="20269"/>
                    </a:lnTo>
                    <a:lnTo>
                      <a:pt x="2060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" name="Google Shape;358;p7"/>
              <p:cNvSpPr/>
              <p:nvPr/>
            </p:nvSpPr>
            <p:spPr>
              <a:xfrm>
                <a:off x="7258425" y="717650"/>
                <a:ext cx="570725" cy="562300"/>
              </a:xfrm>
              <a:custGeom>
                <a:avLst/>
                <a:gdLst/>
                <a:ahLst/>
                <a:cxnLst/>
                <a:rect l="l" t="t" r="r" b="b"/>
                <a:pathLst>
                  <a:path w="22829" h="22492" extrusionOk="0">
                    <a:moveTo>
                      <a:pt x="22829" y="0"/>
                    </a:moveTo>
                    <a:cubicBezTo>
                      <a:pt x="22686" y="24"/>
                      <a:pt x="22548" y="55"/>
                      <a:pt x="22406" y="83"/>
                    </a:cubicBezTo>
                    <a:lnTo>
                      <a:pt x="0" y="22491"/>
                    </a:lnTo>
                    <a:lnTo>
                      <a:pt x="335" y="22491"/>
                    </a:lnTo>
                    <a:lnTo>
                      <a:pt x="2282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" name="Google Shape;359;p7"/>
              <p:cNvSpPr/>
              <p:nvPr/>
            </p:nvSpPr>
            <p:spPr>
              <a:xfrm>
                <a:off x="7365875" y="708925"/>
                <a:ext cx="579225" cy="571025"/>
              </a:xfrm>
              <a:custGeom>
                <a:avLst/>
                <a:gdLst/>
                <a:ahLst/>
                <a:cxnLst/>
                <a:rect l="l" t="t" r="r" b="b"/>
                <a:pathLst>
                  <a:path w="23169" h="22841" extrusionOk="0">
                    <a:moveTo>
                      <a:pt x="22840" y="0"/>
                    </a:moveTo>
                    <a:lnTo>
                      <a:pt x="0" y="22840"/>
                    </a:lnTo>
                    <a:lnTo>
                      <a:pt x="337" y="22840"/>
                    </a:lnTo>
                    <a:lnTo>
                      <a:pt x="23168" y="10"/>
                    </a:lnTo>
                    <a:cubicBezTo>
                      <a:pt x="23059" y="5"/>
                      <a:pt x="22950" y="2"/>
                      <a:pt x="228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" name="Google Shape;360;p7"/>
              <p:cNvSpPr/>
              <p:nvPr/>
            </p:nvSpPr>
            <p:spPr>
              <a:xfrm>
                <a:off x="7473300" y="718525"/>
                <a:ext cx="568550" cy="561425"/>
              </a:xfrm>
              <a:custGeom>
                <a:avLst/>
                <a:gdLst/>
                <a:ahLst/>
                <a:cxnLst/>
                <a:rect l="l" t="t" r="r" b="b"/>
                <a:pathLst>
                  <a:path w="22742" h="22457" extrusionOk="0">
                    <a:moveTo>
                      <a:pt x="22457" y="1"/>
                    </a:moveTo>
                    <a:lnTo>
                      <a:pt x="1" y="22456"/>
                    </a:lnTo>
                    <a:lnTo>
                      <a:pt x="338" y="22456"/>
                    </a:lnTo>
                    <a:lnTo>
                      <a:pt x="22741" y="53"/>
                    </a:lnTo>
                    <a:cubicBezTo>
                      <a:pt x="22646" y="34"/>
                      <a:pt x="22552" y="20"/>
                      <a:pt x="224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" name="Google Shape;361;p7"/>
              <p:cNvSpPr/>
              <p:nvPr/>
            </p:nvSpPr>
            <p:spPr>
              <a:xfrm>
                <a:off x="7580750" y="741200"/>
                <a:ext cx="545025" cy="538750"/>
              </a:xfrm>
              <a:custGeom>
                <a:avLst/>
                <a:gdLst/>
                <a:ahLst/>
                <a:cxnLst/>
                <a:rect l="l" t="t" r="r" b="b"/>
                <a:pathLst>
                  <a:path w="21801" h="21550" extrusionOk="0">
                    <a:moveTo>
                      <a:pt x="21549" y="1"/>
                    </a:moveTo>
                    <a:lnTo>
                      <a:pt x="1" y="21549"/>
                    </a:lnTo>
                    <a:lnTo>
                      <a:pt x="338" y="21549"/>
                    </a:lnTo>
                    <a:lnTo>
                      <a:pt x="21801" y="86"/>
                    </a:lnTo>
                    <a:cubicBezTo>
                      <a:pt x="21718" y="55"/>
                      <a:pt x="21632" y="29"/>
                      <a:pt x="215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" name="Google Shape;362;p7"/>
              <p:cNvSpPr/>
              <p:nvPr/>
            </p:nvSpPr>
            <p:spPr>
              <a:xfrm>
                <a:off x="7688250" y="773800"/>
                <a:ext cx="511675" cy="506150"/>
              </a:xfrm>
              <a:custGeom>
                <a:avLst/>
                <a:gdLst/>
                <a:ahLst/>
                <a:cxnLst/>
                <a:rect l="l" t="t" r="r" b="b"/>
                <a:pathLst>
                  <a:path w="20467" h="20246" extrusionOk="0">
                    <a:moveTo>
                      <a:pt x="20244" y="0"/>
                    </a:moveTo>
                    <a:lnTo>
                      <a:pt x="1" y="20245"/>
                    </a:lnTo>
                    <a:lnTo>
                      <a:pt x="338" y="20245"/>
                    </a:lnTo>
                    <a:lnTo>
                      <a:pt x="20467" y="114"/>
                    </a:lnTo>
                    <a:cubicBezTo>
                      <a:pt x="20393" y="76"/>
                      <a:pt x="20317" y="41"/>
                      <a:pt x="202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" name="Google Shape;363;p7"/>
              <p:cNvSpPr/>
              <p:nvPr/>
            </p:nvSpPr>
            <p:spPr>
              <a:xfrm>
                <a:off x="7795700" y="814750"/>
                <a:ext cx="470125" cy="465200"/>
              </a:xfrm>
              <a:custGeom>
                <a:avLst/>
                <a:gdLst/>
                <a:ahLst/>
                <a:cxnLst/>
                <a:rect l="l" t="t" r="r" b="b"/>
                <a:pathLst>
                  <a:path w="18805" h="18608" extrusionOk="0">
                    <a:moveTo>
                      <a:pt x="18607" y="1"/>
                    </a:moveTo>
                    <a:lnTo>
                      <a:pt x="1" y="18607"/>
                    </a:lnTo>
                    <a:lnTo>
                      <a:pt x="338" y="18607"/>
                    </a:lnTo>
                    <a:lnTo>
                      <a:pt x="18804" y="141"/>
                    </a:lnTo>
                    <a:cubicBezTo>
                      <a:pt x="18738" y="93"/>
                      <a:pt x="18674" y="48"/>
                      <a:pt x="1860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" name="Google Shape;364;p7"/>
              <p:cNvSpPr/>
              <p:nvPr/>
            </p:nvSpPr>
            <p:spPr>
              <a:xfrm>
                <a:off x="7903150" y="863150"/>
                <a:ext cx="421150" cy="416800"/>
              </a:xfrm>
              <a:custGeom>
                <a:avLst/>
                <a:gdLst/>
                <a:ahLst/>
                <a:cxnLst/>
                <a:rect l="l" t="t" r="r" b="b"/>
                <a:pathLst>
                  <a:path w="16846" h="16672" extrusionOk="0">
                    <a:moveTo>
                      <a:pt x="16672" y="0"/>
                    </a:moveTo>
                    <a:lnTo>
                      <a:pt x="1" y="16671"/>
                    </a:lnTo>
                    <a:lnTo>
                      <a:pt x="338" y="16671"/>
                    </a:lnTo>
                    <a:lnTo>
                      <a:pt x="16845" y="164"/>
                    </a:lnTo>
                    <a:cubicBezTo>
                      <a:pt x="16788" y="109"/>
                      <a:pt x="16731" y="55"/>
                      <a:pt x="1667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" name="Google Shape;365;p7"/>
              <p:cNvSpPr/>
              <p:nvPr/>
            </p:nvSpPr>
            <p:spPr>
              <a:xfrm>
                <a:off x="8010650" y="918575"/>
                <a:ext cx="365000" cy="361375"/>
              </a:xfrm>
              <a:custGeom>
                <a:avLst/>
                <a:gdLst/>
                <a:ahLst/>
                <a:cxnLst/>
                <a:rect l="l" t="t" r="r" b="b"/>
                <a:pathLst>
                  <a:path w="14600" h="14455" extrusionOk="0">
                    <a:moveTo>
                      <a:pt x="14452" y="1"/>
                    </a:moveTo>
                    <a:lnTo>
                      <a:pt x="1" y="14454"/>
                    </a:lnTo>
                    <a:lnTo>
                      <a:pt x="336" y="14454"/>
                    </a:lnTo>
                    <a:lnTo>
                      <a:pt x="14599" y="191"/>
                    </a:lnTo>
                    <a:cubicBezTo>
                      <a:pt x="14549" y="129"/>
                      <a:pt x="14502" y="65"/>
                      <a:pt x="14452" y="3"/>
                    </a:cubicBezTo>
                    <a:lnTo>
                      <a:pt x="1445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" name="Google Shape;366;p7"/>
              <p:cNvSpPr/>
              <p:nvPr/>
            </p:nvSpPr>
            <p:spPr>
              <a:xfrm>
                <a:off x="8118100" y="981400"/>
                <a:ext cx="301700" cy="298550"/>
              </a:xfrm>
              <a:custGeom>
                <a:avLst/>
                <a:gdLst/>
                <a:ahLst/>
                <a:cxnLst/>
                <a:rect l="l" t="t" r="r" b="b"/>
                <a:pathLst>
                  <a:path w="12068" h="11942" extrusionOk="0">
                    <a:moveTo>
                      <a:pt x="11940" y="0"/>
                    </a:moveTo>
                    <a:lnTo>
                      <a:pt x="1" y="11941"/>
                    </a:lnTo>
                    <a:lnTo>
                      <a:pt x="338" y="11941"/>
                    </a:lnTo>
                    <a:lnTo>
                      <a:pt x="12068" y="211"/>
                    </a:lnTo>
                    <a:cubicBezTo>
                      <a:pt x="12025" y="140"/>
                      <a:pt x="11982" y="71"/>
                      <a:pt x="119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" name="Google Shape;367;p7"/>
              <p:cNvSpPr/>
              <p:nvPr/>
            </p:nvSpPr>
            <p:spPr>
              <a:xfrm>
                <a:off x="8225550" y="1052100"/>
                <a:ext cx="230475" cy="227850"/>
              </a:xfrm>
              <a:custGeom>
                <a:avLst/>
                <a:gdLst/>
                <a:ahLst/>
                <a:cxnLst/>
                <a:rect l="l" t="t" r="r" b="b"/>
                <a:pathLst>
                  <a:path w="9219" h="9114" extrusionOk="0">
                    <a:moveTo>
                      <a:pt x="9114" y="0"/>
                    </a:moveTo>
                    <a:lnTo>
                      <a:pt x="1" y="9113"/>
                    </a:lnTo>
                    <a:lnTo>
                      <a:pt x="338" y="9113"/>
                    </a:lnTo>
                    <a:lnTo>
                      <a:pt x="9218" y="230"/>
                    </a:lnTo>
                    <a:cubicBezTo>
                      <a:pt x="9185" y="152"/>
                      <a:pt x="9149" y="76"/>
                      <a:pt x="91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" name="Google Shape;368;p7"/>
              <p:cNvSpPr/>
              <p:nvPr/>
            </p:nvSpPr>
            <p:spPr>
              <a:xfrm>
                <a:off x="8333050" y="1131700"/>
                <a:ext cx="150050" cy="148250"/>
              </a:xfrm>
              <a:custGeom>
                <a:avLst/>
                <a:gdLst/>
                <a:ahLst/>
                <a:cxnLst/>
                <a:rect l="l" t="t" r="r" b="b"/>
                <a:pathLst>
                  <a:path w="6002" h="5930" extrusionOk="0">
                    <a:moveTo>
                      <a:pt x="5928" y="0"/>
                    </a:moveTo>
                    <a:lnTo>
                      <a:pt x="1" y="5929"/>
                    </a:lnTo>
                    <a:lnTo>
                      <a:pt x="336" y="5929"/>
                    </a:lnTo>
                    <a:lnTo>
                      <a:pt x="6001" y="264"/>
                    </a:lnTo>
                    <a:cubicBezTo>
                      <a:pt x="5977" y="176"/>
                      <a:pt x="5951" y="88"/>
                      <a:pt x="592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" name="Google Shape;369;p7"/>
              <p:cNvSpPr/>
              <p:nvPr/>
            </p:nvSpPr>
            <p:spPr>
              <a:xfrm>
                <a:off x="8440500" y="1222525"/>
                <a:ext cx="58025" cy="57425"/>
              </a:xfrm>
              <a:custGeom>
                <a:avLst/>
                <a:gdLst/>
                <a:ahLst/>
                <a:cxnLst/>
                <a:rect l="l" t="t" r="r" b="b"/>
                <a:pathLst>
                  <a:path w="2321" h="2297" extrusionOk="0">
                    <a:moveTo>
                      <a:pt x="2297" y="0"/>
                    </a:moveTo>
                    <a:lnTo>
                      <a:pt x="1" y="2296"/>
                    </a:lnTo>
                    <a:lnTo>
                      <a:pt x="338" y="2296"/>
                    </a:lnTo>
                    <a:lnTo>
                      <a:pt x="2320" y="311"/>
                    </a:lnTo>
                    <a:cubicBezTo>
                      <a:pt x="2311" y="209"/>
                      <a:pt x="2306" y="102"/>
                      <a:pt x="229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370" name="Google Shape;370;p7"/>
          <p:cNvSpPr/>
          <p:nvPr/>
        </p:nvSpPr>
        <p:spPr>
          <a:xfrm rot="10800000">
            <a:off x="446992" y="2210081"/>
            <a:ext cx="261660" cy="264040"/>
          </a:xfrm>
          <a:custGeom>
            <a:avLst/>
            <a:gdLst/>
            <a:ahLst/>
            <a:cxnLst/>
            <a:rect l="l" t="t" r="r" b="b"/>
            <a:pathLst>
              <a:path w="13526" h="13649" extrusionOk="0">
                <a:moveTo>
                  <a:pt x="6823" y="4253"/>
                </a:moveTo>
                <a:cubicBezTo>
                  <a:pt x="8245" y="4253"/>
                  <a:pt x="9397" y="5402"/>
                  <a:pt x="9397" y="6824"/>
                </a:cubicBezTo>
                <a:cubicBezTo>
                  <a:pt x="9397" y="8247"/>
                  <a:pt x="8245" y="9396"/>
                  <a:pt x="6823" y="9396"/>
                </a:cubicBezTo>
                <a:cubicBezTo>
                  <a:pt x="5403" y="9396"/>
                  <a:pt x="4251" y="8247"/>
                  <a:pt x="4251" y="6824"/>
                </a:cubicBezTo>
                <a:cubicBezTo>
                  <a:pt x="4251" y="5402"/>
                  <a:pt x="5403" y="4253"/>
                  <a:pt x="6823" y="4253"/>
                </a:cubicBezTo>
                <a:close/>
                <a:moveTo>
                  <a:pt x="6823" y="0"/>
                </a:moveTo>
                <a:cubicBezTo>
                  <a:pt x="6383" y="0"/>
                  <a:pt x="5954" y="43"/>
                  <a:pt x="5538" y="124"/>
                </a:cubicBezTo>
                <a:lnTo>
                  <a:pt x="5538" y="2284"/>
                </a:lnTo>
                <a:cubicBezTo>
                  <a:pt x="5180" y="2384"/>
                  <a:pt x="4838" y="2524"/>
                  <a:pt x="4520" y="2705"/>
                </a:cubicBezTo>
                <a:lnTo>
                  <a:pt x="2995" y="1178"/>
                </a:lnTo>
                <a:lnTo>
                  <a:pt x="1176" y="2994"/>
                </a:lnTo>
                <a:lnTo>
                  <a:pt x="2703" y="4519"/>
                </a:lnTo>
                <a:cubicBezTo>
                  <a:pt x="2523" y="4837"/>
                  <a:pt x="2382" y="5181"/>
                  <a:pt x="2283" y="5540"/>
                </a:cubicBezTo>
                <a:lnTo>
                  <a:pt x="122" y="5540"/>
                </a:lnTo>
                <a:cubicBezTo>
                  <a:pt x="41" y="5955"/>
                  <a:pt x="1" y="6385"/>
                  <a:pt x="1" y="6824"/>
                </a:cubicBezTo>
                <a:cubicBezTo>
                  <a:pt x="1" y="7264"/>
                  <a:pt x="41" y="7694"/>
                  <a:pt x="122" y="8109"/>
                </a:cubicBezTo>
                <a:lnTo>
                  <a:pt x="2283" y="8109"/>
                </a:lnTo>
                <a:cubicBezTo>
                  <a:pt x="2382" y="8468"/>
                  <a:pt x="2523" y="8812"/>
                  <a:pt x="2703" y="9130"/>
                </a:cubicBezTo>
                <a:lnTo>
                  <a:pt x="1176" y="10655"/>
                </a:lnTo>
                <a:lnTo>
                  <a:pt x="2995" y="12471"/>
                </a:lnTo>
                <a:lnTo>
                  <a:pt x="4520" y="10944"/>
                </a:lnTo>
                <a:cubicBezTo>
                  <a:pt x="4838" y="11125"/>
                  <a:pt x="5180" y="11265"/>
                  <a:pt x="5538" y="11364"/>
                </a:cubicBezTo>
                <a:lnTo>
                  <a:pt x="5538" y="13525"/>
                </a:lnTo>
                <a:cubicBezTo>
                  <a:pt x="5954" y="13606"/>
                  <a:pt x="6383" y="13649"/>
                  <a:pt x="6823" y="13649"/>
                </a:cubicBezTo>
                <a:cubicBezTo>
                  <a:pt x="7264" y="13649"/>
                  <a:pt x="7694" y="13606"/>
                  <a:pt x="8107" y="13525"/>
                </a:cubicBezTo>
                <a:lnTo>
                  <a:pt x="8107" y="11364"/>
                </a:lnTo>
                <a:cubicBezTo>
                  <a:pt x="8466" y="11265"/>
                  <a:pt x="8810" y="11125"/>
                  <a:pt x="9128" y="10944"/>
                </a:cubicBezTo>
                <a:lnTo>
                  <a:pt x="10653" y="12471"/>
                </a:lnTo>
                <a:lnTo>
                  <a:pt x="12472" y="10655"/>
                </a:lnTo>
                <a:lnTo>
                  <a:pt x="10943" y="9130"/>
                </a:lnTo>
                <a:cubicBezTo>
                  <a:pt x="11123" y="8812"/>
                  <a:pt x="11263" y="8468"/>
                  <a:pt x="11365" y="8109"/>
                </a:cubicBezTo>
                <a:lnTo>
                  <a:pt x="13526" y="8109"/>
                </a:lnTo>
                <a:lnTo>
                  <a:pt x="13526" y="5540"/>
                </a:lnTo>
                <a:lnTo>
                  <a:pt x="11365" y="5540"/>
                </a:lnTo>
                <a:cubicBezTo>
                  <a:pt x="11265" y="5181"/>
                  <a:pt x="11123" y="4837"/>
                  <a:pt x="10943" y="4519"/>
                </a:cubicBezTo>
                <a:lnTo>
                  <a:pt x="12472" y="2994"/>
                </a:lnTo>
                <a:cubicBezTo>
                  <a:pt x="11985" y="2280"/>
                  <a:pt x="11368" y="1662"/>
                  <a:pt x="10653" y="1178"/>
                </a:cubicBezTo>
                <a:lnTo>
                  <a:pt x="9128" y="2705"/>
                </a:lnTo>
                <a:cubicBezTo>
                  <a:pt x="8810" y="2524"/>
                  <a:pt x="8468" y="2384"/>
                  <a:pt x="8107" y="2284"/>
                </a:cubicBezTo>
                <a:lnTo>
                  <a:pt x="8107" y="124"/>
                </a:lnTo>
                <a:cubicBezTo>
                  <a:pt x="7694" y="43"/>
                  <a:pt x="7264" y="0"/>
                  <a:pt x="682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1" name="Google Shape;371;p7"/>
          <p:cNvSpPr/>
          <p:nvPr/>
        </p:nvSpPr>
        <p:spPr>
          <a:xfrm>
            <a:off x="604916" y="1280478"/>
            <a:ext cx="63452" cy="63471"/>
          </a:xfrm>
          <a:custGeom>
            <a:avLst/>
            <a:gdLst/>
            <a:ahLst/>
            <a:cxnLst/>
            <a:rect l="l" t="t" r="r" b="b"/>
            <a:pathLst>
              <a:path w="3280" h="3281" extrusionOk="0">
                <a:moveTo>
                  <a:pt x="1641" y="1"/>
                </a:moveTo>
                <a:cubicBezTo>
                  <a:pt x="734" y="1"/>
                  <a:pt x="0" y="735"/>
                  <a:pt x="0" y="1639"/>
                </a:cubicBezTo>
                <a:cubicBezTo>
                  <a:pt x="0" y="2546"/>
                  <a:pt x="734" y="3280"/>
                  <a:pt x="1641" y="3280"/>
                </a:cubicBezTo>
                <a:cubicBezTo>
                  <a:pt x="2546" y="3280"/>
                  <a:pt x="3279" y="2546"/>
                  <a:pt x="3279" y="1639"/>
                </a:cubicBezTo>
                <a:cubicBezTo>
                  <a:pt x="3279" y="735"/>
                  <a:pt x="2546" y="1"/>
                  <a:pt x="164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2" name="Google Shape;372;p7"/>
          <p:cNvSpPr/>
          <p:nvPr/>
        </p:nvSpPr>
        <p:spPr>
          <a:xfrm>
            <a:off x="8351313" y="3019525"/>
            <a:ext cx="261660" cy="264040"/>
          </a:xfrm>
          <a:custGeom>
            <a:avLst/>
            <a:gdLst/>
            <a:ahLst/>
            <a:cxnLst/>
            <a:rect l="l" t="t" r="r" b="b"/>
            <a:pathLst>
              <a:path w="13526" h="13649" extrusionOk="0">
                <a:moveTo>
                  <a:pt x="6823" y="4253"/>
                </a:moveTo>
                <a:cubicBezTo>
                  <a:pt x="8245" y="4253"/>
                  <a:pt x="9397" y="5402"/>
                  <a:pt x="9397" y="6824"/>
                </a:cubicBezTo>
                <a:cubicBezTo>
                  <a:pt x="9397" y="8247"/>
                  <a:pt x="8245" y="9396"/>
                  <a:pt x="6823" y="9396"/>
                </a:cubicBezTo>
                <a:cubicBezTo>
                  <a:pt x="5403" y="9396"/>
                  <a:pt x="4251" y="8247"/>
                  <a:pt x="4251" y="6824"/>
                </a:cubicBezTo>
                <a:cubicBezTo>
                  <a:pt x="4251" y="5402"/>
                  <a:pt x="5403" y="4253"/>
                  <a:pt x="6823" y="4253"/>
                </a:cubicBezTo>
                <a:close/>
                <a:moveTo>
                  <a:pt x="6823" y="0"/>
                </a:moveTo>
                <a:cubicBezTo>
                  <a:pt x="6383" y="0"/>
                  <a:pt x="5954" y="43"/>
                  <a:pt x="5538" y="124"/>
                </a:cubicBezTo>
                <a:lnTo>
                  <a:pt x="5538" y="2284"/>
                </a:lnTo>
                <a:cubicBezTo>
                  <a:pt x="5180" y="2384"/>
                  <a:pt x="4838" y="2524"/>
                  <a:pt x="4520" y="2705"/>
                </a:cubicBezTo>
                <a:lnTo>
                  <a:pt x="2995" y="1178"/>
                </a:lnTo>
                <a:lnTo>
                  <a:pt x="1176" y="2994"/>
                </a:lnTo>
                <a:lnTo>
                  <a:pt x="2703" y="4519"/>
                </a:lnTo>
                <a:cubicBezTo>
                  <a:pt x="2523" y="4837"/>
                  <a:pt x="2382" y="5181"/>
                  <a:pt x="2283" y="5540"/>
                </a:cubicBezTo>
                <a:lnTo>
                  <a:pt x="122" y="5540"/>
                </a:lnTo>
                <a:cubicBezTo>
                  <a:pt x="41" y="5955"/>
                  <a:pt x="1" y="6385"/>
                  <a:pt x="1" y="6824"/>
                </a:cubicBezTo>
                <a:cubicBezTo>
                  <a:pt x="1" y="7264"/>
                  <a:pt x="41" y="7694"/>
                  <a:pt x="122" y="8109"/>
                </a:cubicBezTo>
                <a:lnTo>
                  <a:pt x="2283" y="8109"/>
                </a:lnTo>
                <a:cubicBezTo>
                  <a:pt x="2382" y="8468"/>
                  <a:pt x="2523" y="8812"/>
                  <a:pt x="2703" y="9130"/>
                </a:cubicBezTo>
                <a:lnTo>
                  <a:pt x="1176" y="10655"/>
                </a:lnTo>
                <a:lnTo>
                  <a:pt x="2995" y="12471"/>
                </a:lnTo>
                <a:lnTo>
                  <a:pt x="4520" y="10944"/>
                </a:lnTo>
                <a:cubicBezTo>
                  <a:pt x="4838" y="11125"/>
                  <a:pt x="5180" y="11265"/>
                  <a:pt x="5538" y="11364"/>
                </a:cubicBezTo>
                <a:lnTo>
                  <a:pt x="5538" y="13525"/>
                </a:lnTo>
                <a:cubicBezTo>
                  <a:pt x="5954" y="13606"/>
                  <a:pt x="6383" y="13649"/>
                  <a:pt x="6823" y="13649"/>
                </a:cubicBezTo>
                <a:cubicBezTo>
                  <a:pt x="7264" y="13649"/>
                  <a:pt x="7694" y="13606"/>
                  <a:pt x="8107" y="13525"/>
                </a:cubicBezTo>
                <a:lnTo>
                  <a:pt x="8107" y="11364"/>
                </a:lnTo>
                <a:cubicBezTo>
                  <a:pt x="8466" y="11265"/>
                  <a:pt x="8810" y="11125"/>
                  <a:pt x="9128" y="10944"/>
                </a:cubicBezTo>
                <a:lnTo>
                  <a:pt x="10653" y="12471"/>
                </a:lnTo>
                <a:lnTo>
                  <a:pt x="12472" y="10655"/>
                </a:lnTo>
                <a:lnTo>
                  <a:pt x="10943" y="9130"/>
                </a:lnTo>
                <a:cubicBezTo>
                  <a:pt x="11123" y="8812"/>
                  <a:pt x="11263" y="8468"/>
                  <a:pt x="11365" y="8109"/>
                </a:cubicBezTo>
                <a:lnTo>
                  <a:pt x="13526" y="8109"/>
                </a:lnTo>
                <a:lnTo>
                  <a:pt x="13526" y="5540"/>
                </a:lnTo>
                <a:lnTo>
                  <a:pt x="11365" y="5540"/>
                </a:lnTo>
                <a:cubicBezTo>
                  <a:pt x="11265" y="5181"/>
                  <a:pt x="11123" y="4837"/>
                  <a:pt x="10943" y="4519"/>
                </a:cubicBezTo>
                <a:lnTo>
                  <a:pt x="12472" y="2994"/>
                </a:lnTo>
                <a:cubicBezTo>
                  <a:pt x="11985" y="2280"/>
                  <a:pt x="11368" y="1662"/>
                  <a:pt x="10653" y="1178"/>
                </a:cubicBezTo>
                <a:lnTo>
                  <a:pt x="9128" y="2705"/>
                </a:lnTo>
                <a:cubicBezTo>
                  <a:pt x="8810" y="2524"/>
                  <a:pt x="8468" y="2384"/>
                  <a:pt x="8107" y="2284"/>
                </a:cubicBezTo>
                <a:lnTo>
                  <a:pt x="8107" y="124"/>
                </a:lnTo>
                <a:cubicBezTo>
                  <a:pt x="7694" y="43"/>
                  <a:pt x="7264" y="0"/>
                  <a:pt x="682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3" name="Google Shape;373;p7"/>
          <p:cNvSpPr/>
          <p:nvPr/>
        </p:nvSpPr>
        <p:spPr>
          <a:xfrm>
            <a:off x="8709391" y="4348241"/>
            <a:ext cx="63452" cy="63471"/>
          </a:xfrm>
          <a:custGeom>
            <a:avLst/>
            <a:gdLst/>
            <a:ahLst/>
            <a:cxnLst/>
            <a:rect l="l" t="t" r="r" b="b"/>
            <a:pathLst>
              <a:path w="3280" h="3281" extrusionOk="0">
                <a:moveTo>
                  <a:pt x="1641" y="1"/>
                </a:moveTo>
                <a:cubicBezTo>
                  <a:pt x="734" y="1"/>
                  <a:pt x="0" y="735"/>
                  <a:pt x="0" y="1639"/>
                </a:cubicBezTo>
                <a:cubicBezTo>
                  <a:pt x="0" y="2546"/>
                  <a:pt x="734" y="3280"/>
                  <a:pt x="1641" y="3280"/>
                </a:cubicBezTo>
                <a:cubicBezTo>
                  <a:pt x="2546" y="3280"/>
                  <a:pt x="3279" y="2546"/>
                  <a:pt x="3279" y="1639"/>
                </a:cubicBezTo>
                <a:cubicBezTo>
                  <a:pt x="3279" y="735"/>
                  <a:pt x="2546" y="1"/>
                  <a:pt x="164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4" name="Google Shape;374;p7"/>
          <p:cNvSpPr/>
          <p:nvPr/>
        </p:nvSpPr>
        <p:spPr>
          <a:xfrm>
            <a:off x="7765332" y="4646427"/>
            <a:ext cx="173970" cy="175478"/>
          </a:xfrm>
          <a:custGeom>
            <a:avLst/>
            <a:gdLst/>
            <a:ahLst/>
            <a:cxnLst/>
            <a:rect l="l" t="t" r="r" b="b"/>
            <a:pathLst>
              <a:path w="8993" h="9071" extrusionOk="0">
                <a:moveTo>
                  <a:pt x="4536" y="2826"/>
                </a:moveTo>
                <a:cubicBezTo>
                  <a:pt x="5481" y="2826"/>
                  <a:pt x="6248" y="3591"/>
                  <a:pt x="6248" y="4536"/>
                </a:cubicBezTo>
                <a:cubicBezTo>
                  <a:pt x="6248" y="5481"/>
                  <a:pt x="5481" y="6245"/>
                  <a:pt x="4536" y="6245"/>
                </a:cubicBezTo>
                <a:cubicBezTo>
                  <a:pt x="3591" y="6245"/>
                  <a:pt x="2826" y="5481"/>
                  <a:pt x="2826" y="4536"/>
                </a:cubicBezTo>
                <a:cubicBezTo>
                  <a:pt x="2826" y="3591"/>
                  <a:pt x="3591" y="2826"/>
                  <a:pt x="4536" y="2826"/>
                </a:cubicBezTo>
                <a:close/>
                <a:moveTo>
                  <a:pt x="4536" y="0"/>
                </a:moveTo>
                <a:cubicBezTo>
                  <a:pt x="4244" y="0"/>
                  <a:pt x="3959" y="26"/>
                  <a:pt x="3684" y="81"/>
                </a:cubicBezTo>
                <a:lnTo>
                  <a:pt x="3684" y="1518"/>
                </a:lnTo>
                <a:cubicBezTo>
                  <a:pt x="3444" y="1584"/>
                  <a:pt x="3216" y="1677"/>
                  <a:pt x="3004" y="1798"/>
                </a:cubicBezTo>
                <a:lnTo>
                  <a:pt x="1991" y="782"/>
                </a:lnTo>
                <a:lnTo>
                  <a:pt x="782" y="1990"/>
                </a:lnTo>
                <a:lnTo>
                  <a:pt x="1798" y="3004"/>
                </a:lnTo>
                <a:cubicBezTo>
                  <a:pt x="1677" y="3215"/>
                  <a:pt x="1585" y="3443"/>
                  <a:pt x="1518" y="3683"/>
                </a:cubicBezTo>
                <a:lnTo>
                  <a:pt x="81" y="3683"/>
                </a:lnTo>
                <a:cubicBezTo>
                  <a:pt x="29" y="3959"/>
                  <a:pt x="1" y="4244"/>
                  <a:pt x="1" y="4536"/>
                </a:cubicBezTo>
                <a:cubicBezTo>
                  <a:pt x="1" y="4828"/>
                  <a:pt x="29" y="5115"/>
                  <a:pt x="81" y="5390"/>
                </a:cubicBezTo>
                <a:lnTo>
                  <a:pt x="1518" y="5390"/>
                </a:lnTo>
                <a:cubicBezTo>
                  <a:pt x="1585" y="5628"/>
                  <a:pt x="1677" y="5856"/>
                  <a:pt x="1798" y="6067"/>
                </a:cubicBezTo>
                <a:lnTo>
                  <a:pt x="782" y="7081"/>
                </a:lnTo>
                <a:lnTo>
                  <a:pt x="1991" y="8290"/>
                </a:lnTo>
                <a:lnTo>
                  <a:pt x="3004" y="7276"/>
                </a:lnTo>
                <a:cubicBezTo>
                  <a:pt x="3216" y="7395"/>
                  <a:pt x="3444" y="7487"/>
                  <a:pt x="3684" y="7554"/>
                </a:cubicBezTo>
                <a:lnTo>
                  <a:pt x="3684" y="8990"/>
                </a:lnTo>
                <a:cubicBezTo>
                  <a:pt x="3959" y="9045"/>
                  <a:pt x="4244" y="9071"/>
                  <a:pt x="4536" y="9071"/>
                </a:cubicBezTo>
                <a:cubicBezTo>
                  <a:pt x="4828" y="9071"/>
                  <a:pt x="5115" y="9045"/>
                  <a:pt x="5391" y="8990"/>
                </a:cubicBezTo>
                <a:lnTo>
                  <a:pt x="5391" y="7554"/>
                </a:lnTo>
                <a:cubicBezTo>
                  <a:pt x="5628" y="7490"/>
                  <a:pt x="5859" y="7395"/>
                  <a:pt x="6070" y="7276"/>
                </a:cubicBezTo>
                <a:lnTo>
                  <a:pt x="7081" y="8290"/>
                </a:lnTo>
                <a:lnTo>
                  <a:pt x="8290" y="7081"/>
                </a:lnTo>
                <a:lnTo>
                  <a:pt x="7276" y="6067"/>
                </a:lnTo>
                <a:cubicBezTo>
                  <a:pt x="7395" y="5856"/>
                  <a:pt x="7490" y="5628"/>
                  <a:pt x="7556" y="5390"/>
                </a:cubicBezTo>
                <a:lnTo>
                  <a:pt x="8993" y="5390"/>
                </a:lnTo>
                <a:lnTo>
                  <a:pt x="8993" y="3683"/>
                </a:lnTo>
                <a:lnTo>
                  <a:pt x="7556" y="3683"/>
                </a:lnTo>
                <a:cubicBezTo>
                  <a:pt x="7490" y="3443"/>
                  <a:pt x="7395" y="3215"/>
                  <a:pt x="7276" y="3004"/>
                </a:cubicBezTo>
                <a:lnTo>
                  <a:pt x="8290" y="1990"/>
                </a:lnTo>
                <a:cubicBezTo>
                  <a:pt x="7967" y="1515"/>
                  <a:pt x="7556" y="1104"/>
                  <a:pt x="7081" y="782"/>
                </a:cubicBezTo>
                <a:lnTo>
                  <a:pt x="6070" y="1798"/>
                </a:lnTo>
                <a:cubicBezTo>
                  <a:pt x="5859" y="1677"/>
                  <a:pt x="5628" y="1584"/>
                  <a:pt x="5391" y="1518"/>
                </a:cubicBezTo>
                <a:lnTo>
                  <a:pt x="5391" y="81"/>
                </a:lnTo>
                <a:cubicBezTo>
                  <a:pt x="5115" y="26"/>
                  <a:pt x="4830" y="0"/>
                  <a:pt x="453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5" name="Google Shape;375;p7"/>
          <p:cNvSpPr/>
          <p:nvPr/>
        </p:nvSpPr>
        <p:spPr>
          <a:xfrm>
            <a:off x="1173169" y="534990"/>
            <a:ext cx="173970" cy="175478"/>
          </a:xfrm>
          <a:custGeom>
            <a:avLst/>
            <a:gdLst/>
            <a:ahLst/>
            <a:cxnLst/>
            <a:rect l="l" t="t" r="r" b="b"/>
            <a:pathLst>
              <a:path w="8993" h="9071" extrusionOk="0">
                <a:moveTo>
                  <a:pt x="4536" y="2826"/>
                </a:moveTo>
                <a:cubicBezTo>
                  <a:pt x="5481" y="2826"/>
                  <a:pt x="6248" y="3591"/>
                  <a:pt x="6248" y="4536"/>
                </a:cubicBezTo>
                <a:cubicBezTo>
                  <a:pt x="6248" y="5481"/>
                  <a:pt x="5481" y="6245"/>
                  <a:pt x="4536" y="6245"/>
                </a:cubicBezTo>
                <a:cubicBezTo>
                  <a:pt x="3591" y="6245"/>
                  <a:pt x="2826" y="5481"/>
                  <a:pt x="2826" y="4536"/>
                </a:cubicBezTo>
                <a:cubicBezTo>
                  <a:pt x="2826" y="3591"/>
                  <a:pt x="3591" y="2826"/>
                  <a:pt x="4536" y="2826"/>
                </a:cubicBezTo>
                <a:close/>
                <a:moveTo>
                  <a:pt x="4536" y="0"/>
                </a:moveTo>
                <a:cubicBezTo>
                  <a:pt x="4244" y="0"/>
                  <a:pt x="3959" y="26"/>
                  <a:pt x="3684" y="81"/>
                </a:cubicBezTo>
                <a:lnTo>
                  <a:pt x="3684" y="1518"/>
                </a:lnTo>
                <a:cubicBezTo>
                  <a:pt x="3444" y="1584"/>
                  <a:pt x="3216" y="1677"/>
                  <a:pt x="3004" y="1798"/>
                </a:cubicBezTo>
                <a:lnTo>
                  <a:pt x="1991" y="782"/>
                </a:lnTo>
                <a:lnTo>
                  <a:pt x="782" y="1990"/>
                </a:lnTo>
                <a:lnTo>
                  <a:pt x="1798" y="3004"/>
                </a:lnTo>
                <a:cubicBezTo>
                  <a:pt x="1677" y="3215"/>
                  <a:pt x="1585" y="3443"/>
                  <a:pt x="1518" y="3683"/>
                </a:cubicBezTo>
                <a:lnTo>
                  <a:pt x="81" y="3683"/>
                </a:lnTo>
                <a:cubicBezTo>
                  <a:pt x="29" y="3959"/>
                  <a:pt x="1" y="4244"/>
                  <a:pt x="1" y="4536"/>
                </a:cubicBezTo>
                <a:cubicBezTo>
                  <a:pt x="1" y="4828"/>
                  <a:pt x="29" y="5115"/>
                  <a:pt x="81" y="5390"/>
                </a:cubicBezTo>
                <a:lnTo>
                  <a:pt x="1518" y="5390"/>
                </a:lnTo>
                <a:cubicBezTo>
                  <a:pt x="1585" y="5628"/>
                  <a:pt x="1677" y="5856"/>
                  <a:pt x="1798" y="6067"/>
                </a:cubicBezTo>
                <a:lnTo>
                  <a:pt x="782" y="7081"/>
                </a:lnTo>
                <a:lnTo>
                  <a:pt x="1991" y="8290"/>
                </a:lnTo>
                <a:lnTo>
                  <a:pt x="3004" y="7276"/>
                </a:lnTo>
                <a:cubicBezTo>
                  <a:pt x="3216" y="7395"/>
                  <a:pt x="3444" y="7487"/>
                  <a:pt x="3684" y="7554"/>
                </a:cubicBezTo>
                <a:lnTo>
                  <a:pt x="3684" y="8990"/>
                </a:lnTo>
                <a:cubicBezTo>
                  <a:pt x="3959" y="9045"/>
                  <a:pt x="4244" y="9071"/>
                  <a:pt x="4536" y="9071"/>
                </a:cubicBezTo>
                <a:cubicBezTo>
                  <a:pt x="4828" y="9071"/>
                  <a:pt x="5115" y="9045"/>
                  <a:pt x="5391" y="8990"/>
                </a:cubicBezTo>
                <a:lnTo>
                  <a:pt x="5391" y="7554"/>
                </a:lnTo>
                <a:cubicBezTo>
                  <a:pt x="5628" y="7490"/>
                  <a:pt x="5859" y="7395"/>
                  <a:pt x="6070" y="7276"/>
                </a:cubicBezTo>
                <a:lnTo>
                  <a:pt x="7081" y="8290"/>
                </a:lnTo>
                <a:lnTo>
                  <a:pt x="8290" y="7081"/>
                </a:lnTo>
                <a:lnTo>
                  <a:pt x="7276" y="6067"/>
                </a:lnTo>
                <a:cubicBezTo>
                  <a:pt x="7395" y="5856"/>
                  <a:pt x="7490" y="5628"/>
                  <a:pt x="7556" y="5390"/>
                </a:cubicBezTo>
                <a:lnTo>
                  <a:pt x="8993" y="5390"/>
                </a:lnTo>
                <a:lnTo>
                  <a:pt x="8993" y="3683"/>
                </a:lnTo>
                <a:lnTo>
                  <a:pt x="7556" y="3683"/>
                </a:lnTo>
                <a:cubicBezTo>
                  <a:pt x="7490" y="3443"/>
                  <a:pt x="7395" y="3215"/>
                  <a:pt x="7276" y="3004"/>
                </a:cubicBezTo>
                <a:lnTo>
                  <a:pt x="8290" y="1990"/>
                </a:lnTo>
                <a:cubicBezTo>
                  <a:pt x="7967" y="1515"/>
                  <a:pt x="7556" y="1104"/>
                  <a:pt x="7081" y="782"/>
                </a:cubicBezTo>
                <a:lnTo>
                  <a:pt x="6070" y="1798"/>
                </a:lnTo>
                <a:cubicBezTo>
                  <a:pt x="5859" y="1677"/>
                  <a:pt x="5628" y="1584"/>
                  <a:pt x="5391" y="1518"/>
                </a:cubicBezTo>
                <a:lnTo>
                  <a:pt x="5391" y="81"/>
                </a:lnTo>
                <a:cubicBezTo>
                  <a:pt x="5115" y="26"/>
                  <a:pt x="4830" y="0"/>
                  <a:pt x="4536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6" name="Google Shape;376;p7"/>
          <p:cNvSpPr/>
          <p:nvPr/>
        </p:nvSpPr>
        <p:spPr>
          <a:xfrm>
            <a:off x="5470316" y="4805266"/>
            <a:ext cx="63452" cy="63471"/>
          </a:xfrm>
          <a:custGeom>
            <a:avLst/>
            <a:gdLst/>
            <a:ahLst/>
            <a:cxnLst/>
            <a:rect l="l" t="t" r="r" b="b"/>
            <a:pathLst>
              <a:path w="3280" h="3281" extrusionOk="0">
                <a:moveTo>
                  <a:pt x="1641" y="1"/>
                </a:moveTo>
                <a:cubicBezTo>
                  <a:pt x="734" y="1"/>
                  <a:pt x="0" y="735"/>
                  <a:pt x="0" y="1639"/>
                </a:cubicBezTo>
                <a:cubicBezTo>
                  <a:pt x="0" y="2546"/>
                  <a:pt x="734" y="3280"/>
                  <a:pt x="1641" y="3280"/>
                </a:cubicBezTo>
                <a:cubicBezTo>
                  <a:pt x="2546" y="3280"/>
                  <a:pt x="3279" y="2546"/>
                  <a:pt x="3279" y="1639"/>
                </a:cubicBezTo>
                <a:cubicBezTo>
                  <a:pt x="3279" y="735"/>
                  <a:pt x="2546" y="1"/>
                  <a:pt x="164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9"/>
          <p:cNvSpPr txBox="1">
            <a:spLocks noGrp="1"/>
          </p:cNvSpPr>
          <p:nvPr>
            <p:ph type="title"/>
          </p:nvPr>
        </p:nvSpPr>
        <p:spPr>
          <a:xfrm>
            <a:off x="715100" y="1461138"/>
            <a:ext cx="5259300" cy="8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4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42" name="Google Shape;442;p9"/>
          <p:cNvSpPr txBox="1">
            <a:spLocks noGrp="1"/>
          </p:cNvSpPr>
          <p:nvPr>
            <p:ph type="subTitle" idx="1"/>
          </p:nvPr>
        </p:nvSpPr>
        <p:spPr>
          <a:xfrm>
            <a:off x="715100" y="2408063"/>
            <a:ext cx="5259300" cy="118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3" name="Google Shape;443;p9"/>
          <p:cNvSpPr/>
          <p:nvPr/>
        </p:nvSpPr>
        <p:spPr>
          <a:xfrm rot="10800000">
            <a:off x="-18" y="-5"/>
            <a:ext cx="1566591" cy="783296"/>
          </a:xfrm>
          <a:custGeom>
            <a:avLst/>
            <a:gdLst/>
            <a:ahLst/>
            <a:cxnLst/>
            <a:rect l="l" t="t" r="r" b="b"/>
            <a:pathLst>
              <a:path w="285744" h="142872" extrusionOk="0">
                <a:moveTo>
                  <a:pt x="142872" y="0"/>
                </a:moveTo>
                <a:cubicBezTo>
                  <a:pt x="63966" y="0"/>
                  <a:pt x="0" y="63966"/>
                  <a:pt x="0" y="142871"/>
                </a:cubicBezTo>
                <a:lnTo>
                  <a:pt x="285744" y="142871"/>
                </a:lnTo>
                <a:cubicBezTo>
                  <a:pt x="285744" y="63966"/>
                  <a:pt x="221778" y="0"/>
                  <a:pt x="14287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4" name="Google Shape;444;p9"/>
          <p:cNvSpPr/>
          <p:nvPr/>
        </p:nvSpPr>
        <p:spPr>
          <a:xfrm rot="10800000">
            <a:off x="-1860735" y="754"/>
            <a:ext cx="2470257" cy="1235128"/>
          </a:xfrm>
          <a:custGeom>
            <a:avLst/>
            <a:gdLst/>
            <a:ahLst/>
            <a:cxnLst/>
            <a:rect l="l" t="t" r="r" b="b"/>
            <a:pathLst>
              <a:path w="285744" h="142872" extrusionOk="0">
                <a:moveTo>
                  <a:pt x="142872" y="0"/>
                </a:moveTo>
                <a:cubicBezTo>
                  <a:pt x="63966" y="0"/>
                  <a:pt x="0" y="63966"/>
                  <a:pt x="0" y="142871"/>
                </a:cubicBezTo>
                <a:lnTo>
                  <a:pt x="285744" y="142871"/>
                </a:lnTo>
                <a:cubicBezTo>
                  <a:pt x="285744" y="63966"/>
                  <a:pt x="221778" y="0"/>
                  <a:pt x="14287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45" name="Google Shape;445;p9"/>
          <p:cNvCxnSpPr/>
          <p:nvPr/>
        </p:nvCxnSpPr>
        <p:spPr>
          <a:xfrm>
            <a:off x="-1150787" y="398513"/>
            <a:ext cx="14163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dot"/>
            <a:round/>
            <a:headEnd type="oval" w="med" len="med"/>
            <a:tailEnd type="triangle" w="med" len="med"/>
          </a:ln>
        </p:spPr>
      </p:cxnSp>
      <p:cxnSp>
        <p:nvCxnSpPr>
          <p:cNvPr id="446" name="Google Shape;446;p9"/>
          <p:cNvCxnSpPr/>
          <p:nvPr/>
        </p:nvCxnSpPr>
        <p:spPr>
          <a:xfrm>
            <a:off x="-767112" y="192863"/>
            <a:ext cx="14163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dot"/>
            <a:round/>
            <a:headEnd type="oval" w="med" len="med"/>
            <a:tailEnd type="triangle" w="med" len="med"/>
          </a:ln>
        </p:spPr>
      </p:cxnSp>
      <p:grpSp>
        <p:nvGrpSpPr>
          <p:cNvPr id="447" name="Google Shape;447;p9"/>
          <p:cNvGrpSpPr/>
          <p:nvPr/>
        </p:nvGrpSpPr>
        <p:grpSpPr>
          <a:xfrm flipH="1">
            <a:off x="969205" y="415883"/>
            <a:ext cx="1175881" cy="404867"/>
            <a:chOff x="6666150" y="1143175"/>
            <a:chExt cx="1658975" cy="571200"/>
          </a:xfrm>
        </p:grpSpPr>
        <p:grpSp>
          <p:nvGrpSpPr>
            <p:cNvPr id="448" name="Google Shape;448;p9"/>
            <p:cNvGrpSpPr/>
            <p:nvPr/>
          </p:nvGrpSpPr>
          <p:grpSpPr>
            <a:xfrm flipH="1">
              <a:off x="6666150" y="1143175"/>
              <a:ext cx="1658975" cy="571200"/>
              <a:chOff x="6841800" y="708750"/>
              <a:chExt cx="1658975" cy="571200"/>
            </a:xfrm>
          </p:grpSpPr>
          <p:sp>
            <p:nvSpPr>
              <p:cNvPr id="449" name="Google Shape;449;p9"/>
              <p:cNvSpPr/>
              <p:nvPr/>
            </p:nvSpPr>
            <p:spPr>
              <a:xfrm>
                <a:off x="8341425" y="1138275"/>
                <a:ext cx="156500" cy="141675"/>
              </a:xfrm>
              <a:custGeom>
                <a:avLst/>
                <a:gdLst/>
                <a:ahLst/>
                <a:cxnLst/>
                <a:rect l="l" t="t" r="r" b="b"/>
                <a:pathLst>
                  <a:path w="6260" h="5667" extrusionOk="0">
                    <a:moveTo>
                      <a:pt x="5666" y="1"/>
                    </a:moveTo>
                    <a:lnTo>
                      <a:pt x="1" y="5666"/>
                    </a:lnTo>
                    <a:lnTo>
                      <a:pt x="3964" y="5666"/>
                    </a:lnTo>
                    <a:lnTo>
                      <a:pt x="6260" y="3370"/>
                    </a:lnTo>
                    <a:cubicBezTo>
                      <a:pt x="6146" y="2219"/>
                      <a:pt x="5944" y="1096"/>
                      <a:pt x="566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" name="Google Shape;450;p9"/>
              <p:cNvSpPr/>
              <p:nvPr/>
            </p:nvSpPr>
            <p:spPr>
              <a:xfrm>
                <a:off x="6870250" y="899300"/>
                <a:ext cx="231475" cy="231475"/>
              </a:xfrm>
              <a:custGeom>
                <a:avLst/>
                <a:gdLst/>
                <a:ahLst/>
                <a:cxnLst/>
                <a:rect l="l" t="t" r="r" b="b"/>
                <a:pathLst>
                  <a:path w="9259" h="9259" extrusionOk="0">
                    <a:moveTo>
                      <a:pt x="9259" y="0"/>
                    </a:moveTo>
                    <a:lnTo>
                      <a:pt x="9259" y="0"/>
                    </a:lnTo>
                    <a:cubicBezTo>
                      <a:pt x="5027" y="1660"/>
                      <a:pt x="1662" y="5025"/>
                      <a:pt x="0" y="9258"/>
                    </a:cubicBezTo>
                    <a:lnTo>
                      <a:pt x="925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1" name="Google Shape;451;p9"/>
              <p:cNvSpPr/>
              <p:nvPr/>
            </p:nvSpPr>
            <p:spPr>
              <a:xfrm>
                <a:off x="8448925" y="1230300"/>
                <a:ext cx="51850" cy="49650"/>
              </a:xfrm>
              <a:custGeom>
                <a:avLst/>
                <a:gdLst/>
                <a:ahLst/>
                <a:cxnLst/>
                <a:rect l="l" t="t" r="r" b="b"/>
                <a:pathLst>
                  <a:path w="2074" h="1986" extrusionOk="0">
                    <a:moveTo>
                      <a:pt x="1983" y="0"/>
                    </a:moveTo>
                    <a:lnTo>
                      <a:pt x="1" y="1985"/>
                    </a:lnTo>
                    <a:lnTo>
                      <a:pt x="2074" y="1985"/>
                    </a:lnTo>
                    <a:cubicBezTo>
                      <a:pt x="2074" y="1316"/>
                      <a:pt x="2040" y="656"/>
                      <a:pt x="198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2" name="Google Shape;452;p9"/>
              <p:cNvSpPr/>
              <p:nvPr/>
            </p:nvSpPr>
            <p:spPr>
              <a:xfrm>
                <a:off x="7481750" y="719850"/>
                <a:ext cx="637750" cy="560100"/>
              </a:xfrm>
              <a:custGeom>
                <a:avLst/>
                <a:gdLst/>
                <a:ahLst/>
                <a:cxnLst/>
                <a:rect l="l" t="t" r="r" b="b"/>
                <a:pathLst>
                  <a:path w="25510" h="22404" extrusionOk="0">
                    <a:moveTo>
                      <a:pt x="22403" y="0"/>
                    </a:moveTo>
                    <a:lnTo>
                      <a:pt x="0" y="22403"/>
                    </a:lnTo>
                    <a:lnTo>
                      <a:pt x="3961" y="22403"/>
                    </a:lnTo>
                    <a:lnTo>
                      <a:pt x="25509" y="855"/>
                    </a:lnTo>
                    <a:cubicBezTo>
                      <a:pt x="24505" y="501"/>
                      <a:pt x="23467" y="211"/>
                      <a:pt x="2240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3" name="Google Shape;453;p9"/>
              <p:cNvSpPr/>
              <p:nvPr/>
            </p:nvSpPr>
            <p:spPr>
              <a:xfrm>
                <a:off x="7589175" y="743350"/>
                <a:ext cx="605175" cy="536600"/>
              </a:xfrm>
              <a:custGeom>
                <a:avLst/>
                <a:gdLst/>
                <a:ahLst/>
                <a:cxnLst/>
                <a:rect l="l" t="t" r="r" b="b"/>
                <a:pathLst>
                  <a:path w="24207" h="21464" extrusionOk="0">
                    <a:moveTo>
                      <a:pt x="21464" y="0"/>
                    </a:moveTo>
                    <a:lnTo>
                      <a:pt x="1" y="21463"/>
                    </a:lnTo>
                    <a:lnTo>
                      <a:pt x="3964" y="21463"/>
                    </a:lnTo>
                    <a:lnTo>
                      <a:pt x="24207" y="1218"/>
                    </a:lnTo>
                    <a:cubicBezTo>
                      <a:pt x="23323" y="755"/>
                      <a:pt x="22411" y="345"/>
                      <a:pt x="2146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4" name="Google Shape;454;p9"/>
              <p:cNvSpPr/>
              <p:nvPr/>
            </p:nvSpPr>
            <p:spPr>
              <a:xfrm>
                <a:off x="7374300" y="709150"/>
                <a:ext cx="660425" cy="570800"/>
              </a:xfrm>
              <a:custGeom>
                <a:avLst/>
                <a:gdLst/>
                <a:ahLst/>
                <a:cxnLst/>
                <a:rect l="l" t="t" r="r" b="b"/>
                <a:pathLst>
                  <a:path w="26417" h="22832" extrusionOk="0">
                    <a:moveTo>
                      <a:pt x="22831" y="1"/>
                    </a:moveTo>
                    <a:lnTo>
                      <a:pt x="0" y="22831"/>
                    </a:lnTo>
                    <a:lnTo>
                      <a:pt x="3961" y="22831"/>
                    </a:lnTo>
                    <a:lnTo>
                      <a:pt x="26417" y="376"/>
                    </a:lnTo>
                    <a:cubicBezTo>
                      <a:pt x="25248" y="160"/>
                      <a:pt x="24052" y="31"/>
                      <a:pt x="2283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5" name="Google Shape;455;p9"/>
              <p:cNvSpPr/>
              <p:nvPr/>
            </p:nvSpPr>
            <p:spPr>
              <a:xfrm>
                <a:off x="7696625" y="776650"/>
                <a:ext cx="564275" cy="503300"/>
              </a:xfrm>
              <a:custGeom>
                <a:avLst/>
                <a:gdLst/>
                <a:ahLst/>
                <a:cxnLst/>
                <a:rect l="l" t="t" r="r" b="b"/>
                <a:pathLst>
                  <a:path w="22571" h="20132" extrusionOk="0">
                    <a:moveTo>
                      <a:pt x="20132" y="0"/>
                    </a:moveTo>
                    <a:lnTo>
                      <a:pt x="1" y="20131"/>
                    </a:lnTo>
                    <a:lnTo>
                      <a:pt x="3964" y="20131"/>
                    </a:lnTo>
                    <a:lnTo>
                      <a:pt x="22570" y="1525"/>
                    </a:lnTo>
                    <a:cubicBezTo>
                      <a:pt x="21792" y="969"/>
                      <a:pt x="20979" y="456"/>
                      <a:pt x="2013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6" name="Google Shape;456;p9"/>
              <p:cNvSpPr/>
              <p:nvPr/>
            </p:nvSpPr>
            <p:spPr>
              <a:xfrm>
                <a:off x="8019025" y="923325"/>
                <a:ext cx="397575" cy="356625"/>
              </a:xfrm>
              <a:custGeom>
                <a:avLst/>
                <a:gdLst/>
                <a:ahLst/>
                <a:cxnLst/>
                <a:rect l="l" t="t" r="r" b="b"/>
                <a:pathLst>
                  <a:path w="15903" h="14265" extrusionOk="0">
                    <a:moveTo>
                      <a:pt x="14264" y="1"/>
                    </a:moveTo>
                    <a:lnTo>
                      <a:pt x="1" y="14264"/>
                    </a:lnTo>
                    <a:lnTo>
                      <a:pt x="3964" y="14264"/>
                    </a:lnTo>
                    <a:lnTo>
                      <a:pt x="15903" y="2323"/>
                    </a:lnTo>
                    <a:cubicBezTo>
                      <a:pt x="15406" y="1513"/>
                      <a:pt x="14858" y="739"/>
                      <a:pt x="1426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7" name="Google Shape;457;p9"/>
              <p:cNvSpPr/>
              <p:nvPr/>
            </p:nvSpPr>
            <p:spPr>
              <a:xfrm>
                <a:off x="8233975" y="1057850"/>
                <a:ext cx="247275" cy="222100"/>
              </a:xfrm>
              <a:custGeom>
                <a:avLst/>
                <a:gdLst/>
                <a:ahLst/>
                <a:cxnLst/>
                <a:rect l="l" t="t" r="r" b="b"/>
                <a:pathLst>
                  <a:path w="9891" h="8884" extrusionOk="0">
                    <a:moveTo>
                      <a:pt x="8881" y="0"/>
                    </a:moveTo>
                    <a:lnTo>
                      <a:pt x="1" y="8883"/>
                    </a:lnTo>
                    <a:lnTo>
                      <a:pt x="3964" y="8883"/>
                    </a:lnTo>
                    <a:lnTo>
                      <a:pt x="9891" y="2954"/>
                    </a:lnTo>
                    <a:cubicBezTo>
                      <a:pt x="9620" y="1940"/>
                      <a:pt x="9285" y="955"/>
                      <a:pt x="888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" name="Google Shape;458;p9"/>
              <p:cNvSpPr/>
              <p:nvPr/>
            </p:nvSpPr>
            <p:spPr>
              <a:xfrm>
                <a:off x="8126525" y="986675"/>
                <a:ext cx="326875" cy="293275"/>
              </a:xfrm>
              <a:custGeom>
                <a:avLst/>
                <a:gdLst/>
                <a:ahLst/>
                <a:cxnLst/>
                <a:rect l="l" t="t" r="r" b="b"/>
                <a:pathLst>
                  <a:path w="13075" h="11731" extrusionOk="0">
                    <a:moveTo>
                      <a:pt x="11731" y="0"/>
                    </a:moveTo>
                    <a:lnTo>
                      <a:pt x="1" y="11730"/>
                    </a:lnTo>
                    <a:lnTo>
                      <a:pt x="3962" y="11730"/>
                    </a:lnTo>
                    <a:lnTo>
                      <a:pt x="13075" y="2617"/>
                    </a:lnTo>
                    <a:cubicBezTo>
                      <a:pt x="12681" y="1712"/>
                      <a:pt x="12232" y="839"/>
                      <a:pt x="1173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9" name="Google Shape;459;p9"/>
              <p:cNvSpPr/>
              <p:nvPr/>
            </p:nvSpPr>
            <p:spPr>
              <a:xfrm>
                <a:off x="7266775" y="708750"/>
                <a:ext cx="670125" cy="571200"/>
              </a:xfrm>
              <a:custGeom>
                <a:avLst/>
                <a:gdLst/>
                <a:ahLst/>
                <a:cxnLst/>
                <a:rect l="l" t="t" r="r" b="b"/>
                <a:pathLst>
                  <a:path w="26805" h="22848" extrusionOk="0">
                    <a:moveTo>
                      <a:pt x="26515" y="0"/>
                    </a:moveTo>
                    <a:cubicBezTo>
                      <a:pt x="25142" y="0"/>
                      <a:pt x="23798" y="123"/>
                      <a:pt x="22495" y="356"/>
                    </a:cubicBezTo>
                    <a:lnTo>
                      <a:pt x="1" y="22847"/>
                    </a:lnTo>
                    <a:lnTo>
                      <a:pt x="3964" y="22847"/>
                    </a:lnTo>
                    <a:lnTo>
                      <a:pt x="26804" y="7"/>
                    </a:lnTo>
                    <a:cubicBezTo>
                      <a:pt x="26707" y="7"/>
                      <a:pt x="26612" y="0"/>
                      <a:pt x="2651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0" name="Google Shape;460;p9"/>
              <p:cNvSpPr/>
              <p:nvPr/>
            </p:nvSpPr>
            <p:spPr>
              <a:xfrm>
                <a:off x="7911575" y="867225"/>
                <a:ext cx="460400" cy="412725"/>
              </a:xfrm>
              <a:custGeom>
                <a:avLst/>
                <a:gdLst/>
                <a:ahLst/>
                <a:cxnLst/>
                <a:rect l="l" t="t" r="r" b="b"/>
                <a:pathLst>
                  <a:path w="18416" h="16509" extrusionOk="0">
                    <a:moveTo>
                      <a:pt x="16508" y="1"/>
                    </a:moveTo>
                    <a:lnTo>
                      <a:pt x="1" y="16508"/>
                    </a:lnTo>
                    <a:lnTo>
                      <a:pt x="3964" y="16508"/>
                    </a:lnTo>
                    <a:lnTo>
                      <a:pt x="18415" y="2055"/>
                    </a:lnTo>
                    <a:cubicBezTo>
                      <a:pt x="17821" y="1331"/>
                      <a:pt x="17183" y="647"/>
                      <a:pt x="1650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1" name="Google Shape;461;p9"/>
              <p:cNvSpPr/>
              <p:nvPr/>
            </p:nvSpPr>
            <p:spPr>
              <a:xfrm>
                <a:off x="7804125" y="818250"/>
                <a:ext cx="515825" cy="461700"/>
              </a:xfrm>
              <a:custGeom>
                <a:avLst/>
                <a:gdLst/>
                <a:ahLst/>
                <a:cxnLst/>
                <a:rect l="l" t="t" r="r" b="b"/>
                <a:pathLst>
                  <a:path w="20633" h="18468" extrusionOk="0">
                    <a:moveTo>
                      <a:pt x="18467" y="1"/>
                    </a:moveTo>
                    <a:lnTo>
                      <a:pt x="1" y="18467"/>
                    </a:lnTo>
                    <a:lnTo>
                      <a:pt x="3962" y="18467"/>
                    </a:lnTo>
                    <a:lnTo>
                      <a:pt x="20633" y="1796"/>
                    </a:lnTo>
                    <a:cubicBezTo>
                      <a:pt x="19949" y="1155"/>
                      <a:pt x="19227" y="554"/>
                      <a:pt x="1846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2" name="Google Shape;462;p9"/>
              <p:cNvSpPr/>
              <p:nvPr/>
            </p:nvSpPr>
            <p:spPr>
              <a:xfrm>
                <a:off x="7051900" y="783350"/>
                <a:ext cx="595600" cy="496600"/>
              </a:xfrm>
              <a:custGeom>
                <a:avLst/>
                <a:gdLst/>
                <a:ahLst/>
                <a:cxnLst/>
                <a:rect l="l" t="t" r="r" b="b"/>
                <a:pathLst>
                  <a:path w="23824" h="19864" extrusionOk="0">
                    <a:moveTo>
                      <a:pt x="23824" y="1"/>
                    </a:moveTo>
                    <a:lnTo>
                      <a:pt x="23824" y="1"/>
                    </a:lnTo>
                    <a:cubicBezTo>
                      <a:pt x="21100" y="1554"/>
                      <a:pt x="18723" y="3643"/>
                      <a:pt x="16847" y="6134"/>
                    </a:cubicBezTo>
                    <a:cubicBezTo>
                      <a:pt x="16209" y="5719"/>
                      <a:pt x="15537" y="5346"/>
                      <a:pt x="14841" y="5023"/>
                    </a:cubicBezTo>
                    <a:lnTo>
                      <a:pt x="0" y="19863"/>
                    </a:lnTo>
                    <a:lnTo>
                      <a:pt x="3961" y="19863"/>
                    </a:lnTo>
                    <a:lnTo>
                      <a:pt x="2382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3" name="Google Shape;463;p9"/>
              <p:cNvSpPr/>
              <p:nvPr/>
            </p:nvSpPr>
            <p:spPr>
              <a:xfrm>
                <a:off x="6944400" y="881375"/>
                <a:ext cx="472600" cy="398575"/>
              </a:xfrm>
              <a:custGeom>
                <a:avLst/>
                <a:gdLst/>
                <a:ahLst/>
                <a:cxnLst/>
                <a:rect l="l" t="t" r="r" b="b"/>
                <a:pathLst>
                  <a:path w="18904" h="15943" extrusionOk="0">
                    <a:moveTo>
                      <a:pt x="15942" y="0"/>
                    </a:moveTo>
                    <a:lnTo>
                      <a:pt x="0" y="15942"/>
                    </a:lnTo>
                    <a:lnTo>
                      <a:pt x="3963" y="15942"/>
                    </a:lnTo>
                    <a:lnTo>
                      <a:pt x="18903" y="1000"/>
                    </a:lnTo>
                    <a:cubicBezTo>
                      <a:pt x="17961" y="579"/>
                      <a:pt x="16971" y="240"/>
                      <a:pt x="1594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4" name="Google Shape;464;p9"/>
              <p:cNvSpPr/>
              <p:nvPr/>
            </p:nvSpPr>
            <p:spPr>
              <a:xfrm>
                <a:off x="6842525" y="871500"/>
                <a:ext cx="394425" cy="394500"/>
              </a:xfrm>
              <a:custGeom>
                <a:avLst/>
                <a:gdLst/>
                <a:ahLst/>
                <a:cxnLst/>
                <a:rect l="l" t="t" r="r" b="b"/>
                <a:pathLst>
                  <a:path w="15777" h="15780" extrusionOk="0">
                    <a:moveTo>
                      <a:pt x="15777" y="1"/>
                    </a:moveTo>
                    <a:lnTo>
                      <a:pt x="15777" y="1"/>
                    </a:lnTo>
                    <a:cubicBezTo>
                      <a:pt x="14072" y="58"/>
                      <a:pt x="12433" y="376"/>
                      <a:pt x="10899" y="917"/>
                    </a:cubicBezTo>
                    <a:lnTo>
                      <a:pt x="915" y="10900"/>
                    </a:lnTo>
                    <a:cubicBezTo>
                      <a:pt x="373" y="12436"/>
                      <a:pt x="57" y="14072"/>
                      <a:pt x="0" y="15779"/>
                    </a:cubicBezTo>
                    <a:lnTo>
                      <a:pt x="1577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5" name="Google Shape;465;p9"/>
              <p:cNvSpPr/>
              <p:nvPr/>
            </p:nvSpPr>
            <p:spPr>
              <a:xfrm>
                <a:off x="6841800" y="870800"/>
                <a:ext cx="494225" cy="409150"/>
              </a:xfrm>
              <a:custGeom>
                <a:avLst/>
                <a:gdLst/>
                <a:ahLst/>
                <a:cxnLst/>
                <a:rect l="l" t="t" r="r" b="b"/>
                <a:pathLst>
                  <a:path w="19769" h="16366" extrusionOk="0">
                    <a:moveTo>
                      <a:pt x="16364" y="0"/>
                    </a:moveTo>
                    <a:cubicBezTo>
                      <a:pt x="16295" y="0"/>
                      <a:pt x="16228" y="10"/>
                      <a:pt x="16159" y="10"/>
                    </a:cubicBezTo>
                    <a:lnTo>
                      <a:pt x="10" y="16161"/>
                    </a:lnTo>
                    <a:cubicBezTo>
                      <a:pt x="10" y="16230"/>
                      <a:pt x="1" y="16297"/>
                      <a:pt x="1" y="16365"/>
                    </a:cubicBezTo>
                    <a:lnTo>
                      <a:pt x="3769" y="16365"/>
                    </a:lnTo>
                    <a:lnTo>
                      <a:pt x="19769" y="364"/>
                    </a:lnTo>
                    <a:cubicBezTo>
                      <a:pt x="18672" y="129"/>
                      <a:pt x="17534" y="0"/>
                      <a:pt x="1636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" name="Google Shape;466;p9"/>
              <p:cNvSpPr/>
              <p:nvPr/>
            </p:nvSpPr>
            <p:spPr>
              <a:xfrm>
                <a:off x="7159350" y="719725"/>
                <a:ext cx="659225" cy="560225"/>
              </a:xfrm>
              <a:custGeom>
                <a:avLst/>
                <a:gdLst/>
                <a:ahLst/>
                <a:cxnLst/>
                <a:rect l="l" t="t" r="r" b="b"/>
                <a:pathLst>
                  <a:path w="26369" h="22409" extrusionOk="0">
                    <a:moveTo>
                      <a:pt x="26369" y="0"/>
                    </a:moveTo>
                    <a:cubicBezTo>
                      <a:pt x="24211" y="425"/>
                      <a:pt x="22161" y="1152"/>
                      <a:pt x="20267" y="2140"/>
                    </a:cubicBezTo>
                    <a:lnTo>
                      <a:pt x="0" y="22408"/>
                    </a:lnTo>
                    <a:lnTo>
                      <a:pt x="3963" y="22408"/>
                    </a:lnTo>
                    <a:lnTo>
                      <a:pt x="2636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67" name="Google Shape;467;p9"/>
            <p:cNvGrpSpPr/>
            <p:nvPr/>
          </p:nvGrpSpPr>
          <p:grpSpPr>
            <a:xfrm flipH="1">
              <a:off x="6668400" y="1143350"/>
              <a:ext cx="1656475" cy="571025"/>
              <a:chOff x="6842050" y="708925"/>
              <a:chExt cx="1656475" cy="571025"/>
            </a:xfrm>
          </p:grpSpPr>
          <p:sp>
            <p:nvSpPr>
              <p:cNvPr id="468" name="Google Shape;468;p9"/>
              <p:cNvSpPr/>
              <p:nvPr/>
            </p:nvSpPr>
            <p:spPr>
              <a:xfrm>
                <a:off x="6865375" y="894425"/>
                <a:ext cx="249650" cy="249575"/>
              </a:xfrm>
              <a:custGeom>
                <a:avLst/>
                <a:gdLst/>
                <a:ahLst/>
                <a:cxnLst/>
                <a:rect l="l" t="t" r="r" b="b"/>
                <a:pathLst>
                  <a:path w="9986" h="9983" extrusionOk="0">
                    <a:moveTo>
                      <a:pt x="9985" y="0"/>
                    </a:moveTo>
                    <a:lnTo>
                      <a:pt x="9985" y="0"/>
                    </a:lnTo>
                    <a:cubicBezTo>
                      <a:pt x="9807" y="62"/>
                      <a:pt x="9629" y="126"/>
                      <a:pt x="9454" y="195"/>
                    </a:cubicBezTo>
                    <a:lnTo>
                      <a:pt x="195" y="9453"/>
                    </a:lnTo>
                    <a:cubicBezTo>
                      <a:pt x="126" y="9627"/>
                      <a:pt x="65" y="9805"/>
                      <a:pt x="1" y="9983"/>
                    </a:cubicBezTo>
                    <a:lnTo>
                      <a:pt x="9985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9" name="Google Shape;469;p9"/>
              <p:cNvSpPr/>
              <p:nvPr/>
            </p:nvSpPr>
            <p:spPr>
              <a:xfrm>
                <a:off x="6842050" y="871025"/>
                <a:ext cx="403800" cy="403825"/>
              </a:xfrm>
              <a:custGeom>
                <a:avLst/>
                <a:gdLst/>
                <a:ahLst/>
                <a:cxnLst/>
                <a:rect l="l" t="t" r="r" b="b"/>
                <a:pathLst>
                  <a:path w="16152" h="16153" extrusionOk="0">
                    <a:moveTo>
                      <a:pt x="16152" y="1"/>
                    </a:moveTo>
                    <a:lnTo>
                      <a:pt x="16152" y="1"/>
                    </a:lnTo>
                    <a:cubicBezTo>
                      <a:pt x="16031" y="3"/>
                      <a:pt x="15914" y="15"/>
                      <a:pt x="15796" y="20"/>
                    </a:cubicBezTo>
                    <a:lnTo>
                      <a:pt x="19" y="15798"/>
                    </a:lnTo>
                    <a:cubicBezTo>
                      <a:pt x="15" y="15917"/>
                      <a:pt x="3" y="16034"/>
                      <a:pt x="0" y="16152"/>
                    </a:cubicBezTo>
                    <a:lnTo>
                      <a:pt x="1615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0" name="Google Shape;470;p9"/>
              <p:cNvSpPr/>
              <p:nvPr/>
            </p:nvSpPr>
            <p:spPr>
              <a:xfrm>
                <a:off x="6936025" y="879875"/>
                <a:ext cx="406950" cy="400075"/>
              </a:xfrm>
              <a:custGeom>
                <a:avLst/>
                <a:gdLst/>
                <a:ahLst/>
                <a:cxnLst/>
                <a:rect l="l" t="t" r="r" b="b"/>
                <a:pathLst>
                  <a:path w="16278" h="16003" extrusionOk="0">
                    <a:moveTo>
                      <a:pt x="16000" y="1"/>
                    </a:moveTo>
                    <a:lnTo>
                      <a:pt x="0" y="16002"/>
                    </a:lnTo>
                    <a:lnTo>
                      <a:pt x="335" y="16002"/>
                    </a:lnTo>
                    <a:lnTo>
                      <a:pt x="16277" y="60"/>
                    </a:lnTo>
                    <a:cubicBezTo>
                      <a:pt x="16185" y="39"/>
                      <a:pt x="16092" y="20"/>
                      <a:pt x="160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1" name="Google Shape;471;p9"/>
              <p:cNvSpPr/>
              <p:nvPr/>
            </p:nvSpPr>
            <p:spPr>
              <a:xfrm>
                <a:off x="7043475" y="906350"/>
                <a:ext cx="379450" cy="373600"/>
              </a:xfrm>
              <a:custGeom>
                <a:avLst/>
                <a:gdLst/>
                <a:ahLst/>
                <a:cxnLst/>
                <a:rect l="l" t="t" r="r" b="b"/>
                <a:pathLst>
                  <a:path w="15178" h="14944" extrusionOk="0">
                    <a:moveTo>
                      <a:pt x="14940" y="1"/>
                    </a:moveTo>
                    <a:lnTo>
                      <a:pt x="0" y="14943"/>
                    </a:lnTo>
                    <a:lnTo>
                      <a:pt x="337" y="14943"/>
                    </a:lnTo>
                    <a:lnTo>
                      <a:pt x="15178" y="100"/>
                    </a:lnTo>
                    <a:cubicBezTo>
                      <a:pt x="15100" y="65"/>
                      <a:pt x="15019" y="36"/>
                      <a:pt x="1494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2" name="Google Shape;472;p9"/>
              <p:cNvSpPr/>
              <p:nvPr/>
            </p:nvSpPr>
            <p:spPr>
              <a:xfrm>
                <a:off x="7150900" y="773200"/>
                <a:ext cx="515125" cy="506750"/>
              </a:xfrm>
              <a:custGeom>
                <a:avLst/>
                <a:gdLst/>
                <a:ahLst/>
                <a:cxnLst/>
                <a:rect l="l" t="t" r="r" b="b"/>
                <a:pathLst>
                  <a:path w="20605" h="20270" extrusionOk="0">
                    <a:moveTo>
                      <a:pt x="20605" y="1"/>
                    </a:moveTo>
                    <a:lnTo>
                      <a:pt x="20605" y="1"/>
                    </a:lnTo>
                    <a:cubicBezTo>
                      <a:pt x="20355" y="131"/>
                      <a:pt x="20108" y="269"/>
                      <a:pt x="19864" y="407"/>
                    </a:cubicBezTo>
                    <a:lnTo>
                      <a:pt x="1" y="20269"/>
                    </a:lnTo>
                    <a:lnTo>
                      <a:pt x="338" y="20269"/>
                    </a:lnTo>
                    <a:lnTo>
                      <a:pt x="2060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3" name="Google Shape;473;p9"/>
              <p:cNvSpPr/>
              <p:nvPr/>
            </p:nvSpPr>
            <p:spPr>
              <a:xfrm>
                <a:off x="7258425" y="717650"/>
                <a:ext cx="570725" cy="562300"/>
              </a:xfrm>
              <a:custGeom>
                <a:avLst/>
                <a:gdLst/>
                <a:ahLst/>
                <a:cxnLst/>
                <a:rect l="l" t="t" r="r" b="b"/>
                <a:pathLst>
                  <a:path w="22829" h="22492" extrusionOk="0">
                    <a:moveTo>
                      <a:pt x="22829" y="0"/>
                    </a:moveTo>
                    <a:cubicBezTo>
                      <a:pt x="22686" y="24"/>
                      <a:pt x="22548" y="55"/>
                      <a:pt x="22406" y="83"/>
                    </a:cubicBezTo>
                    <a:lnTo>
                      <a:pt x="0" y="22491"/>
                    </a:lnTo>
                    <a:lnTo>
                      <a:pt x="335" y="22491"/>
                    </a:lnTo>
                    <a:lnTo>
                      <a:pt x="2282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4" name="Google Shape;474;p9"/>
              <p:cNvSpPr/>
              <p:nvPr/>
            </p:nvSpPr>
            <p:spPr>
              <a:xfrm>
                <a:off x="7365875" y="708925"/>
                <a:ext cx="579225" cy="571025"/>
              </a:xfrm>
              <a:custGeom>
                <a:avLst/>
                <a:gdLst/>
                <a:ahLst/>
                <a:cxnLst/>
                <a:rect l="l" t="t" r="r" b="b"/>
                <a:pathLst>
                  <a:path w="23169" h="22841" extrusionOk="0">
                    <a:moveTo>
                      <a:pt x="22840" y="0"/>
                    </a:moveTo>
                    <a:lnTo>
                      <a:pt x="0" y="22840"/>
                    </a:lnTo>
                    <a:lnTo>
                      <a:pt x="337" y="22840"/>
                    </a:lnTo>
                    <a:lnTo>
                      <a:pt x="23168" y="10"/>
                    </a:lnTo>
                    <a:cubicBezTo>
                      <a:pt x="23059" y="5"/>
                      <a:pt x="22950" y="2"/>
                      <a:pt x="228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" name="Google Shape;475;p9"/>
              <p:cNvSpPr/>
              <p:nvPr/>
            </p:nvSpPr>
            <p:spPr>
              <a:xfrm>
                <a:off x="7473300" y="718525"/>
                <a:ext cx="568550" cy="561425"/>
              </a:xfrm>
              <a:custGeom>
                <a:avLst/>
                <a:gdLst/>
                <a:ahLst/>
                <a:cxnLst/>
                <a:rect l="l" t="t" r="r" b="b"/>
                <a:pathLst>
                  <a:path w="22742" h="22457" extrusionOk="0">
                    <a:moveTo>
                      <a:pt x="22457" y="1"/>
                    </a:moveTo>
                    <a:lnTo>
                      <a:pt x="1" y="22456"/>
                    </a:lnTo>
                    <a:lnTo>
                      <a:pt x="338" y="22456"/>
                    </a:lnTo>
                    <a:lnTo>
                      <a:pt x="22741" y="53"/>
                    </a:lnTo>
                    <a:cubicBezTo>
                      <a:pt x="22646" y="34"/>
                      <a:pt x="22552" y="20"/>
                      <a:pt x="224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" name="Google Shape;476;p9"/>
              <p:cNvSpPr/>
              <p:nvPr/>
            </p:nvSpPr>
            <p:spPr>
              <a:xfrm>
                <a:off x="7580750" y="741200"/>
                <a:ext cx="545025" cy="538750"/>
              </a:xfrm>
              <a:custGeom>
                <a:avLst/>
                <a:gdLst/>
                <a:ahLst/>
                <a:cxnLst/>
                <a:rect l="l" t="t" r="r" b="b"/>
                <a:pathLst>
                  <a:path w="21801" h="21550" extrusionOk="0">
                    <a:moveTo>
                      <a:pt x="21549" y="1"/>
                    </a:moveTo>
                    <a:lnTo>
                      <a:pt x="1" y="21549"/>
                    </a:lnTo>
                    <a:lnTo>
                      <a:pt x="338" y="21549"/>
                    </a:lnTo>
                    <a:lnTo>
                      <a:pt x="21801" y="86"/>
                    </a:lnTo>
                    <a:cubicBezTo>
                      <a:pt x="21718" y="55"/>
                      <a:pt x="21632" y="29"/>
                      <a:pt x="215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" name="Google Shape;477;p9"/>
              <p:cNvSpPr/>
              <p:nvPr/>
            </p:nvSpPr>
            <p:spPr>
              <a:xfrm>
                <a:off x="7688250" y="773800"/>
                <a:ext cx="511675" cy="506150"/>
              </a:xfrm>
              <a:custGeom>
                <a:avLst/>
                <a:gdLst/>
                <a:ahLst/>
                <a:cxnLst/>
                <a:rect l="l" t="t" r="r" b="b"/>
                <a:pathLst>
                  <a:path w="20467" h="20246" extrusionOk="0">
                    <a:moveTo>
                      <a:pt x="20244" y="0"/>
                    </a:moveTo>
                    <a:lnTo>
                      <a:pt x="1" y="20245"/>
                    </a:lnTo>
                    <a:lnTo>
                      <a:pt x="338" y="20245"/>
                    </a:lnTo>
                    <a:lnTo>
                      <a:pt x="20467" y="114"/>
                    </a:lnTo>
                    <a:cubicBezTo>
                      <a:pt x="20393" y="76"/>
                      <a:pt x="20317" y="41"/>
                      <a:pt x="202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" name="Google Shape;478;p9"/>
              <p:cNvSpPr/>
              <p:nvPr/>
            </p:nvSpPr>
            <p:spPr>
              <a:xfrm>
                <a:off x="7795700" y="814750"/>
                <a:ext cx="470125" cy="465200"/>
              </a:xfrm>
              <a:custGeom>
                <a:avLst/>
                <a:gdLst/>
                <a:ahLst/>
                <a:cxnLst/>
                <a:rect l="l" t="t" r="r" b="b"/>
                <a:pathLst>
                  <a:path w="18805" h="18608" extrusionOk="0">
                    <a:moveTo>
                      <a:pt x="18607" y="1"/>
                    </a:moveTo>
                    <a:lnTo>
                      <a:pt x="1" y="18607"/>
                    </a:lnTo>
                    <a:lnTo>
                      <a:pt x="338" y="18607"/>
                    </a:lnTo>
                    <a:lnTo>
                      <a:pt x="18804" y="141"/>
                    </a:lnTo>
                    <a:cubicBezTo>
                      <a:pt x="18738" y="93"/>
                      <a:pt x="18674" y="48"/>
                      <a:pt x="1860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9" name="Google Shape;479;p9"/>
              <p:cNvSpPr/>
              <p:nvPr/>
            </p:nvSpPr>
            <p:spPr>
              <a:xfrm>
                <a:off x="7903150" y="863150"/>
                <a:ext cx="421150" cy="416800"/>
              </a:xfrm>
              <a:custGeom>
                <a:avLst/>
                <a:gdLst/>
                <a:ahLst/>
                <a:cxnLst/>
                <a:rect l="l" t="t" r="r" b="b"/>
                <a:pathLst>
                  <a:path w="16846" h="16672" extrusionOk="0">
                    <a:moveTo>
                      <a:pt x="16672" y="0"/>
                    </a:moveTo>
                    <a:lnTo>
                      <a:pt x="1" y="16671"/>
                    </a:lnTo>
                    <a:lnTo>
                      <a:pt x="338" y="16671"/>
                    </a:lnTo>
                    <a:lnTo>
                      <a:pt x="16845" y="164"/>
                    </a:lnTo>
                    <a:cubicBezTo>
                      <a:pt x="16788" y="109"/>
                      <a:pt x="16731" y="55"/>
                      <a:pt x="1667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" name="Google Shape;480;p9"/>
              <p:cNvSpPr/>
              <p:nvPr/>
            </p:nvSpPr>
            <p:spPr>
              <a:xfrm>
                <a:off x="8010650" y="918575"/>
                <a:ext cx="365000" cy="361375"/>
              </a:xfrm>
              <a:custGeom>
                <a:avLst/>
                <a:gdLst/>
                <a:ahLst/>
                <a:cxnLst/>
                <a:rect l="l" t="t" r="r" b="b"/>
                <a:pathLst>
                  <a:path w="14600" h="14455" extrusionOk="0">
                    <a:moveTo>
                      <a:pt x="14452" y="1"/>
                    </a:moveTo>
                    <a:lnTo>
                      <a:pt x="1" y="14454"/>
                    </a:lnTo>
                    <a:lnTo>
                      <a:pt x="336" y="14454"/>
                    </a:lnTo>
                    <a:lnTo>
                      <a:pt x="14599" y="191"/>
                    </a:lnTo>
                    <a:cubicBezTo>
                      <a:pt x="14549" y="129"/>
                      <a:pt x="14502" y="65"/>
                      <a:pt x="14452" y="3"/>
                    </a:cubicBezTo>
                    <a:lnTo>
                      <a:pt x="1445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1" name="Google Shape;481;p9"/>
              <p:cNvSpPr/>
              <p:nvPr/>
            </p:nvSpPr>
            <p:spPr>
              <a:xfrm>
                <a:off x="8118100" y="981400"/>
                <a:ext cx="301700" cy="298550"/>
              </a:xfrm>
              <a:custGeom>
                <a:avLst/>
                <a:gdLst/>
                <a:ahLst/>
                <a:cxnLst/>
                <a:rect l="l" t="t" r="r" b="b"/>
                <a:pathLst>
                  <a:path w="12068" h="11942" extrusionOk="0">
                    <a:moveTo>
                      <a:pt x="11940" y="0"/>
                    </a:moveTo>
                    <a:lnTo>
                      <a:pt x="1" y="11941"/>
                    </a:lnTo>
                    <a:lnTo>
                      <a:pt x="338" y="11941"/>
                    </a:lnTo>
                    <a:lnTo>
                      <a:pt x="12068" y="211"/>
                    </a:lnTo>
                    <a:cubicBezTo>
                      <a:pt x="12025" y="140"/>
                      <a:pt x="11982" y="71"/>
                      <a:pt x="119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2" name="Google Shape;482;p9"/>
              <p:cNvSpPr/>
              <p:nvPr/>
            </p:nvSpPr>
            <p:spPr>
              <a:xfrm>
                <a:off x="8225550" y="1052100"/>
                <a:ext cx="230475" cy="227850"/>
              </a:xfrm>
              <a:custGeom>
                <a:avLst/>
                <a:gdLst/>
                <a:ahLst/>
                <a:cxnLst/>
                <a:rect l="l" t="t" r="r" b="b"/>
                <a:pathLst>
                  <a:path w="9219" h="9114" extrusionOk="0">
                    <a:moveTo>
                      <a:pt x="9114" y="0"/>
                    </a:moveTo>
                    <a:lnTo>
                      <a:pt x="1" y="9113"/>
                    </a:lnTo>
                    <a:lnTo>
                      <a:pt x="338" y="9113"/>
                    </a:lnTo>
                    <a:lnTo>
                      <a:pt x="9218" y="230"/>
                    </a:lnTo>
                    <a:cubicBezTo>
                      <a:pt x="9185" y="152"/>
                      <a:pt x="9149" y="76"/>
                      <a:pt x="91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3" name="Google Shape;483;p9"/>
              <p:cNvSpPr/>
              <p:nvPr/>
            </p:nvSpPr>
            <p:spPr>
              <a:xfrm>
                <a:off x="8333050" y="1131700"/>
                <a:ext cx="150050" cy="148250"/>
              </a:xfrm>
              <a:custGeom>
                <a:avLst/>
                <a:gdLst/>
                <a:ahLst/>
                <a:cxnLst/>
                <a:rect l="l" t="t" r="r" b="b"/>
                <a:pathLst>
                  <a:path w="6002" h="5930" extrusionOk="0">
                    <a:moveTo>
                      <a:pt x="5928" y="0"/>
                    </a:moveTo>
                    <a:lnTo>
                      <a:pt x="1" y="5929"/>
                    </a:lnTo>
                    <a:lnTo>
                      <a:pt x="336" y="5929"/>
                    </a:lnTo>
                    <a:lnTo>
                      <a:pt x="6001" y="264"/>
                    </a:lnTo>
                    <a:cubicBezTo>
                      <a:pt x="5977" y="176"/>
                      <a:pt x="5951" y="88"/>
                      <a:pt x="592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4" name="Google Shape;484;p9"/>
              <p:cNvSpPr/>
              <p:nvPr/>
            </p:nvSpPr>
            <p:spPr>
              <a:xfrm>
                <a:off x="8440500" y="1222525"/>
                <a:ext cx="58025" cy="57425"/>
              </a:xfrm>
              <a:custGeom>
                <a:avLst/>
                <a:gdLst/>
                <a:ahLst/>
                <a:cxnLst/>
                <a:rect l="l" t="t" r="r" b="b"/>
                <a:pathLst>
                  <a:path w="2321" h="2297" extrusionOk="0">
                    <a:moveTo>
                      <a:pt x="2297" y="0"/>
                    </a:moveTo>
                    <a:lnTo>
                      <a:pt x="1" y="2296"/>
                    </a:lnTo>
                    <a:lnTo>
                      <a:pt x="338" y="2296"/>
                    </a:lnTo>
                    <a:lnTo>
                      <a:pt x="2320" y="311"/>
                    </a:lnTo>
                    <a:cubicBezTo>
                      <a:pt x="2311" y="209"/>
                      <a:pt x="2306" y="102"/>
                      <a:pt x="229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85" name="Google Shape;485;p9"/>
          <p:cNvSpPr/>
          <p:nvPr/>
        </p:nvSpPr>
        <p:spPr>
          <a:xfrm>
            <a:off x="-113606" y="1360663"/>
            <a:ext cx="261660" cy="264040"/>
          </a:xfrm>
          <a:custGeom>
            <a:avLst/>
            <a:gdLst/>
            <a:ahLst/>
            <a:cxnLst/>
            <a:rect l="l" t="t" r="r" b="b"/>
            <a:pathLst>
              <a:path w="13526" h="13649" extrusionOk="0">
                <a:moveTo>
                  <a:pt x="6823" y="4253"/>
                </a:moveTo>
                <a:cubicBezTo>
                  <a:pt x="8245" y="4253"/>
                  <a:pt x="9397" y="5402"/>
                  <a:pt x="9397" y="6824"/>
                </a:cubicBezTo>
                <a:cubicBezTo>
                  <a:pt x="9397" y="8247"/>
                  <a:pt x="8245" y="9396"/>
                  <a:pt x="6823" y="9396"/>
                </a:cubicBezTo>
                <a:cubicBezTo>
                  <a:pt x="5403" y="9396"/>
                  <a:pt x="4251" y="8247"/>
                  <a:pt x="4251" y="6824"/>
                </a:cubicBezTo>
                <a:cubicBezTo>
                  <a:pt x="4251" y="5402"/>
                  <a:pt x="5403" y="4253"/>
                  <a:pt x="6823" y="4253"/>
                </a:cubicBezTo>
                <a:close/>
                <a:moveTo>
                  <a:pt x="6823" y="0"/>
                </a:moveTo>
                <a:cubicBezTo>
                  <a:pt x="6383" y="0"/>
                  <a:pt x="5954" y="43"/>
                  <a:pt x="5538" y="124"/>
                </a:cubicBezTo>
                <a:lnTo>
                  <a:pt x="5538" y="2284"/>
                </a:lnTo>
                <a:cubicBezTo>
                  <a:pt x="5180" y="2384"/>
                  <a:pt x="4838" y="2524"/>
                  <a:pt x="4520" y="2705"/>
                </a:cubicBezTo>
                <a:lnTo>
                  <a:pt x="2995" y="1178"/>
                </a:lnTo>
                <a:lnTo>
                  <a:pt x="1176" y="2994"/>
                </a:lnTo>
                <a:lnTo>
                  <a:pt x="2703" y="4519"/>
                </a:lnTo>
                <a:cubicBezTo>
                  <a:pt x="2523" y="4837"/>
                  <a:pt x="2382" y="5181"/>
                  <a:pt x="2283" y="5540"/>
                </a:cubicBezTo>
                <a:lnTo>
                  <a:pt x="122" y="5540"/>
                </a:lnTo>
                <a:cubicBezTo>
                  <a:pt x="41" y="5955"/>
                  <a:pt x="1" y="6385"/>
                  <a:pt x="1" y="6824"/>
                </a:cubicBezTo>
                <a:cubicBezTo>
                  <a:pt x="1" y="7264"/>
                  <a:pt x="41" y="7694"/>
                  <a:pt x="122" y="8109"/>
                </a:cubicBezTo>
                <a:lnTo>
                  <a:pt x="2283" y="8109"/>
                </a:lnTo>
                <a:cubicBezTo>
                  <a:pt x="2382" y="8468"/>
                  <a:pt x="2523" y="8812"/>
                  <a:pt x="2703" y="9130"/>
                </a:cubicBezTo>
                <a:lnTo>
                  <a:pt x="1176" y="10655"/>
                </a:lnTo>
                <a:lnTo>
                  <a:pt x="2995" y="12471"/>
                </a:lnTo>
                <a:lnTo>
                  <a:pt x="4520" y="10944"/>
                </a:lnTo>
                <a:cubicBezTo>
                  <a:pt x="4838" y="11125"/>
                  <a:pt x="5180" y="11265"/>
                  <a:pt x="5538" y="11364"/>
                </a:cubicBezTo>
                <a:lnTo>
                  <a:pt x="5538" y="13525"/>
                </a:lnTo>
                <a:cubicBezTo>
                  <a:pt x="5954" y="13606"/>
                  <a:pt x="6383" y="13649"/>
                  <a:pt x="6823" y="13649"/>
                </a:cubicBezTo>
                <a:cubicBezTo>
                  <a:pt x="7264" y="13649"/>
                  <a:pt x="7694" y="13606"/>
                  <a:pt x="8107" y="13525"/>
                </a:cubicBezTo>
                <a:lnTo>
                  <a:pt x="8107" y="11364"/>
                </a:lnTo>
                <a:cubicBezTo>
                  <a:pt x="8466" y="11265"/>
                  <a:pt x="8810" y="11125"/>
                  <a:pt x="9128" y="10944"/>
                </a:cubicBezTo>
                <a:lnTo>
                  <a:pt x="10653" y="12471"/>
                </a:lnTo>
                <a:lnTo>
                  <a:pt x="12472" y="10655"/>
                </a:lnTo>
                <a:lnTo>
                  <a:pt x="10943" y="9130"/>
                </a:lnTo>
                <a:cubicBezTo>
                  <a:pt x="11123" y="8812"/>
                  <a:pt x="11263" y="8468"/>
                  <a:pt x="11365" y="8109"/>
                </a:cubicBezTo>
                <a:lnTo>
                  <a:pt x="13526" y="8109"/>
                </a:lnTo>
                <a:lnTo>
                  <a:pt x="13526" y="5540"/>
                </a:lnTo>
                <a:lnTo>
                  <a:pt x="11365" y="5540"/>
                </a:lnTo>
                <a:cubicBezTo>
                  <a:pt x="11265" y="5181"/>
                  <a:pt x="11123" y="4837"/>
                  <a:pt x="10943" y="4519"/>
                </a:cubicBezTo>
                <a:lnTo>
                  <a:pt x="12472" y="2994"/>
                </a:lnTo>
                <a:cubicBezTo>
                  <a:pt x="11985" y="2280"/>
                  <a:pt x="11368" y="1662"/>
                  <a:pt x="10653" y="1178"/>
                </a:cubicBezTo>
                <a:lnTo>
                  <a:pt x="9128" y="2705"/>
                </a:lnTo>
                <a:cubicBezTo>
                  <a:pt x="8810" y="2524"/>
                  <a:pt x="8468" y="2384"/>
                  <a:pt x="8107" y="2284"/>
                </a:cubicBezTo>
                <a:lnTo>
                  <a:pt x="8107" y="124"/>
                </a:lnTo>
                <a:cubicBezTo>
                  <a:pt x="7694" y="43"/>
                  <a:pt x="7264" y="0"/>
                  <a:pt x="682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6" name="Google Shape;486;p9"/>
          <p:cNvSpPr/>
          <p:nvPr/>
        </p:nvSpPr>
        <p:spPr>
          <a:xfrm>
            <a:off x="2005007" y="447265"/>
            <a:ext cx="173970" cy="175478"/>
          </a:xfrm>
          <a:custGeom>
            <a:avLst/>
            <a:gdLst/>
            <a:ahLst/>
            <a:cxnLst/>
            <a:rect l="l" t="t" r="r" b="b"/>
            <a:pathLst>
              <a:path w="8993" h="9071" extrusionOk="0">
                <a:moveTo>
                  <a:pt x="4536" y="2826"/>
                </a:moveTo>
                <a:cubicBezTo>
                  <a:pt x="5481" y="2826"/>
                  <a:pt x="6248" y="3591"/>
                  <a:pt x="6248" y="4536"/>
                </a:cubicBezTo>
                <a:cubicBezTo>
                  <a:pt x="6248" y="5481"/>
                  <a:pt x="5481" y="6245"/>
                  <a:pt x="4536" y="6245"/>
                </a:cubicBezTo>
                <a:cubicBezTo>
                  <a:pt x="3591" y="6245"/>
                  <a:pt x="2826" y="5481"/>
                  <a:pt x="2826" y="4536"/>
                </a:cubicBezTo>
                <a:cubicBezTo>
                  <a:pt x="2826" y="3591"/>
                  <a:pt x="3591" y="2826"/>
                  <a:pt x="4536" y="2826"/>
                </a:cubicBezTo>
                <a:close/>
                <a:moveTo>
                  <a:pt x="4536" y="0"/>
                </a:moveTo>
                <a:cubicBezTo>
                  <a:pt x="4244" y="0"/>
                  <a:pt x="3959" y="26"/>
                  <a:pt x="3684" y="81"/>
                </a:cubicBezTo>
                <a:lnTo>
                  <a:pt x="3684" y="1518"/>
                </a:lnTo>
                <a:cubicBezTo>
                  <a:pt x="3444" y="1584"/>
                  <a:pt x="3216" y="1677"/>
                  <a:pt x="3004" y="1798"/>
                </a:cubicBezTo>
                <a:lnTo>
                  <a:pt x="1991" y="782"/>
                </a:lnTo>
                <a:lnTo>
                  <a:pt x="782" y="1990"/>
                </a:lnTo>
                <a:lnTo>
                  <a:pt x="1798" y="3004"/>
                </a:lnTo>
                <a:cubicBezTo>
                  <a:pt x="1677" y="3215"/>
                  <a:pt x="1585" y="3443"/>
                  <a:pt x="1518" y="3683"/>
                </a:cubicBezTo>
                <a:lnTo>
                  <a:pt x="81" y="3683"/>
                </a:lnTo>
                <a:cubicBezTo>
                  <a:pt x="29" y="3959"/>
                  <a:pt x="1" y="4244"/>
                  <a:pt x="1" y="4536"/>
                </a:cubicBezTo>
                <a:cubicBezTo>
                  <a:pt x="1" y="4828"/>
                  <a:pt x="29" y="5115"/>
                  <a:pt x="81" y="5390"/>
                </a:cubicBezTo>
                <a:lnTo>
                  <a:pt x="1518" y="5390"/>
                </a:lnTo>
                <a:cubicBezTo>
                  <a:pt x="1585" y="5628"/>
                  <a:pt x="1677" y="5856"/>
                  <a:pt x="1798" y="6067"/>
                </a:cubicBezTo>
                <a:lnTo>
                  <a:pt x="782" y="7081"/>
                </a:lnTo>
                <a:lnTo>
                  <a:pt x="1991" y="8290"/>
                </a:lnTo>
                <a:lnTo>
                  <a:pt x="3004" y="7276"/>
                </a:lnTo>
                <a:cubicBezTo>
                  <a:pt x="3216" y="7395"/>
                  <a:pt x="3444" y="7487"/>
                  <a:pt x="3684" y="7554"/>
                </a:cubicBezTo>
                <a:lnTo>
                  <a:pt x="3684" y="8990"/>
                </a:lnTo>
                <a:cubicBezTo>
                  <a:pt x="3959" y="9045"/>
                  <a:pt x="4244" y="9071"/>
                  <a:pt x="4536" y="9071"/>
                </a:cubicBezTo>
                <a:cubicBezTo>
                  <a:pt x="4828" y="9071"/>
                  <a:pt x="5115" y="9045"/>
                  <a:pt x="5391" y="8990"/>
                </a:cubicBezTo>
                <a:lnTo>
                  <a:pt x="5391" y="7554"/>
                </a:lnTo>
                <a:cubicBezTo>
                  <a:pt x="5628" y="7490"/>
                  <a:pt x="5859" y="7395"/>
                  <a:pt x="6070" y="7276"/>
                </a:cubicBezTo>
                <a:lnTo>
                  <a:pt x="7081" y="8290"/>
                </a:lnTo>
                <a:lnTo>
                  <a:pt x="8290" y="7081"/>
                </a:lnTo>
                <a:lnTo>
                  <a:pt x="7276" y="6067"/>
                </a:lnTo>
                <a:cubicBezTo>
                  <a:pt x="7395" y="5856"/>
                  <a:pt x="7490" y="5628"/>
                  <a:pt x="7556" y="5390"/>
                </a:cubicBezTo>
                <a:lnTo>
                  <a:pt x="8993" y="5390"/>
                </a:lnTo>
                <a:lnTo>
                  <a:pt x="8993" y="3683"/>
                </a:lnTo>
                <a:lnTo>
                  <a:pt x="7556" y="3683"/>
                </a:lnTo>
                <a:cubicBezTo>
                  <a:pt x="7490" y="3443"/>
                  <a:pt x="7395" y="3215"/>
                  <a:pt x="7276" y="3004"/>
                </a:cubicBezTo>
                <a:lnTo>
                  <a:pt x="8290" y="1990"/>
                </a:lnTo>
                <a:cubicBezTo>
                  <a:pt x="7967" y="1515"/>
                  <a:pt x="7556" y="1104"/>
                  <a:pt x="7081" y="782"/>
                </a:cubicBezTo>
                <a:lnTo>
                  <a:pt x="6070" y="1798"/>
                </a:lnTo>
                <a:cubicBezTo>
                  <a:pt x="5859" y="1677"/>
                  <a:pt x="5628" y="1584"/>
                  <a:pt x="5391" y="1518"/>
                </a:cubicBezTo>
                <a:lnTo>
                  <a:pt x="5391" y="81"/>
                </a:lnTo>
                <a:cubicBezTo>
                  <a:pt x="5115" y="26"/>
                  <a:pt x="4830" y="0"/>
                  <a:pt x="4536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7" name="Google Shape;487;p9"/>
          <p:cNvSpPr/>
          <p:nvPr/>
        </p:nvSpPr>
        <p:spPr>
          <a:xfrm>
            <a:off x="4281316" y="447266"/>
            <a:ext cx="63452" cy="63471"/>
          </a:xfrm>
          <a:custGeom>
            <a:avLst/>
            <a:gdLst/>
            <a:ahLst/>
            <a:cxnLst/>
            <a:rect l="l" t="t" r="r" b="b"/>
            <a:pathLst>
              <a:path w="3280" h="3281" extrusionOk="0">
                <a:moveTo>
                  <a:pt x="1641" y="1"/>
                </a:moveTo>
                <a:cubicBezTo>
                  <a:pt x="734" y="1"/>
                  <a:pt x="0" y="735"/>
                  <a:pt x="0" y="1639"/>
                </a:cubicBezTo>
                <a:cubicBezTo>
                  <a:pt x="0" y="2546"/>
                  <a:pt x="734" y="3280"/>
                  <a:pt x="1641" y="3280"/>
                </a:cubicBezTo>
                <a:cubicBezTo>
                  <a:pt x="2546" y="3280"/>
                  <a:pt x="3279" y="2546"/>
                  <a:pt x="3279" y="1639"/>
                </a:cubicBezTo>
                <a:cubicBezTo>
                  <a:pt x="3279" y="735"/>
                  <a:pt x="2546" y="1"/>
                  <a:pt x="164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88" name="Google Shape;488;p9"/>
          <p:cNvGrpSpPr/>
          <p:nvPr/>
        </p:nvGrpSpPr>
        <p:grpSpPr>
          <a:xfrm>
            <a:off x="-179812" y="2830800"/>
            <a:ext cx="394075" cy="82000"/>
            <a:chOff x="3005250" y="4581675"/>
            <a:chExt cx="394075" cy="82000"/>
          </a:xfrm>
        </p:grpSpPr>
        <p:sp>
          <p:nvSpPr>
            <p:cNvPr id="489" name="Google Shape;489;p9"/>
            <p:cNvSpPr/>
            <p:nvPr/>
          </p:nvSpPr>
          <p:spPr>
            <a:xfrm>
              <a:off x="3005250" y="4581675"/>
              <a:ext cx="82000" cy="82000"/>
            </a:xfrm>
            <a:custGeom>
              <a:avLst/>
              <a:gdLst/>
              <a:ahLst/>
              <a:cxnLst/>
              <a:rect l="l" t="t" r="r" b="b"/>
              <a:pathLst>
                <a:path w="3280" h="3280" extrusionOk="0">
                  <a:moveTo>
                    <a:pt x="1641" y="0"/>
                  </a:moveTo>
                  <a:cubicBezTo>
                    <a:pt x="736" y="0"/>
                    <a:pt x="0" y="737"/>
                    <a:pt x="0" y="1641"/>
                  </a:cubicBezTo>
                  <a:cubicBezTo>
                    <a:pt x="0" y="2546"/>
                    <a:pt x="736" y="3280"/>
                    <a:pt x="1641" y="3280"/>
                  </a:cubicBezTo>
                  <a:cubicBezTo>
                    <a:pt x="2546" y="3280"/>
                    <a:pt x="3279" y="2546"/>
                    <a:pt x="3279" y="1641"/>
                  </a:cubicBezTo>
                  <a:cubicBezTo>
                    <a:pt x="3279" y="737"/>
                    <a:pt x="2546" y="0"/>
                    <a:pt x="164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9"/>
            <p:cNvSpPr/>
            <p:nvPr/>
          </p:nvSpPr>
          <p:spPr>
            <a:xfrm>
              <a:off x="3161300" y="4581675"/>
              <a:ext cx="82000" cy="82000"/>
            </a:xfrm>
            <a:custGeom>
              <a:avLst/>
              <a:gdLst/>
              <a:ahLst/>
              <a:cxnLst/>
              <a:rect l="l" t="t" r="r" b="b"/>
              <a:pathLst>
                <a:path w="3280" h="3280" extrusionOk="0">
                  <a:moveTo>
                    <a:pt x="1639" y="0"/>
                  </a:moveTo>
                  <a:cubicBezTo>
                    <a:pt x="734" y="0"/>
                    <a:pt x="1" y="737"/>
                    <a:pt x="1" y="1641"/>
                  </a:cubicBezTo>
                  <a:cubicBezTo>
                    <a:pt x="1" y="2546"/>
                    <a:pt x="734" y="3280"/>
                    <a:pt x="1639" y="3280"/>
                  </a:cubicBezTo>
                  <a:cubicBezTo>
                    <a:pt x="2546" y="3280"/>
                    <a:pt x="3280" y="2546"/>
                    <a:pt x="3280" y="1641"/>
                  </a:cubicBezTo>
                  <a:cubicBezTo>
                    <a:pt x="3280" y="737"/>
                    <a:pt x="2546" y="0"/>
                    <a:pt x="163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9"/>
            <p:cNvSpPr/>
            <p:nvPr/>
          </p:nvSpPr>
          <p:spPr>
            <a:xfrm>
              <a:off x="3317300" y="4581675"/>
              <a:ext cx="82025" cy="82000"/>
            </a:xfrm>
            <a:custGeom>
              <a:avLst/>
              <a:gdLst/>
              <a:ahLst/>
              <a:cxnLst/>
              <a:rect l="l" t="t" r="r" b="b"/>
              <a:pathLst>
                <a:path w="3281" h="3280" extrusionOk="0">
                  <a:moveTo>
                    <a:pt x="1642" y="0"/>
                  </a:moveTo>
                  <a:cubicBezTo>
                    <a:pt x="735" y="0"/>
                    <a:pt x="1" y="737"/>
                    <a:pt x="1" y="1641"/>
                  </a:cubicBezTo>
                  <a:cubicBezTo>
                    <a:pt x="1" y="2546"/>
                    <a:pt x="735" y="3280"/>
                    <a:pt x="1642" y="3280"/>
                  </a:cubicBezTo>
                  <a:cubicBezTo>
                    <a:pt x="2546" y="3280"/>
                    <a:pt x="3280" y="2546"/>
                    <a:pt x="3280" y="1641"/>
                  </a:cubicBezTo>
                  <a:cubicBezTo>
                    <a:pt x="3280" y="737"/>
                    <a:pt x="2546" y="0"/>
                    <a:pt x="164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2" name="Google Shape;492;p9"/>
          <p:cNvSpPr/>
          <p:nvPr/>
        </p:nvSpPr>
        <p:spPr>
          <a:xfrm>
            <a:off x="313503" y="3472391"/>
            <a:ext cx="63452" cy="63471"/>
          </a:xfrm>
          <a:custGeom>
            <a:avLst/>
            <a:gdLst/>
            <a:ahLst/>
            <a:cxnLst/>
            <a:rect l="l" t="t" r="r" b="b"/>
            <a:pathLst>
              <a:path w="3280" h="3281" extrusionOk="0">
                <a:moveTo>
                  <a:pt x="1641" y="1"/>
                </a:moveTo>
                <a:cubicBezTo>
                  <a:pt x="734" y="1"/>
                  <a:pt x="0" y="735"/>
                  <a:pt x="0" y="1639"/>
                </a:cubicBezTo>
                <a:cubicBezTo>
                  <a:pt x="0" y="2546"/>
                  <a:pt x="734" y="3280"/>
                  <a:pt x="1641" y="3280"/>
                </a:cubicBezTo>
                <a:cubicBezTo>
                  <a:pt x="2546" y="3280"/>
                  <a:pt x="3279" y="2546"/>
                  <a:pt x="3279" y="1639"/>
                </a:cubicBezTo>
                <a:cubicBezTo>
                  <a:pt x="3279" y="735"/>
                  <a:pt x="2546" y="1"/>
                  <a:pt x="164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3" name="Google Shape;493;p9"/>
          <p:cNvSpPr/>
          <p:nvPr/>
        </p:nvSpPr>
        <p:spPr>
          <a:xfrm>
            <a:off x="7978919" y="310513"/>
            <a:ext cx="261660" cy="264040"/>
          </a:xfrm>
          <a:custGeom>
            <a:avLst/>
            <a:gdLst/>
            <a:ahLst/>
            <a:cxnLst/>
            <a:rect l="l" t="t" r="r" b="b"/>
            <a:pathLst>
              <a:path w="13526" h="13649" extrusionOk="0">
                <a:moveTo>
                  <a:pt x="6823" y="4253"/>
                </a:moveTo>
                <a:cubicBezTo>
                  <a:pt x="8245" y="4253"/>
                  <a:pt x="9397" y="5402"/>
                  <a:pt x="9397" y="6824"/>
                </a:cubicBezTo>
                <a:cubicBezTo>
                  <a:pt x="9397" y="8247"/>
                  <a:pt x="8245" y="9396"/>
                  <a:pt x="6823" y="9396"/>
                </a:cubicBezTo>
                <a:cubicBezTo>
                  <a:pt x="5403" y="9396"/>
                  <a:pt x="4251" y="8247"/>
                  <a:pt x="4251" y="6824"/>
                </a:cubicBezTo>
                <a:cubicBezTo>
                  <a:pt x="4251" y="5402"/>
                  <a:pt x="5403" y="4253"/>
                  <a:pt x="6823" y="4253"/>
                </a:cubicBezTo>
                <a:close/>
                <a:moveTo>
                  <a:pt x="6823" y="0"/>
                </a:moveTo>
                <a:cubicBezTo>
                  <a:pt x="6383" y="0"/>
                  <a:pt x="5954" y="43"/>
                  <a:pt x="5538" y="124"/>
                </a:cubicBezTo>
                <a:lnTo>
                  <a:pt x="5538" y="2284"/>
                </a:lnTo>
                <a:cubicBezTo>
                  <a:pt x="5180" y="2384"/>
                  <a:pt x="4838" y="2524"/>
                  <a:pt x="4520" y="2705"/>
                </a:cubicBezTo>
                <a:lnTo>
                  <a:pt x="2995" y="1178"/>
                </a:lnTo>
                <a:lnTo>
                  <a:pt x="1176" y="2994"/>
                </a:lnTo>
                <a:lnTo>
                  <a:pt x="2703" y="4519"/>
                </a:lnTo>
                <a:cubicBezTo>
                  <a:pt x="2523" y="4837"/>
                  <a:pt x="2382" y="5181"/>
                  <a:pt x="2283" y="5540"/>
                </a:cubicBezTo>
                <a:lnTo>
                  <a:pt x="122" y="5540"/>
                </a:lnTo>
                <a:cubicBezTo>
                  <a:pt x="41" y="5955"/>
                  <a:pt x="1" y="6385"/>
                  <a:pt x="1" y="6824"/>
                </a:cubicBezTo>
                <a:cubicBezTo>
                  <a:pt x="1" y="7264"/>
                  <a:pt x="41" y="7694"/>
                  <a:pt x="122" y="8109"/>
                </a:cubicBezTo>
                <a:lnTo>
                  <a:pt x="2283" y="8109"/>
                </a:lnTo>
                <a:cubicBezTo>
                  <a:pt x="2382" y="8468"/>
                  <a:pt x="2523" y="8812"/>
                  <a:pt x="2703" y="9130"/>
                </a:cubicBezTo>
                <a:lnTo>
                  <a:pt x="1176" y="10655"/>
                </a:lnTo>
                <a:lnTo>
                  <a:pt x="2995" y="12471"/>
                </a:lnTo>
                <a:lnTo>
                  <a:pt x="4520" y="10944"/>
                </a:lnTo>
                <a:cubicBezTo>
                  <a:pt x="4838" y="11125"/>
                  <a:pt x="5180" y="11265"/>
                  <a:pt x="5538" y="11364"/>
                </a:cubicBezTo>
                <a:lnTo>
                  <a:pt x="5538" y="13525"/>
                </a:lnTo>
                <a:cubicBezTo>
                  <a:pt x="5954" y="13606"/>
                  <a:pt x="6383" y="13649"/>
                  <a:pt x="6823" y="13649"/>
                </a:cubicBezTo>
                <a:cubicBezTo>
                  <a:pt x="7264" y="13649"/>
                  <a:pt x="7694" y="13606"/>
                  <a:pt x="8107" y="13525"/>
                </a:cubicBezTo>
                <a:lnTo>
                  <a:pt x="8107" y="11364"/>
                </a:lnTo>
                <a:cubicBezTo>
                  <a:pt x="8466" y="11265"/>
                  <a:pt x="8810" y="11125"/>
                  <a:pt x="9128" y="10944"/>
                </a:cubicBezTo>
                <a:lnTo>
                  <a:pt x="10653" y="12471"/>
                </a:lnTo>
                <a:lnTo>
                  <a:pt x="12472" y="10655"/>
                </a:lnTo>
                <a:lnTo>
                  <a:pt x="10943" y="9130"/>
                </a:lnTo>
                <a:cubicBezTo>
                  <a:pt x="11123" y="8812"/>
                  <a:pt x="11263" y="8468"/>
                  <a:pt x="11365" y="8109"/>
                </a:cubicBezTo>
                <a:lnTo>
                  <a:pt x="13526" y="8109"/>
                </a:lnTo>
                <a:lnTo>
                  <a:pt x="13526" y="5540"/>
                </a:lnTo>
                <a:lnTo>
                  <a:pt x="11365" y="5540"/>
                </a:lnTo>
                <a:cubicBezTo>
                  <a:pt x="11265" y="5181"/>
                  <a:pt x="11123" y="4837"/>
                  <a:pt x="10943" y="4519"/>
                </a:cubicBezTo>
                <a:lnTo>
                  <a:pt x="12472" y="2994"/>
                </a:lnTo>
                <a:cubicBezTo>
                  <a:pt x="11985" y="2280"/>
                  <a:pt x="11368" y="1662"/>
                  <a:pt x="10653" y="1178"/>
                </a:cubicBezTo>
                <a:lnTo>
                  <a:pt x="9128" y="2705"/>
                </a:lnTo>
                <a:cubicBezTo>
                  <a:pt x="8810" y="2524"/>
                  <a:pt x="8468" y="2384"/>
                  <a:pt x="8107" y="2284"/>
                </a:cubicBezTo>
                <a:lnTo>
                  <a:pt x="8107" y="124"/>
                </a:lnTo>
                <a:cubicBezTo>
                  <a:pt x="7694" y="43"/>
                  <a:pt x="7264" y="0"/>
                  <a:pt x="682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4" name="Google Shape;494;p9"/>
          <p:cNvGrpSpPr/>
          <p:nvPr/>
        </p:nvGrpSpPr>
        <p:grpSpPr>
          <a:xfrm>
            <a:off x="8428890" y="932375"/>
            <a:ext cx="1324789" cy="543538"/>
            <a:chOff x="3065850" y="2375700"/>
            <a:chExt cx="1762625" cy="723175"/>
          </a:xfrm>
        </p:grpSpPr>
        <p:sp>
          <p:nvSpPr>
            <p:cNvPr id="495" name="Google Shape;495;p9"/>
            <p:cNvSpPr/>
            <p:nvPr/>
          </p:nvSpPr>
          <p:spPr>
            <a:xfrm>
              <a:off x="3447375" y="2375700"/>
              <a:ext cx="1381100" cy="93575"/>
            </a:xfrm>
            <a:custGeom>
              <a:avLst/>
              <a:gdLst/>
              <a:ahLst/>
              <a:cxnLst/>
              <a:rect l="l" t="t" r="r" b="b"/>
              <a:pathLst>
                <a:path w="55244" h="3743" extrusionOk="0">
                  <a:moveTo>
                    <a:pt x="1871" y="1"/>
                  </a:moveTo>
                  <a:cubicBezTo>
                    <a:pt x="839" y="1"/>
                    <a:pt x="0" y="839"/>
                    <a:pt x="0" y="1872"/>
                  </a:cubicBezTo>
                  <a:cubicBezTo>
                    <a:pt x="0" y="2905"/>
                    <a:pt x="839" y="3743"/>
                    <a:pt x="1871" y="3743"/>
                  </a:cubicBezTo>
                  <a:lnTo>
                    <a:pt x="53372" y="3743"/>
                  </a:lnTo>
                  <a:cubicBezTo>
                    <a:pt x="54405" y="3743"/>
                    <a:pt x="55243" y="2905"/>
                    <a:pt x="55243" y="1872"/>
                  </a:cubicBezTo>
                  <a:cubicBezTo>
                    <a:pt x="55243" y="839"/>
                    <a:pt x="54405" y="1"/>
                    <a:pt x="533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9"/>
            <p:cNvSpPr/>
            <p:nvPr/>
          </p:nvSpPr>
          <p:spPr>
            <a:xfrm>
              <a:off x="3611450" y="2581400"/>
              <a:ext cx="1217025" cy="100625"/>
            </a:xfrm>
            <a:custGeom>
              <a:avLst/>
              <a:gdLst/>
              <a:ahLst/>
              <a:cxnLst/>
              <a:rect l="l" t="t" r="r" b="b"/>
              <a:pathLst>
                <a:path w="48681" h="4025" extrusionOk="0">
                  <a:moveTo>
                    <a:pt x="60" y="0"/>
                  </a:moveTo>
                  <a:cubicBezTo>
                    <a:pt x="27" y="0"/>
                    <a:pt x="0" y="26"/>
                    <a:pt x="0" y="60"/>
                  </a:cubicBezTo>
                  <a:lnTo>
                    <a:pt x="0" y="3966"/>
                  </a:lnTo>
                  <a:cubicBezTo>
                    <a:pt x="0" y="3999"/>
                    <a:pt x="27" y="4025"/>
                    <a:pt x="60" y="4025"/>
                  </a:cubicBezTo>
                  <a:lnTo>
                    <a:pt x="48623" y="4025"/>
                  </a:lnTo>
                  <a:cubicBezTo>
                    <a:pt x="48654" y="4025"/>
                    <a:pt x="48680" y="3999"/>
                    <a:pt x="48680" y="3966"/>
                  </a:cubicBezTo>
                  <a:lnTo>
                    <a:pt x="48680" y="60"/>
                  </a:lnTo>
                  <a:cubicBezTo>
                    <a:pt x="48680" y="26"/>
                    <a:pt x="48654" y="0"/>
                    <a:pt x="486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9"/>
            <p:cNvSpPr/>
            <p:nvPr/>
          </p:nvSpPr>
          <p:spPr>
            <a:xfrm>
              <a:off x="4642925" y="2998775"/>
              <a:ext cx="185550" cy="100100"/>
            </a:xfrm>
            <a:custGeom>
              <a:avLst/>
              <a:gdLst/>
              <a:ahLst/>
              <a:cxnLst/>
              <a:rect l="l" t="t" r="r" b="b"/>
              <a:pathLst>
                <a:path w="7422" h="4004" extrusionOk="0">
                  <a:moveTo>
                    <a:pt x="58" y="0"/>
                  </a:moveTo>
                  <a:cubicBezTo>
                    <a:pt x="27" y="0"/>
                    <a:pt x="1" y="26"/>
                    <a:pt x="1" y="60"/>
                  </a:cubicBezTo>
                  <a:lnTo>
                    <a:pt x="1" y="3944"/>
                  </a:lnTo>
                  <a:cubicBezTo>
                    <a:pt x="1" y="3978"/>
                    <a:pt x="27" y="4004"/>
                    <a:pt x="58" y="4004"/>
                  </a:cubicBezTo>
                  <a:lnTo>
                    <a:pt x="7362" y="4004"/>
                  </a:lnTo>
                  <a:cubicBezTo>
                    <a:pt x="7395" y="4004"/>
                    <a:pt x="7421" y="3978"/>
                    <a:pt x="7421" y="3944"/>
                  </a:cubicBezTo>
                  <a:lnTo>
                    <a:pt x="7421" y="60"/>
                  </a:lnTo>
                  <a:cubicBezTo>
                    <a:pt x="7421" y="26"/>
                    <a:pt x="7395" y="0"/>
                    <a:pt x="73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9"/>
            <p:cNvSpPr/>
            <p:nvPr/>
          </p:nvSpPr>
          <p:spPr>
            <a:xfrm>
              <a:off x="4363100" y="2998775"/>
              <a:ext cx="185525" cy="100100"/>
            </a:xfrm>
            <a:custGeom>
              <a:avLst/>
              <a:gdLst/>
              <a:ahLst/>
              <a:cxnLst/>
              <a:rect l="l" t="t" r="r" b="b"/>
              <a:pathLst>
                <a:path w="7421" h="4004" extrusionOk="0">
                  <a:moveTo>
                    <a:pt x="57" y="0"/>
                  </a:moveTo>
                  <a:cubicBezTo>
                    <a:pt x="27" y="0"/>
                    <a:pt x="0" y="26"/>
                    <a:pt x="0" y="60"/>
                  </a:cubicBezTo>
                  <a:lnTo>
                    <a:pt x="0" y="3944"/>
                  </a:lnTo>
                  <a:cubicBezTo>
                    <a:pt x="0" y="3978"/>
                    <a:pt x="27" y="4004"/>
                    <a:pt x="57" y="4004"/>
                  </a:cubicBezTo>
                  <a:lnTo>
                    <a:pt x="7361" y="4004"/>
                  </a:lnTo>
                  <a:cubicBezTo>
                    <a:pt x="7395" y="4004"/>
                    <a:pt x="7421" y="3978"/>
                    <a:pt x="7421" y="3944"/>
                  </a:cubicBezTo>
                  <a:lnTo>
                    <a:pt x="7421" y="60"/>
                  </a:lnTo>
                  <a:cubicBezTo>
                    <a:pt x="7421" y="26"/>
                    <a:pt x="7395" y="0"/>
                    <a:pt x="73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9"/>
            <p:cNvSpPr/>
            <p:nvPr/>
          </p:nvSpPr>
          <p:spPr>
            <a:xfrm>
              <a:off x="3109550" y="2581400"/>
              <a:ext cx="185525" cy="100100"/>
            </a:xfrm>
            <a:custGeom>
              <a:avLst/>
              <a:gdLst/>
              <a:ahLst/>
              <a:cxnLst/>
              <a:rect l="l" t="t" r="r" b="b"/>
              <a:pathLst>
                <a:path w="7421" h="4004" extrusionOk="0">
                  <a:moveTo>
                    <a:pt x="57" y="0"/>
                  </a:moveTo>
                  <a:cubicBezTo>
                    <a:pt x="26" y="0"/>
                    <a:pt x="0" y="26"/>
                    <a:pt x="0" y="60"/>
                  </a:cubicBezTo>
                  <a:lnTo>
                    <a:pt x="0" y="3944"/>
                  </a:lnTo>
                  <a:cubicBezTo>
                    <a:pt x="0" y="3977"/>
                    <a:pt x="26" y="4004"/>
                    <a:pt x="57" y="4004"/>
                  </a:cubicBezTo>
                  <a:lnTo>
                    <a:pt x="7361" y="4004"/>
                  </a:lnTo>
                  <a:cubicBezTo>
                    <a:pt x="7394" y="4004"/>
                    <a:pt x="7420" y="3977"/>
                    <a:pt x="7420" y="3944"/>
                  </a:cubicBezTo>
                  <a:lnTo>
                    <a:pt x="7420" y="60"/>
                  </a:lnTo>
                  <a:cubicBezTo>
                    <a:pt x="7420" y="26"/>
                    <a:pt x="7394" y="0"/>
                    <a:pt x="73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9"/>
            <p:cNvSpPr/>
            <p:nvPr/>
          </p:nvSpPr>
          <p:spPr>
            <a:xfrm>
              <a:off x="3065850" y="2793625"/>
              <a:ext cx="1762625" cy="93625"/>
            </a:xfrm>
            <a:custGeom>
              <a:avLst/>
              <a:gdLst/>
              <a:ahLst/>
              <a:cxnLst/>
              <a:rect l="l" t="t" r="r" b="b"/>
              <a:pathLst>
                <a:path w="70505" h="3745" extrusionOk="0">
                  <a:moveTo>
                    <a:pt x="1874" y="0"/>
                  </a:moveTo>
                  <a:cubicBezTo>
                    <a:pt x="839" y="0"/>
                    <a:pt x="0" y="838"/>
                    <a:pt x="0" y="1871"/>
                  </a:cubicBezTo>
                  <a:cubicBezTo>
                    <a:pt x="0" y="2906"/>
                    <a:pt x="839" y="3745"/>
                    <a:pt x="1874" y="3745"/>
                  </a:cubicBezTo>
                  <a:lnTo>
                    <a:pt x="68633" y="3745"/>
                  </a:lnTo>
                  <a:cubicBezTo>
                    <a:pt x="69666" y="3745"/>
                    <a:pt x="70504" y="2906"/>
                    <a:pt x="70504" y="1871"/>
                  </a:cubicBezTo>
                  <a:cubicBezTo>
                    <a:pt x="70504" y="838"/>
                    <a:pt x="69666" y="0"/>
                    <a:pt x="686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1" name="Google Shape;501;p9"/>
          <p:cNvSpPr/>
          <p:nvPr/>
        </p:nvSpPr>
        <p:spPr>
          <a:xfrm>
            <a:off x="8634291" y="3503628"/>
            <a:ext cx="63452" cy="63471"/>
          </a:xfrm>
          <a:custGeom>
            <a:avLst/>
            <a:gdLst/>
            <a:ahLst/>
            <a:cxnLst/>
            <a:rect l="l" t="t" r="r" b="b"/>
            <a:pathLst>
              <a:path w="3280" h="3281" extrusionOk="0">
                <a:moveTo>
                  <a:pt x="1641" y="1"/>
                </a:moveTo>
                <a:cubicBezTo>
                  <a:pt x="734" y="1"/>
                  <a:pt x="0" y="735"/>
                  <a:pt x="0" y="1639"/>
                </a:cubicBezTo>
                <a:cubicBezTo>
                  <a:pt x="0" y="2546"/>
                  <a:pt x="734" y="3280"/>
                  <a:pt x="1641" y="3280"/>
                </a:cubicBezTo>
                <a:cubicBezTo>
                  <a:pt x="2546" y="3280"/>
                  <a:pt x="3279" y="2546"/>
                  <a:pt x="3279" y="1639"/>
                </a:cubicBezTo>
                <a:cubicBezTo>
                  <a:pt x="3279" y="735"/>
                  <a:pt x="2546" y="1"/>
                  <a:pt x="164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02" name="Google Shape;502;p9"/>
          <p:cNvGrpSpPr/>
          <p:nvPr/>
        </p:nvGrpSpPr>
        <p:grpSpPr>
          <a:xfrm flipH="1">
            <a:off x="-107753" y="4272241"/>
            <a:ext cx="1175881" cy="404867"/>
            <a:chOff x="6917625" y="2286150"/>
            <a:chExt cx="1658975" cy="571200"/>
          </a:xfrm>
        </p:grpSpPr>
        <p:grpSp>
          <p:nvGrpSpPr>
            <p:cNvPr id="503" name="Google Shape;503;p9"/>
            <p:cNvGrpSpPr/>
            <p:nvPr/>
          </p:nvGrpSpPr>
          <p:grpSpPr>
            <a:xfrm>
              <a:off x="6917625" y="2286150"/>
              <a:ext cx="1658975" cy="571200"/>
              <a:chOff x="6841800" y="708750"/>
              <a:chExt cx="1658975" cy="571200"/>
            </a:xfrm>
          </p:grpSpPr>
          <p:sp>
            <p:nvSpPr>
              <p:cNvPr id="504" name="Google Shape;504;p9"/>
              <p:cNvSpPr/>
              <p:nvPr/>
            </p:nvSpPr>
            <p:spPr>
              <a:xfrm>
                <a:off x="8341425" y="1138275"/>
                <a:ext cx="156500" cy="141675"/>
              </a:xfrm>
              <a:custGeom>
                <a:avLst/>
                <a:gdLst/>
                <a:ahLst/>
                <a:cxnLst/>
                <a:rect l="l" t="t" r="r" b="b"/>
                <a:pathLst>
                  <a:path w="6260" h="5667" extrusionOk="0">
                    <a:moveTo>
                      <a:pt x="5666" y="1"/>
                    </a:moveTo>
                    <a:lnTo>
                      <a:pt x="1" y="5666"/>
                    </a:lnTo>
                    <a:lnTo>
                      <a:pt x="3964" y="5666"/>
                    </a:lnTo>
                    <a:lnTo>
                      <a:pt x="6260" y="3370"/>
                    </a:lnTo>
                    <a:cubicBezTo>
                      <a:pt x="6146" y="2219"/>
                      <a:pt x="5944" y="1096"/>
                      <a:pt x="56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5" name="Google Shape;505;p9"/>
              <p:cNvSpPr/>
              <p:nvPr/>
            </p:nvSpPr>
            <p:spPr>
              <a:xfrm>
                <a:off x="6870250" y="899300"/>
                <a:ext cx="231475" cy="231475"/>
              </a:xfrm>
              <a:custGeom>
                <a:avLst/>
                <a:gdLst/>
                <a:ahLst/>
                <a:cxnLst/>
                <a:rect l="l" t="t" r="r" b="b"/>
                <a:pathLst>
                  <a:path w="9259" h="9259" extrusionOk="0">
                    <a:moveTo>
                      <a:pt x="9259" y="0"/>
                    </a:moveTo>
                    <a:lnTo>
                      <a:pt x="9259" y="0"/>
                    </a:lnTo>
                    <a:cubicBezTo>
                      <a:pt x="5027" y="1660"/>
                      <a:pt x="1662" y="5025"/>
                      <a:pt x="0" y="9258"/>
                    </a:cubicBezTo>
                    <a:lnTo>
                      <a:pt x="9259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6" name="Google Shape;506;p9"/>
              <p:cNvSpPr/>
              <p:nvPr/>
            </p:nvSpPr>
            <p:spPr>
              <a:xfrm>
                <a:off x="8448925" y="1230300"/>
                <a:ext cx="51850" cy="49650"/>
              </a:xfrm>
              <a:custGeom>
                <a:avLst/>
                <a:gdLst/>
                <a:ahLst/>
                <a:cxnLst/>
                <a:rect l="l" t="t" r="r" b="b"/>
                <a:pathLst>
                  <a:path w="2074" h="1986" extrusionOk="0">
                    <a:moveTo>
                      <a:pt x="1983" y="0"/>
                    </a:moveTo>
                    <a:lnTo>
                      <a:pt x="1" y="1985"/>
                    </a:lnTo>
                    <a:lnTo>
                      <a:pt x="2074" y="1985"/>
                    </a:lnTo>
                    <a:cubicBezTo>
                      <a:pt x="2074" y="1316"/>
                      <a:pt x="2040" y="656"/>
                      <a:pt x="198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7" name="Google Shape;507;p9"/>
              <p:cNvSpPr/>
              <p:nvPr/>
            </p:nvSpPr>
            <p:spPr>
              <a:xfrm>
                <a:off x="7481750" y="719850"/>
                <a:ext cx="637750" cy="560100"/>
              </a:xfrm>
              <a:custGeom>
                <a:avLst/>
                <a:gdLst/>
                <a:ahLst/>
                <a:cxnLst/>
                <a:rect l="l" t="t" r="r" b="b"/>
                <a:pathLst>
                  <a:path w="25510" h="22404" extrusionOk="0">
                    <a:moveTo>
                      <a:pt x="22403" y="0"/>
                    </a:moveTo>
                    <a:lnTo>
                      <a:pt x="0" y="22403"/>
                    </a:lnTo>
                    <a:lnTo>
                      <a:pt x="3961" y="22403"/>
                    </a:lnTo>
                    <a:lnTo>
                      <a:pt x="25509" y="855"/>
                    </a:lnTo>
                    <a:cubicBezTo>
                      <a:pt x="24505" y="501"/>
                      <a:pt x="23467" y="211"/>
                      <a:pt x="224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8" name="Google Shape;508;p9"/>
              <p:cNvSpPr/>
              <p:nvPr/>
            </p:nvSpPr>
            <p:spPr>
              <a:xfrm>
                <a:off x="7589175" y="743350"/>
                <a:ext cx="605175" cy="536600"/>
              </a:xfrm>
              <a:custGeom>
                <a:avLst/>
                <a:gdLst/>
                <a:ahLst/>
                <a:cxnLst/>
                <a:rect l="l" t="t" r="r" b="b"/>
                <a:pathLst>
                  <a:path w="24207" h="21464" extrusionOk="0">
                    <a:moveTo>
                      <a:pt x="21464" y="0"/>
                    </a:moveTo>
                    <a:lnTo>
                      <a:pt x="1" y="21463"/>
                    </a:lnTo>
                    <a:lnTo>
                      <a:pt x="3964" y="21463"/>
                    </a:lnTo>
                    <a:lnTo>
                      <a:pt x="24207" y="1218"/>
                    </a:lnTo>
                    <a:cubicBezTo>
                      <a:pt x="23323" y="755"/>
                      <a:pt x="22411" y="345"/>
                      <a:pt x="2146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9" name="Google Shape;509;p9"/>
              <p:cNvSpPr/>
              <p:nvPr/>
            </p:nvSpPr>
            <p:spPr>
              <a:xfrm>
                <a:off x="7374300" y="709150"/>
                <a:ext cx="660425" cy="570800"/>
              </a:xfrm>
              <a:custGeom>
                <a:avLst/>
                <a:gdLst/>
                <a:ahLst/>
                <a:cxnLst/>
                <a:rect l="l" t="t" r="r" b="b"/>
                <a:pathLst>
                  <a:path w="26417" h="22832" extrusionOk="0">
                    <a:moveTo>
                      <a:pt x="22831" y="1"/>
                    </a:moveTo>
                    <a:lnTo>
                      <a:pt x="0" y="22831"/>
                    </a:lnTo>
                    <a:lnTo>
                      <a:pt x="3961" y="22831"/>
                    </a:lnTo>
                    <a:lnTo>
                      <a:pt x="26417" y="376"/>
                    </a:lnTo>
                    <a:cubicBezTo>
                      <a:pt x="25248" y="160"/>
                      <a:pt x="24052" y="31"/>
                      <a:pt x="228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0" name="Google Shape;510;p9"/>
              <p:cNvSpPr/>
              <p:nvPr/>
            </p:nvSpPr>
            <p:spPr>
              <a:xfrm>
                <a:off x="7696625" y="776650"/>
                <a:ext cx="564275" cy="503300"/>
              </a:xfrm>
              <a:custGeom>
                <a:avLst/>
                <a:gdLst/>
                <a:ahLst/>
                <a:cxnLst/>
                <a:rect l="l" t="t" r="r" b="b"/>
                <a:pathLst>
                  <a:path w="22571" h="20132" extrusionOk="0">
                    <a:moveTo>
                      <a:pt x="20132" y="0"/>
                    </a:moveTo>
                    <a:lnTo>
                      <a:pt x="1" y="20131"/>
                    </a:lnTo>
                    <a:lnTo>
                      <a:pt x="3964" y="20131"/>
                    </a:lnTo>
                    <a:lnTo>
                      <a:pt x="22570" y="1525"/>
                    </a:lnTo>
                    <a:cubicBezTo>
                      <a:pt x="21792" y="969"/>
                      <a:pt x="20979" y="456"/>
                      <a:pt x="20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1" name="Google Shape;511;p9"/>
              <p:cNvSpPr/>
              <p:nvPr/>
            </p:nvSpPr>
            <p:spPr>
              <a:xfrm>
                <a:off x="8019025" y="923325"/>
                <a:ext cx="397575" cy="356625"/>
              </a:xfrm>
              <a:custGeom>
                <a:avLst/>
                <a:gdLst/>
                <a:ahLst/>
                <a:cxnLst/>
                <a:rect l="l" t="t" r="r" b="b"/>
                <a:pathLst>
                  <a:path w="15903" h="14265" extrusionOk="0">
                    <a:moveTo>
                      <a:pt x="14264" y="1"/>
                    </a:moveTo>
                    <a:lnTo>
                      <a:pt x="1" y="14264"/>
                    </a:lnTo>
                    <a:lnTo>
                      <a:pt x="3964" y="14264"/>
                    </a:lnTo>
                    <a:lnTo>
                      <a:pt x="15903" y="2323"/>
                    </a:lnTo>
                    <a:cubicBezTo>
                      <a:pt x="15406" y="1513"/>
                      <a:pt x="14858" y="739"/>
                      <a:pt x="1426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" name="Google Shape;512;p9"/>
              <p:cNvSpPr/>
              <p:nvPr/>
            </p:nvSpPr>
            <p:spPr>
              <a:xfrm>
                <a:off x="8233975" y="1057850"/>
                <a:ext cx="247275" cy="222100"/>
              </a:xfrm>
              <a:custGeom>
                <a:avLst/>
                <a:gdLst/>
                <a:ahLst/>
                <a:cxnLst/>
                <a:rect l="l" t="t" r="r" b="b"/>
                <a:pathLst>
                  <a:path w="9891" h="8884" extrusionOk="0">
                    <a:moveTo>
                      <a:pt x="8881" y="0"/>
                    </a:moveTo>
                    <a:lnTo>
                      <a:pt x="1" y="8883"/>
                    </a:lnTo>
                    <a:lnTo>
                      <a:pt x="3964" y="8883"/>
                    </a:lnTo>
                    <a:lnTo>
                      <a:pt x="9891" y="2954"/>
                    </a:lnTo>
                    <a:cubicBezTo>
                      <a:pt x="9620" y="1940"/>
                      <a:pt x="9285" y="955"/>
                      <a:pt x="888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" name="Google Shape;513;p9"/>
              <p:cNvSpPr/>
              <p:nvPr/>
            </p:nvSpPr>
            <p:spPr>
              <a:xfrm>
                <a:off x="8126525" y="986675"/>
                <a:ext cx="326875" cy="293275"/>
              </a:xfrm>
              <a:custGeom>
                <a:avLst/>
                <a:gdLst/>
                <a:ahLst/>
                <a:cxnLst/>
                <a:rect l="l" t="t" r="r" b="b"/>
                <a:pathLst>
                  <a:path w="13075" h="11731" extrusionOk="0">
                    <a:moveTo>
                      <a:pt x="11731" y="0"/>
                    </a:moveTo>
                    <a:lnTo>
                      <a:pt x="1" y="11730"/>
                    </a:lnTo>
                    <a:lnTo>
                      <a:pt x="3962" y="11730"/>
                    </a:lnTo>
                    <a:lnTo>
                      <a:pt x="13075" y="2617"/>
                    </a:lnTo>
                    <a:cubicBezTo>
                      <a:pt x="12681" y="1712"/>
                      <a:pt x="12232" y="839"/>
                      <a:pt x="1173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" name="Google Shape;514;p9"/>
              <p:cNvSpPr/>
              <p:nvPr/>
            </p:nvSpPr>
            <p:spPr>
              <a:xfrm>
                <a:off x="7266775" y="708750"/>
                <a:ext cx="670125" cy="571200"/>
              </a:xfrm>
              <a:custGeom>
                <a:avLst/>
                <a:gdLst/>
                <a:ahLst/>
                <a:cxnLst/>
                <a:rect l="l" t="t" r="r" b="b"/>
                <a:pathLst>
                  <a:path w="26805" h="22848" extrusionOk="0">
                    <a:moveTo>
                      <a:pt x="26515" y="0"/>
                    </a:moveTo>
                    <a:cubicBezTo>
                      <a:pt x="25142" y="0"/>
                      <a:pt x="23798" y="123"/>
                      <a:pt x="22495" y="356"/>
                    </a:cubicBezTo>
                    <a:lnTo>
                      <a:pt x="1" y="22847"/>
                    </a:lnTo>
                    <a:lnTo>
                      <a:pt x="3964" y="22847"/>
                    </a:lnTo>
                    <a:lnTo>
                      <a:pt x="26804" y="7"/>
                    </a:lnTo>
                    <a:cubicBezTo>
                      <a:pt x="26707" y="7"/>
                      <a:pt x="26612" y="0"/>
                      <a:pt x="2651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" name="Google Shape;515;p9"/>
              <p:cNvSpPr/>
              <p:nvPr/>
            </p:nvSpPr>
            <p:spPr>
              <a:xfrm>
                <a:off x="7911575" y="867225"/>
                <a:ext cx="460400" cy="412725"/>
              </a:xfrm>
              <a:custGeom>
                <a:avLst/>
                <a:gdLst/>
                <a:ahLst/>
                <a:cxnLst/>
                <a:rect l="l" t="t" r="r" b="b"/>
                <a:pathLst>
                  <a:path w="18416" h="16509" extrusionOk="0">
                    <a:moveTo>
                      <a:pt x="16508" y="1"/>
                    </a:moveTo>
                    <a:lnTo>
                      <a:pt x="1" y="16508"/>
                    </a:lnTo>
                    <a:lnTo>
                      <a:pt x="3964" y="16508"/>
                    </a:lnTo>
                    <a:lnTo>
                      <a:pt x="18415" y="2055"/>
                    </a:lnTo>
                    <a:cubicBezTo>
                      <a:pt x="17821" y="1331"/>
                      <a:pt x="17183" y="647"/>
                      <a:pt x="1650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6" name="Google Shape;516;p9"/>
              <p:cNvSpPr/>
              <p:nvPr/>
            </p:nvSpPr>
            <p:spPr>
              <a:xfrm>
                <a:off x="7804125" y="818250"/>
                <a:ext cx="515825" cy="461700"/>
              </a:xfrm>
              <a:custGeom>
                <a:avLst/>
                <a:gdLst/>
                <a:ahLst/>
                <a:cxnLst/>
                <a:rect l="l" t="t" r="r" b="b"/>
                <a:pathLst>
                  <a:path w="20633" h="18468" extrusionOk="0">
                    <a:moveTo>
                      <a:pt x="18467" y="1"/>
                    </a:moveTo>
                    <a:lnTo>
                      <a:pt x="1" y="18467"/>
                    </a:lnTo>
                    <a:lnTo>
                      <a:pt x="3962" y="18467"/>
                    </a:lnTo>
                    <a:lnTo>
                      <a:pt x="20633" y="1796"/>
                    </a:lnTo>
                    <a:cubicBezTo>
                      <a:pt x="19949" y="1155"/>
                      <a:pt x="19227" y="554"/>
                      <a:pt x="1846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7" name="Google Shape;517;p9"/>
              <p:cNvSpPr/>
              <p:nvPr/>
            </p:nvSpPr>
            <p:spPr>
              <a:xfrm>
                <a:off x="7051900" y="783350"/>
                <a:ext cx="595600" cy="496600"/>
              </a:xfrm>
              <a:custGeom>
                <a:avLst/>
                <a:gdLst/>
                <a:ahLst/>
                <a:cxnLst/>
                <a:rect l="l" t="t" r="r" b="b"/>
                <a:pathLst>
                  <a:path w="23824" h="19864" extrusionOk="0">
                    <a:moveTo>
                      <a:pt x="23824" y="1"/>
                    </a:moveTo>
                    <a:lnTo>
                      <a:pt x="23824" y="1"/>
                    </a:lnTo>
                    <a:cubicBezTo>
                      <a:pt x="21100" y="1554"/>
                      <a:pt x="18723" y="3643"/>
                      <a:pt x="16847" y="6134"/>
                    </a:cubicBezTo>
                    <a:cubicBezTo>
                      <a:pt x="16209" y="5719"/>
                      <a:pt x="15537" y="5346"/>
                      <a:pt x="14841" y="5023"/>
                    </a:cubicBezTo>
                    <a:lnTo>
                      <a:pt x="0" y="19863"/>
                    </a:lnTo>
                    <a:lnTo>
                      <a:pt x="3961" y="19863"/>
                    </a:lnTo>
                    <a:lnTo>
                      <a:pt x="2382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8" name="Google Shape;518;p9"/>
              <p:cNvSpPr/>
              <p:nvPr/>
            </p:nvSpPr>
            <p:spPr>
              <a:xfrm>
                <a:off x="6944400" y="881375"/>
                <a:ext cx="472600" cy="398575"/>
              </a:xfrm>
              <a:custGeom>
                <a:avLst/>
                <a:gdLst/>
                <a:ahLst/>
                <a:cxnLst/>
                <a:rect l="l" t="t" r="r" b="b"/>
                <a:pathLst>
                  <a:path w="18904" h="15943" extrusionOk="0">
                    <a:moveTo>
                      <a:pt x="15942" y="0"/>
                    </a:moveTo>
                    <a:lnTo>
                      <a:pt x="0" y="15942"/>
                    </a:lnTo>
                    <a:lnTo>
                      <a:pt x="3963" y="15942"/>
                    </a:lnTo>
                    <a:lnTo>
                      <a:pt x="18903" y="1000"/>
                    </a:lnTo>
                    <a:cubicBezTo>
                      <a:pt x="17961" y="579"/>
                      <a:pt x="16971" y="240"/>
                      <a:pt x="1594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9" name="Google Shape;519;p9"/>
              <p:cNvSpPr/>
              <p:nvPr/>
            </p:nvSpPr>
            <p:spPr>
              <a:xfrm>
                <a:off x="6842525" y="871500"/>
                <a:ext cx="394425" cy="394500"/>
              </a:xfrm>
              <a:custGeom>
                <a:avLst/>
                <a:gdLst/>
                <a:ahLst/>
                <a:cxnLst/>
                <a:rect l="l" t="t" r="r" b="b"/>
                <a:pathLst>
                  <a:path w="15777" h="15780" extrusionOk="0">
                    <a:moveTo>
                      <a:pt x="15777" y="1"/>
                    </a:moveTo>
                    <a:lnTo>
                      <a:pt x="15777" y="1"/>
                    </a:lnTo>
                    <a:cubicBezTo>
                      <a:pt x="14072" y="58"/>
                      <a:pt x="12433" y="376"/>
                      <a:pt x="10899" y="917"/>
                    </a:cubicBezTo>
                    <a:lnTo>
                      <a:pt x="915" y="10900"/>
                    </a:lnTo>
                    <a:cubicBezTo>
                      <a:pt x="373" y="12436"/>
                      <a:pt x="57" y="14072"/>
                      <a:pt x="0" y="15779"/>
                    </a:cubicBezTo>
                    <a:lnTo>
                      <a:pt x="15777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0" name="Google Shape;520;p9"/>
              <p:cNvSpPr/>
              <p:nvPr/>
            </p:nvSpPr>
            <p:spPr>
              <a:xfrm>
                <a:off x="6841800" y="870800"/>
                <a:ext cx="494225" cy="409150"/>
              </a:xfrm>
              <a:custGeom>
                <a:avLst/>
                <a:gdLst/>
                <a:ahLst/>
                <a:cxnLst/>
                <a:rect l="l" t="t" r="r" b="b"/>
                <a:pathLst>
                  <a:path w="19769" h="16366" extrusionOk="0">
                    <a:moveTo>
                      <a:pt x="16364" y="0"/>
                    </a:moveTo>
                    <a:cubicBezTo>
                      <a:pt x="16295" y="0"/>
                      <a:pt x="16228" y="10"/>
                      <a:pt x="16159" y="10"/>
                    </a:cubicBezTo>
                    <a:lnTo>
                      <a:pt x="10" y="16161"/>
                    </a:lnTo>
                    <a:cubicBezTo>
                      <a:pt x="10" y="16230"/>
                      <a:pt x="1" y="16297"/>
                      <a:pt x="1" y="16365"/>
                    </a:cubicBezTo>
                    <a:lnTo>
                      <a:pt x="3769" y="16365"/>
                    </a:lnTo>
                    <a:lnTo>
                      <a:pt x="19769" y="364"/>
                    </a:lnTo>
                    <a:cubicBezTo>
                      <a:pt x="18672" y="129"/>
                      <a:pt x="17534" y="0"/>
                      <a:pt x="1636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1" name="Google Shape;521;p9"/>
              <p:cNvSpPr/>
              <p:nvPr/>
            </p:nvSpPr>
            <p:spPr>
              <a:xfrm>
                <a:off x="7159350" y="719725"/>
                <a:ext cx="659225" cy="560225"/>
              </a:xfrm>
              <a:custGeom>
                <a:avLst/>
                <a:gdLst/>
                <a:ahLst/>
                <a:cxnLst/>
                <a:rect l="l" t="t" r="r" b="b"/>
                <a:pathLst>
                  <a:path w="26369" h="22409" extrusionOk="0">
                    <a:moveTo>
                      <a:pt x="26369" y="0"/>
                    </a:moveTo>
                    <a:cubicBezTo>
                      <a:pt x="24211" y="425"/>
                      <a:pt x="22161" y="1152"/>
                      <a:pt x="20267" y="2140"/>
                    </a:cubicBezTo>
                    <a:lnTo>
                      <a:pt x="0" y="22408"/>
                    </a:lnTo>
                    <a:lnTo>
                      <a:pt x="3963" y="22408"/>
                    </a:lnTo>
                    <a:lnTo>
                      <a:pt x="26369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22" name="Google Shape;522;p9"/>
            <p:cNvGrpSpPr/>
            <p:nvPr/>
          </p:nvGrpSpPr>
          <p:grpSpPr>
            <a:xfrm>
              <a:off x="6917875" y="2286325"/>
              <a:ext cx="1656475" cy="571025"/>
              <a:chOff x="6842050" y="708925"/>
              <a:chExt cx="1656475" cy="571025"/>
            </a:xfrm>
          </p:grpSpPr>
          <p:sp>
            <p:nvSpPr>
              <p:cNvPr id="523" name="Google Shape;523;p9"/>
              <p:cNvSpPr/>
              <p:nvPr/>
            </p:nvSpPr>
            <p:spPr>
              <a:xfrm>
                <a:off x="6865375" y="894425"/>
                <a:ext cx="249650" cy="249575"/>
              </a:xfrm>
              <a:custGeom>
                <a:avLst/>
                <a:gdLst/>
                <a:ahLst/>
                <a:cxnLst/>
                <a:rect l="l" t="t" r="r" b="b"/>
                <a:pathLst>
                  <a:path w="9986" h="9983" extrusionOk="0">
                    <a:moveTo>
                      <a:pt x="9985" y="0"/>
                    </a:moveTo>
                    <a:lnTo>
                      <a:pt x="9985" y="0"/>
                    </a:lnTo>
                    <a:cubicBezTo>
                      <a:pt x="9807" y="62"/>
                      <a:pt x="9629" y="126"/>
                      <a:pt x="9454" y="195"/>
                    </a:cubicBezTo>
                    <a:lnTo>
                      <a:pt x="195" y="9453"/>
                    </a:lnTo>
                    <a:cubicBezTo>
                      <a:pt x="126" y="9627"/>
                      <a:pt x="65" y="9805"/>
                      <a:pt x="1" y="9983"/>
                    </a:cubicBezTo>
                    <a:lnTo>
                      <a:pt x="9985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4" name="Google Shape;524;p9"/>
              <p:cNvSpPr/>
              <p:nvPr/>
            </p:nvSpPr>
            <p:spPr>
              <a:xfrm>
                <a:off x="6842050" y="871025"/>
                <a:ext cx="403800" cy="403825"/>
              </a:xfrm>
              <a:custGeom>
                <a:avLst/>
                <a:gdLst/>
                <a:ahLst/>
                <a:cxnLst/>
                <a:rect l="l" t="t" r="r" b="b"/>
                <a:pathLst>
                  <a:path w="16152" h="16153" extrusionOk="0">
                    <a:moveTo>
                      <a:pt x="16152" y="1"/>
                    </a:moveTo>
                    <a:lnTo>
                      <a:pt x="16152" y="1"/>
                    </a:lnTo>
                    <a:cubicBezTo>
                      <a:pt x="16031" y="3"/>
                      <a:pt x="15914" y="15"/>
                      <a:pt x="15796" y="20"/>
                    </a:cubicBezTo>
                    <a:lnTo>
                      <a:pt x="19" y="15798"/>
                    </a:lnTo>
                    <a:cubicBezTo>
                      <a:pt x="15" y="15917"/>
                      <a:pt x="3" y="16034"/>
                      <a:pt x="0" y="16152"/>
                    </a:cubicBezTo>
                    <a:lnTo>
                      <a:pt x="1615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5" name="Google Shape;525;p9"/>
              <p:cNvSpPr/>
              <p:nvPr/>
            </p:nvSpPr>
            <p:spPr>
              <a:xfrm>
                <a:off x="6936025" y="879875"/>
                <a:ext cx="406950" cy="400075"/>
              </a:xfrm>
              <a:custGeom>
                <a:avLst/>
                <a:gdLst/>
                <a:ahLst/>
                <a:cxnLst/>
                <a:rect l="l" t="t" r="r" b="b"/>
                <a:pathLst>
                  <a:path w="16278" h="16003" extrusionOk="0">
                    <a:moveTo>
                      <a:pt x="16000" y="1"/>
                    </a:moveTo>
                    <a:lnTo>
                      <a:pt x="0" y="16002"/>
                    </a:lnTo>
                    <a:lnTo>
                      <a:pt x="335" y="16002"/>
                    </a:lnTo>
                    <a:lnTo>
                      <a:pt x="16277" y="60"/>
                    </a:lnTo>
                    <a:cubicBezTo>
                      <a:pt x="16185" y="39"/>
                      <a:pt x="16092" y="20"/>
                      <a:pt x="160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" name="Google Shape;526;p9"/>
              <p:cNvSpPr/>
              <p:nvPr/>
            </p:nvSpPr>
            <p:spPr>
              <a:xfrm>
                <a:off x="7043475" y="906350"/>
                <a:ext cx="379450" cy="373600"/>
              </a:xfrm>
              <a:custGeom>
                <a:avLst/>
                <a:gdLst/>
                <a:ahLst/>
                <a:cxnLst/>
                <a:rect l="l" t="t" r="r" b="b"/>
                <a:pathLst>
                  <a:path w="15178" h="14944" extrusionOk="0">
                    <a:moveTo>
                      <a:pt x="14940" y="1"/>
                    </a:moveTo>
                    <a:lnTo>
                      <a:pt x="0" y="14943"/>
                    </a:lnTo>
                    <a:lnTo>
                      <a:pt x="337" y="14943"/>
                    </a:lnTo>
                    <a:lnTo>
                      <a:pt x="15178" y="100"/>
                    </a:lnTo>
                    <a:cubicBezTo>
                      <a:pt x="15100" y="65"/>
                      <a:pt x="15019" y="36"/>
                      <a:pt x="1494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" name="Google Shape;527;p9"/>
              <p:cNvSpPr/>
              <p:nvPr/>
            </p:nvSpPr>
            <p:spPr>
              <a:xfrm>
                <a:off x="7150900" y="773200"/>
                <a:ext cx="515125" cy="506750"/>
              </a:xfrm>
              <a:custGeom>
                <a:avLst/>
                <a:gdLst/>
                <a:ahLst/>
                <a:cxnLst/>
                <a:rect l="l" t="t" r="r" b="b"/>
                <a:pathLst>
                  <a:path w="20605" h="20270" extrusionOk="0">
                    <a:moveTo>
                      <a:pt x="20605" y="1"/>
                    </a:moveTo>
                    <a:lnTo>
                      <a:pt x="20605" y="1"/>
                    </a:lnTo>
                    <a:cubicBezTo>
                      <a:pt x="20355" y="131"/>
                      <a:pt x="20108" y="269"/>
                      <a:pt x="19864" y="407"/>
                    </a:cubicBezTo>
                    <a:lnTo>
                      <a:pt x="1" y="20269"/>
                    </a:lnTo>
                    <a:lnTo>
                      <a:pt x="338" y="20269"/>
                    </a:lnTo>
                    <a:lnTo>
                      <a:pt x="2060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" name="Google Shape;528;p9"/>
              <p:cNvSpPr/>
              <p:nvPr/>
            </p:nvSpPr>
            <p:spPr>
              <a:xfrm>
                <a:off x="7258425" y="717650"/>
                <a:ext cx="570725" cy="562300"/>
              </a:xfrm>
              <a:custGeom>
                <a:avLst/>
                <a:gdLst/>
                <a:ahLst/>
                <a:cxnLst/>
                <a:rect l="l" t="t" r="r" b="b"/>
                <a:pathLst>
                  <a:path w="22829" h="22492" extrusionOk="0">
                    <a:moveTo>
                      <a:pt x="22829" y="0"/>
                    </a:moveTo>
                    <a:cubicBezTo>
                      <a:pt x="22686" y="24"/>
                      <a:pt x="22548" y="55"/>
                      <a:pt x="22406" y="83"/>
                    </a:cubicBezTo>
                    <a:lnTo>
                      <a:pt x="0" y="22491"/>
                    </a:lnTo>
                    <a:lnTo>
                      <a:pt x="335" y="22491"/>
                    </a:lnTo>
                    <a:lnTo>
                      <a:pt x="2282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" name="Google Shape;529;p9"/>
              <p:cNvSpPr/>
              <p:nvPr/>
            </p:nvSpPr>
            <p:spPr>
              <a:xfrm>
                <a:off x="7365875" y="708925"/>
                <a:ext cx="579225" cy="571025"/>
              </a:xfrm>
              <a:custGeom>
                <a:avLst/>
                <a:gdLst/>
                <a:ahLst/>
                <a:cxnLst/>
                <a:rect l="l" t="t" r="r" b="b"/>
                <a:pathLst>
                  <a:path w="23169" h="22841" extrusionOk="0">
                    <a:moveTo>
                      <a:pt x="22840" y="0"/>
                    </a:moveTo>
                    <a:lnTo>
                      <a:pt x="0" y="22840"/>
                    </a:lnTo>
                    <a:lnTo>
                      <a:pt x="337" y="22840"/>
                    </a:lnTo>
                    <a:lnTo>
                      <a:pt x="23168" y="10"/>
                    </a:lnTo>
                    <a:cubicBezTo>
                      <a:pt x="23059" y="5"/>
                      <a:pt x="22950" y="2"/>
                      <a:pt x="228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0" name="Google Shape;530;p9"/>
              <p:cNvSpPr/>
              <p:nvPr/>
            </p:nvSpPr>
            <p:spPr>
              <a:xfrm>
                <a:off x="7473300" y="718525"/>
                <a:ext cx="568550" cy="561425"/>
              </a:xfrm>
              <a:custGeom>
                <a:avLst/>
                <a:gdLst/>
                <a:ahLst/>
                <a:cxnLst/>
                <a:rect l="l" t="t" r="r" b="b"/>
                <a:pathLst>
                  <a:path w="22742" h="22457" extrusionOk="0">
                    <a:moveTo>
                      <a:pt x="22457" y="1"/>
                    </a:moveTo>
                    <a:lnTo>
                      <a:pt x="1" y="22456"/>
                    </a:lnTo>
                    <a:lnTo>
                      <a:pt x="338" y="22456"/>
                    </a:lnTo>
                    <a:lnTo>
                      <a:pt x="22741" y="53"/>
                    </a:lnTo>
                    <a:cubicBezTo>
                      <a:pt x="22646" y="34"/>
                      <a:pt x="22552" y="20"/>
                      <a:pt x="224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1" name="Google Shape;531;p9"/>
              <p:cNvSpPr/>
              <p:nvPr/>
            </p:nvSpPr>
            <p:spPr>
              <a:xfrm>
                <a:off x="7580750" y="741200"/>
                <a:ext cx="545025" cy="538750"/>
              </a:xfrm>
              <a:custGeom>
                <a:avLst/>
                <a:gdLst/>
                <a:ahLst/>
                <a:cxnLst/>
                <a:rect l="l" t="t" r="r" b="b"/>
                <a:pathLst>
                  <a:path w="21801" h="21550" extrusionOk="0">
                    <a:moveTo>
                      <a:pt x="21549" y="1"/>
                    </a:moveTo>
                    <a:lnTo>
                      <a:pt x="1" y="21549"/>
                    </a:lnTo>
                    <a:lnTo>
                      <a:pt x="338" y="21549"/>
                    </a:lnTo>
                    <a:lnTo>
                      <a:pt x="21801" y="86"/>
                    </a:lnTo>
                    <a:cubicBezTo>
                      <a:pt x="21718" y="55"/>
                      <a:pt x="21632" y="29"/>
                      <a:pt x="215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2" name="Google Shape;532;p9"/>
              <p:cNvSpPr/>
              <p:nvPr/>
            </p:nvSpPr>
            <p:spPr>
              <a:xfrm>
                <a:off x="7688250" y="773800"/>
                <a:ext cx="511675" cy="506150"/>
              </a:xfrm>
              <a:custGeom>
                <a:avLst/>
                <a:gdLst/>
                <a:ahLst/>
                <a:cxnLst/>
                <a:rect l="l" t="t" r="r" b="b"/>
                <a:pathLst>
                  <a:path w="20467" h="20246" extrusionOk="0">
                    <a:moveTo>
                      <a:pt x="20244" y="0"/>
                    </a:moveTo>
                    <a:lnTo>
                      <a:pt x="1" y="20245"/>
                    </a:lnTo>
                    <a:lnTo>
                      <a:pt x="338" y="20245"/>
                    </a:lnTo>
                    <a:lnTo>
                      <a:pt x="20467" y="114"/>
                    </a:lnTo>
                    <a:cubicBezTo>
                      <a:pt x="20393" y="76"/>
                      <a:pt x="20317" y="41"/>
                      <a:pt x="202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3" name="Google Shape;533;p9"/>
              <p:cNvSpPr/>
              <p:nvPr/>
            </p:nvSpPr>
            <p:spPr>
              <a:xfrm>
                <a:off x="7795700" y="814750"/>
                <a:ext cx="470125" cy="465200"/>
              </a:xfrm>
              <a:custGeom>
                <a:avLst/>
                <a:gdLst/>
                <a:ahLst/>
                <a:cxnLst/>
                <a:rect l="l" t="t" r="r" b="b"/>
                <a:pathLst>
                  <a:path w="18805" h="18608" extrusionOk="0">
                    <a:moveTo>
                      <a:pt x="18607" y="1"/>
                    </a:moveTo>
                    <a:lnTo>
                      <a:pt x="1" y="18607"/>
                    </a:lnTo>
                    <a:lnTo>
                      <a:pt x="338" y="18607"/>
                    </a:lnTo>
                    <a:lnTo>
                      <a:pt x="18804" y="141"/>
                    </a:lnTo>
                    <a:cubicBezTo>
                      <a:pt x="18738" y="93"/>
                      <a:pt x="18674" y="48"/>
                      <a:pt x="1860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4" name="Google Shape;534;p9"/>
              <p:cNvSpPr/>
              <p:nvPr/>
            </p:nvSpPr>
            <p:spPr>
              <a:xfrm>
                <a:off x="7903150" y="863150"/>
                <a:ext cx="421150" cy="416800"/>
              </a:xfrm>
              <a:custGeom>
                <a:avLst/>
                <a:gdLst/>
                <a:ahLst/>
                <a:cxnLst/>
                <a:rect l="l" t="t" r="r" b="b"/>
                <a:pathLst>
                  <a:path w="16846" h="16672" extrusionOk="0">
                    <a:moveTo>
                      <a:pt x="16672" y="0"/>
                    </a:moveTo>
                    <a:lnTo>
                      <a:pt x="1" y="16671"/>
                    </a:lnTo>
                    <a:lnTo>
                      <a:pt x="338" y="16671"/>
                    </a:lnTo>
                    <a:lnTo>
                      <a:pt x="16845" y="164"/>
                    </a:lnTo>
                    <a:cubicBezTo>
                      <a:pt x="16788" y="109"/>
                      <a:pt x="16731" y="55"/>
                      <a:pt x="1667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5" name="Google Shape;535;p9"/>
              <p:cNvSpPr/>
              <p:nvPr/>
            </p:nvSpPr>
            <p:spPr>
              <a:xfrm>
                <a:off x="8010650" y="918575"/>
                <a:ext cx="365000" cy="361375"/>
              </a:xfrm>
              <a:custGeom>
                <a:avLst/>
                <a:gdLst/>
                <a:ahLst/>
                <a:cxnLst/>
                <a:rect l="l" t="t" r="r" b="b"/>
                <a:pathLst>
                  <a:path w="14600" h="14455" extrusionOk="0">
                    <a:moveTo>
                      <a:pt x="14452" y="1"/>
                    </a:moveTo>
                    <a:lnTo>
                      <a:pt x="1" y="14454"/>
                    </a:lnTo>
                    <a:lnTo>
                      <a:pt x="336" y="14454"/>
                    </a:lnTo>
                    <a:lnTo>
                      <a:pt x="14599" y="191"/>
                    </a:lnTo>
                    <a:cubicBezTo>
                      <a:pt x="14549" y="129"/>
                      <a:pt x="14502" y="65"/>
                      <a:pt x="14452" y="3"/>
                    </a:cubicBezTo>
                    <a:lnTo>
                      <a:pt x="1445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6" name="Google Shape;536;p9"/>
              <p:cNvSpPr/>
              <p:nvPr/>
            </p:nvSpPr>
            <p:spPr>
              <a:xfrm>
                <a:off x="8118100" y="981400"/>
                <a:ext cx="301700" cy="298550"/>
              </a:xfrm>
              <a:custGeom>
                <a:avLst/>
                <a:gdLst/>
                <a:ahLst/>
                <a:cxnLst/>
                <a:rect l="l" t="t" r="r" b="b"/>
                <a:pathLst>
                  <a:path w="12068" h="11942" extrusionOk="0">
                    <a:moveTo>
                      <a:pt x="11940" y="0"/>
                    </a:moveTo>
                    <a:lnTo>
                      <a:pt x="1" y="11941"/>
                    </a:lnTo>
                    <a:lnTo>
                      <a:pt x="338" y="11941"/>
                    </a:lnTo>
                    <a:lnTo>
                      <a:pt x="12068" y="211"/>
                    </a:lnTo>
                    <a:cubicBezTo>
                      <a:pt x="12025" y="140"/>
                      <a:pt x="11982" y="71"/>
                      <a:pt x="119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7" name="Google Shape;537;p9"/>
              <p:cNvSpPr/>
              <p:nvPr/>
            </p:nvSpPr>
            <p:spPr>
              <a:xfrm>
                <a:off x="8225550" y="1052100"/>
                <a:ext cx="230475" cy="227850"/>
              </a:xfrm>
              <a:custGeom>
                <a:avLst/>
                <a:gdLst/>
                <a:ahLst/>
                <a:cxnLst/>
                <a:rect l="l" t="t" r="r" b="b"/>
                <a:pathLst>
                  <a:path w="9219" h="9114" extrusionOk="0">
                    <a:moveTo>
                      <a:pt x="9114" y="0"/>
                    </a:moveTo>
                    <a:lnTo>
                      <a:pt x="1" y="9113"/>
                    </a:lnTo>
                    <a:lnTo>
                      <a:pt x="338" y="9113"/>
                    </a:lnTo>
                    <a:lnTo>
                      <a:pt x="9218" y="230"/>
                    </a:lnTo>
                    <a:cubicBezTo>
                      <a:pt x="9185" y="152"/>
                      <a:pt x="9149" y="76"/>
                      <a:pt x="91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8" name="Google Shape;538;p9"/>
              <p:cNvSpPr/>
              <p:nvPr/>
            </p:nvSpPr>
            <p:spPr>
              <a:xfrm>
                <a:off x="8333050" y="1131700"/>
                <a:ext cx="150050" cy="148250"/>
              </a:xfrm>
              <a:custGeom>
                <a:avLst/>
                <a:gdLst/>
                <a:ahLst/>
                <a:cxnLst/>
                <a:rect l="l" t="t" r="r" b="b"/>
                <a:pathLst>
                  <a:path w="6002" h="5930" extrusionOk="0">
                    <a:moveTo>
                      <a:pt x="5928" y="0"/>
                    </a:moveTo>
                    <a:lnTo>
                      <a:pt x="1" y="5929"/>
                    </a:lnTo>
                    <a:lnTo>
                      <a:pt x="336" y="5929"/>
                    </a:lnTo>
                    <a:lnTo>
                      <a:pt x="6001" y="264"/>
                    </a:lnTo>
                    <a:cubicBezTo>
                      <a:pt x="5977" y="176"/>
                      <a:pt x="5951" y="88"/>
                      <a:pt x="592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9" name="Google Shape;539;p9"/>
              <p:cNvSpPr/>
              <p:nvPr/>
            </p:nvSpPr>
            <p:spPr>
              <a:xfrm>
                <a:off x="8440500" y="1222525"/>
                <a:ext cx="58025" cy="57425"/>
              </a:xfrm>
              <a:custGeom>
                <a:avLst/>
                <a:gdLst/>
                <a:ahLst/>
                <a:cxnLst/>
                <a:rect l="l" t="t" r="r" b="b"/>
                <a:pathLst>
                  <a:path w="2321" h="2297" extrusionOk="0">
                    <a:moveTo>
                      <a:pt x="2297" y="0"/>
                    </a:moveTo>
                    <a:lnTo>
                      <a:pt x="1" y="2296"/>
                    </a:lnTo>
                    <a:lnTo>
                      <a:pt x="338" y="2296"/>
                    </a:lnTo>
                    <a:lnTo>
                      <a:pt x="2320" y="311"/>
                    </a:lnTo>
                    <a:cubicBezTo>
                      <a:pt x="2311" y="209"/>
                      <a:pt x="2306" y="102"/>
                      <a:pt x="229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540" name="Google Shape;540;p9"/>
          <p:cNvSpPr/>
          <p:nvPr/>
        </p:nvSpPr>
        <p:spPr>
          <a:xfrm>
            <a:off x="1717253" y="4576766"/>
            <a:ext cx="63452" cy="63471"/>
          </a:xfrm>
          <a:custGeom>
            <a:avLst/>
            <a:gdLst/>
            <a:ahLst/>
            <a:cxnLst/>
            <a:rect l="l" t="t" r="r" b="b"/>
            <a:pathLst>
              <a:path w="3280" h="3281" extrusionOk="0">
                <a:moveTo>
                  <a:pt x="1641" y="1"/>
                </a:moveTo>
                <a:cubicBezTo>
                  <a:pt x="734" y="1"/>
                  <a:pt x="0" y="735"/>
                  <a:pt x="0" y="1639"/>
                </a:cubicBezTo>
                <a:cubicBezTo>
                  <a:pt x="0" y="2546"/>
                  <a:pt x="734" y="3280"/>
                  <a:pt x="1641" y="3280"/>
                </a:cubicBezTo>
                <a:cubicBezTo>
                  <a:pt x="2546" y="3280"/>
                  <a:pt x="3279" y="2546"/>
                  <a:pt x="3279" y="1639"/>
                </a:cubicBezTo>
                <a:cubicBezTo>
                  <a:pt x="3279" y="735"/>
                  <a:pt x="2546" y="1"/>
                  <a:pt x="164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dk1"/>
        </a:solidFill>
        <a:effectLst/>
      </p:bgPr>
    </p:bg>
    <p:spTree>
      <p:nvGrpSpPr>
        <p:cNvPr id="1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">
    <p:spTree>
      <p:nvGrpSpPr>
        <p:cNvPr id="1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13"/>
          <p:cNvSpPr txBox="1">
            <a:spLocks noGrp="1"/>
          </p:cNvSpPr>
          <p:nvPr>
            <p:ph type="title" hasCustomPrompt="1"/>
          </p:nvPr>
        </p:nvSpPr>
        <p:spPr>
          <a:xfrm>
            <a:off x="3435700" y="1264600"/>
            <a:ext cx="654300" cy="522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2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617" name="Google Shape;617;p13"/>
          <p:cNvSpPr txBox="1">
            <a:spLocks noGrp="1"/>
          </p:cNvSpPr>
          <p:nvPr>
            <p:ph type="subTitle" idx="1"/>
          </p:nvPr>
        </p:nvSpPr>
        <p:spPr>
          <a:xfrm>
            <a:off x="4090000" y="1708175"/>
            <a:ext cx="4338900" cy="392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8" name="Google Shape;618;p13"/>
          <p:cNvSpPr txBox="1">
            <a:spLocks noGrp="1"/>
          </p:cNvSpPr>
          <p:nvPr>
            <p:ph type="subTitle" idx="2"/>
          </p:nvPr>
        </p:nvSpPr>
        <p:spPr>
          <a:xfrm>
            <a:off x="4090000" y="1264600"/>
            <a:ext cx="4338900" cy="522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19" name="Google Shape;619;p13"/>
          <p:cNvSpPr txBox="1">
            <a:spLocks noGrp="1"/>
          </p:cNvSpPr>
          <p:nvPr>
            <p:ph type="title" idx="3"/>
          </p:nvPr>
        </p:nvSpPr>
        <p:spPr>
          <a:xfrm>
            <a:off x="3435700" y="535000"/>
            <a:ext cx="4993200" cy="6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Montserrat"/>
              <a:buNone/>
              <a:defRPr sz="28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Montserrat"/>
              <a:buNone/>
              <a:defRPr sz="35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Montserrat"/>
              <a:buNone/>
              <a:defRPr sz="35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Montserrat"/>
              <a:buNone/>
              <a:defRPr sz="35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Montserrat"/>
              <a:buNone/>
              <a:defRPr sz="35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Montserrat"/>
              <a:buNone/>
              <a:defRPr sz="35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Montserrat"/>
              <a:buNone/>
              <a:defRPr sz="35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Montserrat"/>
              <a:buNone/>
              <a:defRPr sz="35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Montserrat"/>
              <a:buNone/>
              <a:defRPr sz="35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620" name="Google Shape;620;p13"/>
          <p:cNvSpPr txBox="1">
            <a:spLocks noGrp="1"/>
          </p:cNvSpPr>
          <p:nvPr>
            <p:ph type="title" idx="4" hasCustomPrompt="1"/>
          </p:nvPr>
        </p:nvSpPr>
        <p:spPr>
          <a:xfrm>
            <a:off x="3435700" y="2100575"/>
            <a:ext cx="654300" cy="522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2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621" name="Google Shape;621;p13"/>
          <p:cNvSpPr txBox="1">
            <a:spLocks noGrp="1"/>
          </p:cNvSpPr>
          <p:nvPr>
            <p:ph type="subTitle" idx="5"/>
          </p:nvPr>
        </p:nvSpPr>
        <p:spPr>
          <a:xfrm>
            <a:off x="4090000" y="2544150"/>
            <a:ext cx="4338900" cy="392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2" name="Google Shape;622;p13"/>
          <p:cNvSpPr txBox="1">
            <a:spLocks noGrp="1"/>
          </p:cNvSpPr>
          <p:nvPr>
            <p:ph type="subTitle" idx="6"/>
          </p:nvPr>
        </p:nvSpPr>
        <p:spPr>
          <a:xfrm>
            <a:off x="4090000" y="2100575"/>
            <a:ext cx="4338900" cy="522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23" name="Google Shape;623;p13"/>
          <p:cNvSpPr txBox="1">
            <a:spLocks noGrp="1"/>
          </p:cNvSpPr>
          <p:nvPr>
            <p:ph type="title" idx="7" hasCustomPrompt="1"/>
          </p:nvPr>
        </p:nvSpPr>
        <p:spPr>
          <a:xfrm>
            <a:off x="3435700" y="2936550"/>
            <a:ext cx="654300" cy="522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2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624" name="Google Shape;624;p13"/>
          <p:cNvSpPr txBox="1">
            <a:spLocks noGrp="1"/>
          </p:cNvSpPr>
          <p:nvPr>
            <p:ph type="subTitle" idx="8"/>
          </p:nvPr>
        </p:nvSpPr>
        <p:spPr>
          <a:xfrm>
            <a:off x="4090000" y="3380125"/>
            <a:ext cx="4338900" cy="392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5" name="Google Shape;625;p13"/>
          <p:cNvSpPr txBox="1">
            <a:spLocks noGrp="1"/>
          </p:cNvSpPr>
          <p:nvPr>
            <p:ph type="subTitle" idx="9"/>
          </p:nvPr>
        </p:nvSpPr>
        <p:spPr>
          <a:xfrm>
            <a:off x="4090000" y="2936550"/>
            <a:ext cx="4338900" cy="522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26" name="Google Shape;626;p13"/>
          <p:cNvSpPr txBox="1">
            <a:spLocks noGrp="1"/>
          </p:cNvSpPr>
          <p:nvPr>
            <p:ph type="title" idx="13" hasCustomPrompt="1"/>
          </p:nvPr>
        </p:nvSpPr>
        <p:spPr>
          <a:xfrm>
            <a:off x="3435700" y="3772525"/>
            <a:ext cx="654300" cy="522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2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627" name="Google Shape;627;p13"/>
          <p:cNvSpPr txBox="1">
            <a:spLocks noGrp="1"/>
          </p:cNvSpPr>
          <p:nvPr>
            <p:ph type="subTitle" idx="14"/>
          </p:nvPr>
        </p:nvSpPr>
        <p:spPr>
          <a:xfrm>
            <a:off x="4090000" y="4216100"/>
            <a:ext cx="4338900" cy="392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8" name="Google Shape;628;p13"/>
          <p:cNvSpPr txBox="1">
            <a:spLocks noGrp="1"/>
          </p:cNvSpPr>
          <p:nvPr>
            <p:ph type="subTitle" idx="15"/>
          </p:nvPr>
        </p:nvSpPr>
        <p:spPr>
          <a:xfrm>
            <a:off x="4090000" y="3772525"/>
            <a:ext cx="4338900" cy="522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200" b="1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629" name="Google Shape;629;p13"/>
          <p:cNvSpPr/>
          <p:nvPr/>
        </p:nvSpPr>
        <p:spPr>
          <a:xfrm flipH="1">
            <a:off x="480660" y="3627984"/>
            <a:ext cx="2301300" cy="23013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0" name="Google Shape;630;p13"/>
          <p:cNvSpPr/>
          <p:nvPr/>
        </p:nvSpPr>
        <p:spPr>
          <a:xfrm flipH="1">
            <a:off x="-2211249" y="2486290"/>
            <a:ext cx="3406800" cy="34068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31" name="Google Shape;631;p13"/>
          <p:cNvGrpSpPr/>
          <p:nvPr/>
        </p:nvGrpSpPr>
        <p:grpSpPr>
          <a:xfrm flipH="1">
            <a:off x="324202" y="2779304"/>
            <a:ext cx="1175881" cy="404867"/>
            <a:chOff x="6917625" y="2286150"/>
            <a:chExt cx="1658975" cy="571200"/>
          </a:xfrm>
        </p:grpSpPr>
        <p:grpSp>
          <p:nvGrpSpPr>
            <p:cNvPr id="632" name="Google Shape;632;p13"/>
            <p:cNvGrpSpPr/>
            <p:nvPr/>
          </p:nvGrpSpPr>
          <p:grpSpPr>
            <a:xfrm>
              <a:off x="6917625" y="2286150"/>
              <a:ext cx="1658975" cy="571200"/>
              <a:chOff x="6841800" y="708750"/>
              <a:chExt cx="1658975" cy="571200"/>
            </a:xfrm>
          </p:grpSpPr>
          <p:sp>
            <p:nvSpPr>
              <p:cNvPr id="633" name="Google Shape;633;p13"/>
              <p:cNvSpPr/>
              <p:nvPr/>
            </p:nvSpPr>
            <p:spPr>
              <a:xfrm>
                <a:off x="8341425" y="1138275"/>
                <a:ext cx="156500" cy="141675"/>
              </a:xfrm>
              <a:custGeom>
                <a:avLst/>
                <a:gdLst/>
                <a:ahLst/>
                <a:cxnLst/>
                <a:rect l="l" t="t" r="r" b="b"/>
                <a:pathLst>
                  <a:path w="6260" h="5667" extrusionOk="0">
                    <a:moveTo>
                      <a:pt x="5666" y="1"/>
                    </a:moveTo>
                    <a:lnTo>
                      <a:pt x="1" y="5666"/>
                    </a:lnTo>
                    <a:lnTo>
                      <a:pt x="3964" y="5666"/>
                    </a:lnTo>
                    <a:lnTo>
                      <a:pt x="6260" y="3370"/>
                    </a:lnTo>
                    <a:cubicBezTo>
                      <a:pt x="6146" y="2219"/>
                      <a:pt x="5944" y="1096"/>
                      <a:pt x="56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4" name="Google Shape;634;p13"/>
              <p:cNvSpPr/>
              <p:nvPr/>
            </p:nvSpPr>
            <p:spPr>
              <a:xfrm>
                <a:off x="6870250" y="899300"/>
                <a:ext cx="231475" cy="231475"/>
              </a:xfrm>
              <a:custGeom>
                <a:avLst/>
                <a:gdLst/>
                <a:ahLst/>
                <a:cxnLst/>
                <a:rect l="l" t="t" r="r" b="b"/>
                <a:pathLst>
                  <a:path w="9259" h="9259" extrusionOk="0">
                    <a:moveTo>
                      <a:pt x="9259" y="0"/>
                    </a:moveTo>
                    <a:lnTo>
                      <a:pt x="9259" y="0"/>
                    </a:lnTo>
                    <a:cubicBezTo>
                      <a:pt x="5027" y="1660"/>
                      <a:pt x="1662" y="5025"/>
                      <a:pt x="0" y="9258"/>
                    </a:cubicBezTo>
                    <a:lnTo>
                      <a:pt x="9259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5" name="Google Shape;635;p13"/>
              <p:cNvSpPr/>
              <p:nvPr/>
            </p:nvSpPr>
            <p:spPr>
              <a:xfrm>
                <a:off x="8448925" y="1230300"/>
                <a:ext cx="51850" cy="49650"/>
              </a:xfrm>
              <a:custGeom>
                <a:avLst/>
                <a:gdLst/>
                <a:ahLst/>
                <a:cxnLst/>
                <a:rect l="l" t="t" r="r" b="b"/>
                <a:pathLst>
                  <a:path w="2074" h="1986" extrusionOk="0">
                    <a:moveTo>
                      <a:pt x="1983" y="0"/>
                    </a:moveTo>
                    <a:lnTo>
                      <a:pt x="1" y="1985"/>
                    </a:lnTo>
                    <a:lnTo>
                      <a:pt x="2074" y="1985"/>
                    </a:lnTo>
                    <a:cubicBezTo>
                      <a:pt x="2074" y="1316"/>
                      <a:pt x="2040" y="656"/>
                      <a:pt x="198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6" name="Google Shape;636;p13"/>
              <p:cNvSpPr/>
              <p:nvPr/>
            </p:nvSpPr>
            <p:spPr>
              <a:xfrm>
                <a:off x="7481750" y="719850"/>
                <a:ext cx="637750" cy="560100"/>
              </a:xfrm>
              <a:custGeom>
                <a:avLst/>
                <a:gdLst/>
                <a:ahLst/>
                <a:cxnLst/>
                <a:rect l="l" t="t" r="r" b="b"/>
                <a:pathLst>
                  <a:path w="25510" h="22404" extrusionOk="0">
                    <a:moveTo>
                      <a:pt x="22403" y="0"/>
                    </a:moveTo>
                    <a:lnTo>
                      <a:pt x="0" y="22403"/>
                    </a:lnTo>
                    <a:lnTo>
                      <a:pt x="3961" y="22403"/>
                    </a:lnTo>
                    <a:lnTo>
                      <a:pt x="25509" y="855"/>
                    </a:lnTo>
                    <a:cubicBezTo>
                      <a:pt x="24505" y="501"/>
                      <a:pt x="23467" y="211"/>
                      <a:pt x="224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7" name="Google Shape;637;p13"/>
              <p:cNvSpPr/>
              <p:nvPr/>
            </p:nvSpPr>
            <p:spPr>
              <a:xfrm>
                <a:off x="7589175" y="743350"/>
                <a:ext cx="605175" cy="536600"/>
              </a:xfrm>
              <a:custGeom>
                <a:avLst/>
                <a:gdLst/>
                <a:ahLst/>
                <a:cxnLst/>
                <a:rect l="l" t="t" r="r" b="b"/>
                <a:pathLst>
                  <a:path w="24207" h="21464" extrusionOk="0">
                    <a:moveTo>
                      <a:pt x="21464" y="0"/>
                    </a:moveTo>
                    <a:lnTo>
                      <a:pt x="1" y="21463"/>
                    </a:lnTo>
                    <a:lnTo>
                      <a:pt x="3964" y="21463"/>
                    </a:lnTo>
                    <a:lnTo>
                      <a:pt x="24207" y="1218"/>
                    </a:lnTo>
                    <a:cubicBezTo>
                      <a:pt x="23323" y="755"/>
                      <a:pt x="22411" y="345"/>
                      <a:pt x="2146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8" name="Google Shape;638;p13"/>
              <p:cNvSpPr/>
              <p:nvPr/>
            </p:nvSpPr>
            <p:spPr>
              <a:xfrm>
                <a:off x="7374300" y="709150"/>
                <a:ext cx="660425" cy="570800"/>
              </a:xfrm>
              <a:custGeom>
                <a:avLst/>
                <a:gdLst/>
                <a:ahLst/>
                <a:cxnLst/>
                <a:rect l="l" t="t" r="r" b="b"/>
                <a:pathLst>
                  <a:path w="26417" h="22832" extrusionOk="0">
                    <a:moveTo>
                      <a:pt x="22831" y="1"/>
                    </a:moveTo>
                    <a:lnTo>
                      <a:pt x="0" y="22831"/>
                    </a:lnTo>
                    <a:lnTo>
                      <a:pt x="3961" y="22831"/>
                    </a:lnTo>
                    <a:lnTo>
                      <a:pt x="26417" y="376"/>
                    </a:lnTo>
                    <a:cubicBezTo>
                      <a:pt x="25248" y="160"/>
                      <a:pt x="24052" y="31"/>
                      <a:pt x="228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9" name="Google Shape;639;p13"/>
              <p:cNvSpPr/>
              <p:nvPr/>
            </p:nvSpPr>
            <p:spPr>
              <a:xfrm>
                <a:off x="7696625" y="776650"/>
                <a:ext cx="564275" cy="503300"/>
              </a:xfrm>
              <a:custGeom>
                <a:avLst/>
                <a:gdLst/>
                <a:ahLst/>
                <a:cxnLst/>
                <a:rect l="l" t="t" r="r" b="b"/>
                <a:pathLst>
                  <a:path w="22571" h="20132" extrusionOk="0">
                    <a:moveTo>
                      <a:pt x="20132" y="0"/>
                    </a:moveTo>
                    <a:lnTo>
                      <a:pt x="1" y="20131"/>
                    </a:lnTo>
                    <a:lnTo>
                      <a:pt x="3964" y="20131"/>
                    </a:lnTo>
                    <a:lnTo>
                      <a:pt x="22570" y="1525"/>
                    </a:lnTo>
                    <a:cubicBezTo>
                      <a:pt x="21792" y="969"/>
                      <a:pt x="20979" y="456"/>
                      <a:pt x="20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0" name="Google Shape;640;p13"/>
              <p:cNvSpPr/>
              <p:nvPr/>
            </p:nvSpPr>
            <p:spPr>
              <a:xfrm>
                <a:off x="8019025" y="923325"/>
                <a:ext cx="397575" cy="356625"/>
              </a:xfrm>
              <a:custGeom>
                <a:avLst/>
                <a:gdLst/>
                <a:ahLst/>
                <a:cxnLst/>
                <a:rect l="l" t="t" r="r" b="b"/>
                <a:pathLst>
                  <a:path w="15903" h="14265" extrusionOk="0">
                    <a:moveTo>
                      <a:pt x="14264" y="1"/>
                    </a:moveTo>
                    <a:lnTo>
                      <a:pt x="1" y="14264"/>
                    </a:lnTo>
                    <a:lnTo>
                      <a:pt x="3964" y="14264"/>
                    </a:lnTo>
                    <a:lnTo>
                      <a:pt x="15903" y="2323"/>
                    </a:lnTo>
                    <a:cubicBezTo>
                      <a:pt x="15406" y="1513"/>
                      <a:pt x="14858" y="739"/>
                      <a:pt x="1426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1" name="Google Shape;641;p13"/>
              <p:cNvSpPr/>
              <p:nvPr/>
            </p:nvSpPr>
            <p:spPr>
              <a:xfrm>
                <a:off x="8233975" y="1057850"/>
                <a:ext cx="247275" cy="222100"/>
              </a:xfrm>
              <a:custGeom>
                <a:avLst/>
                <a:gdLst/>
                <a:ahLst/>
                <a:cxnLst/>
                <a:rect l="l" t="t" r="r" b="b"/>
                <a:pathLst>
                  <a:path w="9891" h="8884" extrusionOk="0">
                    <a:moveTo>
                      <a:pt x="8881" y="0"/>
                    </a:moveTo>
                    <a:lnTo>
                      <a:pt x="1" y="8883"/>
                    </a:lnTo>
                    <a:lnTo>
                      <a:pt x="3964" y="8883"/>
                    </a:lnTo>
                    <a:lnTo>
                      <a:pt x="9891" y="2954"/>
                    </a:lnTo>
                    <a:cubicBezTo>
                      <a:pt x="9620" y="1940"/>
                      <a:pt x="9285" y="955"/>
                      <a:pt x="888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2" name="Google Shape;642;p13"/>
              <p:cNvSpPr/>
              <p:nvPr/>
            </p:nvSpPr>
            <p:spPr>
              <a:xfrm>
                <a:off x="8126525" y="986675"/>
                <a:ext cx="326875" cy="293275"/>
              </a:xfrm>
              <a:custGeom>
                <a:avLst/>
                <a:gdLst/>
                <a:ahLst/>
                <a:cxnLst/>
                <a:rect l="l" t="t" r="r" b="b"/>
                <a:pathLst>
                  <a:path w="13075" h="11731" extrusionOk="0">
                    <a:moveTo>
                      <a:pt x="11731" y="0"/>
                    </a:moveTo>
                    <a:lnTo>
                      <a:pt x="1" y="11730"/>
                    </a:lnTo>
                    <a:lnTo>
                      <a:pt x="3962" y="11730"/>
                    </a:lnTo>
                    <a:lnTo>
                      <a:pt x="13075" y="2617"/>
                    </a:lnTo>
                    <a:cubicBezTo>
                      <a:pt x="12681" y="1712"/>
                      <a:pt x="12232" y="839"/>
                      <a:pt x="1173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3" name="Google Shape;643;p13"/>
              <p:cNvSpPr/>
              <p:nvPr/>
            </p:nvSpPr>
            <p:spPr>
              <a:xfrm>
                <a:off x="7266775" y="708750"/>
                <a:ext cx="670125" cy="571200"/>
              </a:xfrm>
              <a:custGeom>
                <a:avLst/>
                <a:gdLst/>
                <a:ahLst/>
                <a:cxnLst/>
                <a:rect l="l" t="t" r="r" b="b"/>
                <a:pathLst>
                  <a:path w="26805" h="22848" extrusionOk="0">
                    <a:moveTo>
                      <a:pt x="26515" y="0"/>
                    </a:moveTo>
                    <a:cubicBezTo>
                      <a:pt x="25142" y="0"/>
                      <a:pt x="23798" y="123"/>
                      <a:pt x="22495" y="356"/>
                    </a:cubicBezTo>
                    <a:lnTo>
                      <a:pt x="1" y="22847"/>
                    </a:lnTo>
                    <a:lnTo>
                      <a:pt x="3964" y="22847"/>
                    </a:lnTo>
                    <a:lnTo>
                      <a:pt x="26804" y="7"/>
                    </a:lnTo>
                    <a:cubicBezTo>
                      <a:pt x="26707" y="7"/>
                      <a:pt x="26612" y="0"/>
                      <a:pt x="2651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4" name="Google Shape;644;p13"/>
              <p:cNvSpPr/>
              <p:nvPr/>
            </p:nvSpPr>
            <p:spPr>
              <a:xfrm>
                <a:off x="7911575" y="867225"/>
                <a:ext cx="460400" cy="412725"/>
              </a:xfrm>
              <a:custGeom>
                <a:avLst/>
                <a:gdLst/>
                <a:ahLst/>
                <a:cxnLst/>
                <a:rect l="l" t="t" r="r" b="b"/>
                <a:pathLst>
                  <a:path w="18416" h="16509" extrusionOk="0">
                    <a:moveTo>
                      <a:pt x="16508" y="1"/>
                    </a:moveTo>
                    <a:lnTo>
                      <a:pt x="1" y="16508"/>
                    </a:lnTo>
                    <a:lnTo>
                      <a:pt x="3964" y="16508"/>
                    </a:lnTo>
                    <a:lnTo>
                      <a:pt x="18415" y="2055"/>
                    </a:lnTo>
                    <a:cubicBezTo>
                      <a:pt x="17821" y="1331"/>
                      <a:pt x="17183" y="647"/>
                      <a:pt x="1650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5" name="Google Shape;645;p13"/>
              <p:cNvSpPr/>
              <p:nvPr/>
            </p:nvSpPr>
            <p:spPr>
              <a:xfrm>
                <a:off x="7804125" y="818250"/>
                <a:ext cx="515825" cy="461700"/>
              </a:xfrm>
              <a:custGeom>
                <a:avLst/>
                <a:gdLst/>
                <a:ahLst/>
                <a:cxnLst/>
                <a:rect l="l" t="t" r="r" b="b"/>
                <a:pathLst>
                  <a:path w="20633" h="18468" extrusionOk="0">
                    <a:moveTo>
                      <a:pt x="18467" y="1"/>
                    </a:moveTo>
                    <a:lnTo>
                      <a:pt x="1" y="18467"/>
                    </a:lnTo>
                    <a:lnTo>
                      <a:pt x="3962" y="18467"/>
                    </a:lnTo>
                    <a:lnTo>
                      <a:pt x="20633" y="1796"/>
                    </a:lnTo>
                    <a:cubicBezTo>
                      <a:pt x="19949" y="1155"/>
                      <a:pt x="19227" y="554"/>
                      <a:pt x="1846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6" name="Google Shape;646;p13"/>
              <p:cNvSpPr/>
              <p:nvPr/>
            </p:nvSpPr>
            <p:spPr>
              <a:xfrm>
                <a:off x="7051900" y="783350"/>
                <a:ext cx="595600" cy="496600"/>
              </a:xfrm>
              <a:custGeom>
                <a:avLst/>
                <a:gdLst/>
                <a:ahLst/>
                <a:cxnLst/>
                <a:rect l="l" t="t" r="r" b="b"/>
                <a:pathLst>
                  <a:path w="23824" h="19864" extrusionOk="0">
                    <a:moveTo>
                      <a:pt x="23824" y="1"/>
                    </a:moveTo>
                    <a:lnTo>
                      <a:pt x="23824" y="1"/>
                    </a:lnTo>
                    <a:cubicBezTo>
                      <a:pt x="21100" y="1554"/>
                      <a:pt x="18723" y="3643"/>
                      <a:pt x="16847" y="6134"/>
                    </a:cubicBezTo>
                    <a:cubicBezTo>
                      <a:pt x="16209" y="5719"/>
                      <a:pt x="15537" y="5346"/>
                      <a:pt x="14841" y="5023"/>
                    </a:cubicBezTo>
                    <a:lnTo>
                      <a:pt x="0" y="19863"/>
                    </a:lnTo>
                    <a:lnTo>
                      <a:pt x="3961" y="19863"/>
                    </a:lnTo>
                    <a:lnTo>
                      <a:pt x="2382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7" name="Google Shape;647;p13"/>
              <p:cNvSpPr/>
              <p:nvPr/>
            </p:nvSpPr>
            <p:spPr>
              <a:xfrm>
                <a:off x="6944400" y="881375"/>
                <a:ext cx="472600" cy="398575"/>
              </a:xfrm>
              <a:custGeom>
                <a:avLst/>
                <a:gdLst/>
                <a:ahLst/>
                <a:cxnLst/>
                <a:rect l="l" t="t" r="r" b="b"/>
                <a:pathLst>
                  <a:path w="18904" h="15943" extrusionOk="0">
                    <a:moveTo>
                      <a:pt x="15942" y="0"/>
                    </a:moveTo>
                    <a:lnTo>
                      <a:pt x="0" y="15942"/>
                    </a:lnTo>
                    <a:lnTo>
                      <a:pt x="3963" y="15942"/>
                    </a:lnTo>
                    <a:lnTo>
                      <a:pt x="18903" y="1000"/>
                    </a:lnTo>
                    <a:cubicBezTo>
                      <a:pt x="17961" y="579"/>
                      <a:pt x="16971" y="240"/>
                      <a:pt x="1594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8" name="Google Shape;648;p13"/>
              <p:cNvSpPr/>
              <p:nvPr/>
            </p:nvSpPr>
            <p:spPr>
              <a:xfrm>
                <a:off x="6842525" y="871500"/>
                <a:ext cx="394425" cy="394500"/>
              </a:xfrm>
              <a:custGeom>
                <a:avLst/>
                <a:gdLst/>
                <a:ahLst/>
                <a:cxnLst/>
                <a:rect l="l" t="t" r="r" b="b"/>
                <a:pathLst>
                  <a:path w="15777" h="15780" extrusionOk="0">
                    <a:moveTo>
                      <a:pt x="15777" y="1"/>
                    </a:moveTo>
                    <a:lnTo>
                      <a:pt x="15777" y="1"/>
                    </a:lnTo>
                    <a:cubicBezTo>
                      <a:pt x="14072" y="58"/>
                      <a:pt x="12433" y="376"/>
                      <a:pt x="10899" y="917"/>
                    </a:cubicBezTo>
                    <a:lnTo>
                      <a:pt x="915" y="10900"/>
                    </a:lnTo>
                    <a:cubicBezTo>
                      <a:pt x="373" y="12436"/>
                      <a:pt x="57" y="14072"/>
                      <a:pt x="0" y="15779"/>
                    </a:cubicBezTo>
                    <a:lnTo>
                      <a:pt x="15777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9" name="Google Shape;649;p13"/>
              <p:cNvSpPr/>
              <p:nvPr/>
            </p:nvSpPr>
            <p:spPr>
              <a:xfrm>
                <a:off x="6841800" y="870800"/>
                <a:ext cx="494225" cy="409150"/>
              </a:xfrm>
              <a:custGeom>
                <a:avLst/>
                <a:gdLst/>
                <a:ahLst/>
                <a:cxnLst/>
                <a:rect l="l" t="t" r="r" b="b"/>
                <a:pathLst>
                  <a:path w="19769" h="16366" extrusionOk="0">
                    <a:moveTo>
                      <a:pt x="16364" y="0"/>
                    </a:moveTo>
                    <a:cubicBezTo>
                      <a:pt x="16295" y="0"/>
                      <a:pt x="16228" y="10"/>
                      <a:pt x="16159" y="10"/>
                    </a:cubicBezTo>
                    <a:lnTo>
                      <a:pt x="10" y="16161"/>
                    </a:lnTo>
                    <a:cubicBezTo>
                      <a:pt x="10" y="16230"/>
                      <a:pt x="1" y="16297"/>
                      <a:pt x="1" y="16365"/>
                    </a:cubicBezTo>
                    <a:lnTo>
                      <a:pt x="3769" y="16365"/>
                    </a:lnTo>
                    <a:lnTo>
                      <a:pt x="19769" y="364"/>
                    </a:lnTo>
                    <a:cubicBezTo>
                      <a:pt x="18672" y="129"/>
                      <a:pt x="17534" y="0"/>
                      <a:pt x="1636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0" name="Google Shape;650;p13"/>
              <p:cNvSpPr/>
              <p:nvPr/>
            </p:nvSpPr>
            <p:spPr>
              <a:xfrm>
                <a:off x="7159350" y="719725"/>
                <a:ext cx="659225" cy="560225"/>
              </a:xfrm>
              <a:custGeom>
                <a:avLst/>
                <a:gdLst/>
                <a:ahLst/>
                <a:cxnLst/>
                <a:rect l="l" t="t" r="r" b="b"/>
                <a:pathLst>
                  <a:path w="26369" h="22409" extrusionOk="0">
                    <a:moveTo>
                      <a:pt x="26369" y="0"/>
                    </a:moveTo>
                    <a:cubicBezTo>
                      <a:pt x="24211" y="425"/>
                      <a:pt x="22161" y="1152"/>
                      <a:pt x="20267" y="2140"/>
                    </a:cubicBezTo>
                    <a:lnTo>
                      <a:pt x="0" y="22408"/>
                    </a:lnTo>
                    <a:lnTo>
                      <a:pt x="3963" y="22408"/>
                    </a:lnTo>
                    <a:lnTo>
                      <a:pt x="26369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51" name="Google Shape;651;p13"/>
            <p:cNvGrpSpPr/>
            <p:nvPr/>
          </p:nvGrpSpPr>
          <p:grpSpPr>
            <a:xfrm>
              <a:off x="6917875" y="2286325"/>
              <a:ext cx="1656475" cy="571025"/>
              <a:chOff x="6842050" y="708925"/>
              <a:chExt cx="1656475" cy="571025"/>
            </a:xfrm>
          </p:grpSpPr>
          <p:sp>
            <p:nvSpPr>
              <p:cNvPr id="652" name="Google Shape;652;p13"/>
              <p:cNvSpPr/>
              <p:nvPr/>
            </p:nvSpPr>
            <p:spPr>
              <a:xfrm>
                <a:off x="6865375" y="894425"/>
                <a:ext cx="249650" cy="249575"/>
              </a:xfrm>
              <a:custGeom>
                <a:avLst/>
                <a:gdLst/>
                <a:ahLst/>
                <a:cxnLst/>
                <a:rect l="l" t="t" r="r" b="b"/>
                <a:pathLst>
                  <a:path w="9986" h="9983" extrusionOk="0">
                    <a:moveTo>
                      <a:pt x="9985" y="0"/>
                    </a:moveTo>
                    <a:lnTo>
                      <a:pt x="9985" y="0"/>
                    </a:lnTo>
                    <a:cubicBezTo>
                      <a:pt x="9807" y="62"/>
                      <a:pt x="9629" y="126"/>
                      <a:pt x="9454" y="195"/>
                    </a:cubicBezTo>
                    <a:lnTo>
                      <a:pt x="195" y="9453"/>
                    </a:lnTo>
                    <a:cubicBezTo>
                      <a:pt x="126" y="9627"/>
                      <a:pt x="65" y="9805"/>
                      <a:pt x="1" y="9983"/>
                    </a:cubicBezTo>
                    <a:lnTo>
                      <a:pt x="9985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3" name="Google Shape;653;p13"/>
              <p:cNvSpPr/>
              <p:nvPr/>
            </p:nvSpPr>
            <p:spPr>
              <a:xfrm>
                <a:off x="6842050" y="871025"/>
                <a:ext cx="403800" cy="403825"/>
              </a:xfrm>
              <a:custGeom>
                <a:avLst/>
                <a:gdLst/>
                <a:ahLst/>
                <a:cxnLst/>
                <a:rect l="l" t="t" r="r" b="b"/>
                <a:pathLst>
                  <a:path w="16152" h="16153" extrusionOk="0">
                    <a:moveTo>
                      <a:pt x="16152" y="1"/>
                    </a:moveTo>
                    <a:lnTo>
                      <a:pt x="16152" y="1"/>
                    </a:lnTo>
                    <a:cubicBezTo>
                      <a:pt x="16031" y="3"/>
                      <a:pt x="15914" y="15"/>
                      <a:pt x="15796" y="20"/>
                    </a:cubicBezTo>
                    <a:lnTo>
                      <a:pt x="19" y="15798"/>
                    </a:lnTo>
                    <a:cubicBezTo>
                      <a:pt x="15" y="15917"/>
                      <a:pt x="3" y="16034"/>
                      <a:pt x="0" y="16152"/>
                    </a:cubicBezTo>
                    <a:lnTo>
                      <a:pt x="1615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4" name="Google Shape;654;p13"/>
              <p:cNvSpPr/>
              <p:nvPr/>
            </p:nvSpPr>
            <p:spPr>
              <a:xfrm>
                <a:off x="6936025" y="879875"/>
                <a:ext cx="406950" cy="400075"/>
              </a:xfrm>
              <a:custGeom>
                <a:avLst/>
                <a:gdLst/>
                <a:ahLst/>
                <a:cxnLst/>
                <a:rect l="l" t="t" r="r" b="b"/>
                <a:pathLst>
                  <a:path w="16278" h="16003" extrusionOk="0">
                    <a:moveTo>
                      <a:pt x="16000" y="1"/>
                    </a:moveTo>
                    <a:lnTo>
                      <a:pt x="0" y="16002"/>
                    </a:lnTo>
                    <a:lnTo>
                      <a:pt x="335" y="16002"/>
                    </a:lnTo>
                    <a:lnTo>
                      <a:pt x="16277" y="60"/>
                    </a:lnTo>
                    <a:cubicBezTo>
                      <a:pt x="16185" y="39"/>
                      <a:pt x="16092" y="20"/>
                      <a:pt x="160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5" name="Google Shape;655;p13"/>
              <p:cNvSpPr/>
              <p:nvPr/>
            </p:nvSpPr>
            <p:spPr>
              <a:xfrm>
                <a:off x="7043475" y="906350"/>
                <a:ext cx="379450" cy="373600"/>
              </a:xfrm>
              <a:custGeom>
                <a:avLst/>
                <a:gdLst/>
                <a:ahLst/>
                <a:cxnLst/>
                <a:rect l="l" t="t" r="r" b="b"/>
                <a:pathLst>
                  <a:path w="15178" h="14944" extrusionOk="0">
                    <a:moveTo>
                      <a:pt x="14940" y="1"/>
                    </a:moveTo>
                    <a:lnTo>
                      <a:pt x="0" y="14943"/>
                    </a:lnTo>
                    <a:lnTo>
                      <a:pt x="337" y="14943"/>
                    </a:lnTo>
                    <a:lnTo>
                      <a:pt x="15178" y="100"/>
                    </a:lnTo>
                    <a:cubicBezTo>
                      <a:pt x="15100" y="65"/>
                      <a:pt x="15019" y="36"/>
                      <a:pt x="1494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6" name="Google Shape;656;p13"/>
              <p:cNvSpPr/>
              <p:nvPr/>
            </p:nvSpPr>
            <p:spPr>
              <a:xfrm>
                <a:off x="7150900" y="773200"/>
                <a:ext cx="515125" cy="506750"/>
              </a:xfrm>
              <a:custGeom>
                <a:avLst/>
                <a:gdLst/>
                <a:ahLst/>
                <a:cxnLst/>
                <a:rect l="l" t="t" r="r" b="b"/>
                <a:pathLst>
                  <a:path w="20605" h="20270" extrusionOk="0">
                    <a:moveTo>
                      <a:pt x="20605" y="1"/>
                    </a:moveTo>
                    <a:lnTo>
                      <a:pt x="20605" y="1"/>
                    </a:lnTo>
                    <a:cubicBezTo>
                      <a:pt x="20355" y="131"/>
                      <a:pt x="20108" y="269"/>
                      <a:pt x="19864" y="407"/>
                    </a:cubicBezTo>
                    <a:lnTo>
                      <a:pt x="1" y="20269"/>
                    </a:lnTo>
                    <a:lnTo>
                      <a:pt x="338" y="20269"/>
                    </a:lnTo>
                    <a:lnTo>
                      <a:pt x="2060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7" name="Google Shape;657;p13"/>
              <p:cNvSpPr/>
              <p:nvPr/>
            </p:nvSpPr>
            <p:spPr>
              <a:xfrm>
                <a:off x="7258425" y="717650"/>
                <a:ext cx="570725" cy="562300"/>
              </a:xfrm>
              <a:custGeom>
                <a:avLst/>
                <a:gdLst/>
                <a:ahLst/>
                <a:cxnLst/>
                <a:rect l="l" t="t" r="r" b="b"/>
                <a:pathLst>
                  <a:path w="22829" h="22492" extrusionOk="0">
                    <a:moveTo>
                      <a:pt x="22829" y="0"/>
                    </a:moveTo>
                    <a:cubicBezTo>
                      <a:pt x="22686" y="24"/>
                      <a:pt x="22548" y="55"/>
                      <a:pt x="22406" y="83"/>
                    </a:cubicBezTo>
                    <a:lnTo>
                      <a:pt x="0" y="22491"/>
                    </a:lnTo>
                    <a:lnTo>
                      <a:pt x="335" y="22491"/>
                    </a:lnTo>
                    <a:lnTo>
                      <a:pt x="2282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8" name="Google Shape;658;p13"/>
              <p:cNvSpPr/>
              <p:nvPr/>
            </p:nvSpPr>
            <p:spPr>
              <a:xfrm>
                <a:off x="7365875" y="708925"/>
                <a:ext cx="579225" cy="571025"/>
              </a:xfrm>
              <a:custGeom>
                <a:avLst/>
                <a:gdLst/>
                <a:ahLst/>
                <a:cxnLst/>
                <a:rect l="l" t="t" r="r" b="b"/>
                <a:pathLst>
                  <a:path w="23169" h="22841" extrusionOk="0">
                    <a:moveTo>
                      <a:pt x="22840" y="0"/>
                    </a:moveTo>
                    <a:lnTo>
                      <a:pt x="0" y="22840"/>
                    </a:lnTo>
                    <a:lnTo>
                      <a:pt x="337" y="22840"/>
                    </a:lnTo>
                    <a:lnTo>
                      <a:pt x="23168" y="10"/>
                    </a:lnTo>
                    <a:cubicBezTo>
                      <a:pt x="23059" y="5"/>
                      <a:pt x="22950" y="2"/>
                      <a:pt x="228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" name="Google Shape;659;p13"/>
              <p:cNvSpPr/>
              <p:nvPr/>
            </p:nvSpPr>
            <p:spPr>
              <a:xfrm>
                <a:off x="7473300" y="718525"/>
                <a:ext cx="568550" cy="561425"/>
              </a:xfrm>
              <a:custGeom>
                <a:avLst/>
                <a:gdLst/>
                <a:ahLst/>
                <a:cxnLst/>
                <a:rect l="l" t="t" r="r" b="b"/>
                <a:pathLst>
                  <a:path w="22742" h="22457" extrusionOk="0">
                    <a:moveTo>
                      <a:pt x="22457" y="1"/>
                    </a:moveTo>
                    <a:lnTo>
                      <a:pt x="1" y="22456"/>
                    </a:lnTo>
                    <a:lnTo>
                      <a:pt x="338" y="22456"/>
                    </a:lnTo>
                    <a:lnTo>
                      <a:pt x="22741" y="53"/>
                    </a:lnTo>
                    <a:cubicBezTo>
                      <a:pt x="22646" y="34"/>
                      <a:pt x="22552" y="20"/>
                      <a:pt x="224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" name="Google Shape;660;p13"/>
              <p:cNvSpPr/>
              <p:nvPr/>
            </p:nvSpPr>
            <p:spPr>
              <a:xfrm>
                <a:off x="7580750" y="741200"/>
                <a:ext cx="545025" cy="538750"/>
              </a:xfrm>
              <a:custGeom>
                <a:avLst/>
                <a:gdLst/>
                <a:ahLst/>
                <a:cxnLst/>
                <a:rect l="l" t="t" r="r" b="b"/>
                <a:pathLst>
                  <a:path w="21801" h="21550" extrusionOk="0">
                    <a:moveTo>
                      <a:pt x="21549" y="1"/>
                    </a:moveTo>
                    <a:lnTo>
                      <a:pt x="1" y="21549"/>
                    </a:lnTo>
                    <a:lnTo>
                      <a:pt x="338" y="21549"/>
                    </a:lnTo>
                    <a:lnTo>
                      <a:pt x="21801" y="86"/>
                    </a:lnTo>
                    <a:cubicBezTo>
                      <a:pt x="21718" y="55"/>
                      <a:pt x="21632" y="29"/>
                      <a:pt x="215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" name="Google Shape;661;p13"/>
              <p:cNvSpPr/>
              <p:nvPr/>
            </p:nvSpPr>
            <p:spPr>
              <a:xfrm>
                <a:off x="7688250" y="773800"/>
                <a:ext cx="511675" cy="506150"/>
              </a:xfrm>
              <a:custGeom>
                <a:avLst/>
                <a:gdLst/>
                <a:ahLst/>
                <a:cxnLst/>
                <a:rect l="l" t="t" r="r" b="b"/>
                <a:pathLst>
                  <a:path w="20467" h="20246" extrusionOk="0">
                    <a:moveTo>
                      <a:pt x="20244" y="0"/>
                    </a:moveTo>
                    <a:lnTo>
                      <a:pt x="1" y="20245"/>
                    </a:lnTo>
                    <a:lnTo>
                      <a:pt x="338" y="20245"/>
                    </a:lnTo>
                    <a:lnTo>
                      <a:pt x="20467" y="114"/>
                    </a:lnTo>
                    <a:cubicBezTo>
                      <a:pt x="20393" y="76"/>
                      <a:pt x="20317" y="41"/>
                      <a:pt x="202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" name="Google Shape;662;p13"/>
              <p:cNvSpPr/>
              <p:nvPr/>
            </p:nvSpPr>
            <p:spPr>
              <a:xfrm>
                <a:off x="7795700" y="814750"/>
                <a:ext cx="470125" cy="465200"/>
              </a:xfrm>
              <a:custGeom>
                <a:avLst/>
                <a:gdLst/>
                <a:ahLst/>
                <a:cxnLst/>
                <a:rect l="l" t="t" r="r" b="b"/>
                <a:pathLst>
                  <a:path w="18805" h="18608" extrusionOk="0">
                    <a:moveTo>
                      <a:pt x="18607" y="1"/>
                    </a:moveTo>
                    <a:lnTo>
                      <a:pt x="1" y="18607"/>
                    </a:lnTo>
                    <a:lnTo>
                      <a:pt x="338" y="18607"/>
                    </a:lnTo>
                    <a:lnTo>
                      <a:pt x="18804" y="141"/>
                    </a:lnTo>
                    <a:cubicBezTo>
                      <a:pt x="18738" y="93"/>
                      <a:pt x="18674" y="48"/>
                      <a:pt x="1860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3" name="Google Shape;663;p13"/>
              <p:cNvSpPr/>
              <p:nvPr/>
            </p:nvSpPr>
            <p:spPr>
              <a:xfrm>
                <a:off x="7903150" y="863150"/>
                <a:ext cx="421150" cy="416800"/>
              </a:xfrm>
              <a:custGeom>
                <a:avLst/>
                <a:gdLst/>
                <a:ahLst/>
                <a:cxnLst/>
                <a:rect l="l" t="t" r="r" b="b"/>
                <a:pathLst>
                  <a:path w="16846" h="16672" extrusionOk="0">
                    <a:moveTo>
                      <a:pt x="16672" y="0"/>
                    </a:moveTo>
                    <a:lnTo>
                      <a:pt x="1" y="16671"/>
                    </a:lnTo>
                    <a:lnTo>
                      <a:pt x="338" y="16671"/>
                    </a:lnTo>
                    <a:lnTo>
                      <a:pt x="16845" y="164"/>
                    </a:lnTo>
                    <a:cubicBezTo>
                      <a:pt x="16788" y="109"/>
                      <a:pt x="16731" y="55"/>
                      <a:pt x="1667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4" name="Google Shape;664;p13"/>
              <p:cNvSpPr/>
              <p:nvPr/>
            </p:nvSpPr>
            <p:spPr>
              <a:xfrm>
                <a:off x="8010650" y="918575"/>
                <a:ext cx="365000" cy="361375"/>
              </a:xfrm>
              <a:custGeom>
                <a:avLst/>
                <a:gdLst/>
                <a:ahLst/>
                <a:cxnLst/>
                <a:rect l="l" t="t" r="r" b="b"/>
                <a:pathLst>
                  <a:path w="14600" h="14455" extrusionOk="0">
                    <a:moveTo>
                      <a:pt x="14452" y="1"/>
                    </a:moveTo>
                    <a:lnTo>
                      <a:pt x="1" y="14454"/>
                    </a:lnTo>
                    <a:lnTo>
                      <a:pt x="336" y="14454"/>
                    </a:lnTo>
                    <a:lnTo>
                      <a:pt x="14599" y="191"/>
                    </a:lnTo>
                    <a:cubicBezTo>
                      <a:pt x="14549" y="129"/>
                      <a:pt x="14502" y="65"/>
                      <a:pt x="14452" y="3"/>
                    </a:cubicBezTo>
                    <a:lnTo>
                      <a:pt x="1445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5" name="Google Shape;665;p13"/>
              <p:cNvSpPr/>
              <p:nvPr/>
            </p:nvSpPr>
            <p:spPr>
              <a:xfrm>
                <a:off x="8118100" y="981400"/>
                <a:ext cx="301700" cy="298550"/>
              </a:xfrm>
              <a:custGeom>
                <a:avLst/>
                <a:gdLst/>
                <a:ahLst/>
                <a:cxnLst/>
                <a:rect l="l" t="t" r="r" b="b"/>
                <a:pathLst>
                  <a:path w="12068" h="11942" extrusionOk="0">
                    <a:moveTo>
                      <a:pt x="11940" y="0"/>
                    </a:moveTo>
                    <a:lnTo>
                      <a:pt x="1" y="11941"/>
                    </a:lnTo>
                    <a:lnTo>
                      <a:pt x="338" y="11941"/>
                    </a:lnTo>
                    <a:lnTo>
                      <a:pt x="12068" y="211"/>
                    </a:lnTo>
                    <a:cubicBezTo>
                      <a:pt x="12025" y="140"/>
                      <a:pt x="11982" y="71"/>
                      <a:pt x="119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6" name="Google Shape;666;p13"/>
              <p:cNvSpPr/>
              <p:nvPr/>
            </p:nvSpPr>
            <p:spPr>
              <a:xfrm>
                <a:off x="8225550" y="1052100"/>
                <a:ext cx="230475" cy="227850"/>
              </a:xfrm>
              <a:custGeom>
                <a:avLst/>
                <a:gdLst/>
                <a:ahLst/>
                <a:cxnLst/>
                <a:rect l="l" t="t" r="r" b="b"/>
                <a:pathLst>
                  <a:path w="9219" h="9114" extrusionOk="0">
                    <a:moveTo>
                      <a:pt x="9114" y="0"/>
                    </a:moveTo>
                    <a:lnTo>
                      <a:pt x="1" y="9113"/>
                    </a:lnTo>
                    <a:lnTo>
                      <a:pt x="338" y="9113"/>
                    </a:lnTo>
                    <a:lnTo>
                      <a:pt x="9218" y="230"/>
                    </a:lnTo>
                    <a:cubicBezTo>
                      <a:pt x="9185" y="152"/>
                      <a:pt x="9149" y="76"/>
                      <a:pt x="91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7" name="Google Shape;667;p13"/>
              <p:cNvSpPr/>
              <p:nvPr/>
            </p:nvSpPr>
            <p:spPr>
              <a:xfrm>
                <a:off x="8333050" y="1131700"/>
                <a:ext cx="150050" cy="148250"/>
              </a:xfrm>
              <a:custGeom>
                <a:avLst/>
                <a:gdLst/>
                <a:ahLst/>
                <a:cxnLst/>
                <a:rect l="l" t="t" r="r" b="b"/>
                <a:pathLst>
                  <a:path w="6002" h="5930" extrusionOk="0">
                    <a:moveTo>
                      <a:pt x="5928" y="0"/>
                    </a:moveTo>
                    <a:lnTo>
                      <a:pt x="1" y="5929"/>
                    </a:lnTo>
                    <a:lnTo>
                      <a:pt x="336" y="5929"/>
                    </a:lnTo>
                    <a:lnTo>
                      <a:pt x="6001" y="264"/>
                    </a:lnTo>
                    <a:cubicBezTo>
                      <a:pt x="5977" y="176"/>
                      <a:pt x="5951" y="88"/>
                      <a:pt x="592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8" name="Google Shape;668;p13"/>
              <p:cNvSpPr/>
              <p:nvPr/>
            </p:nvSpPr>
            <p:spPr>
              <a:xfrm>
                <a:off x="8440500" y="1222525"/>
                <a:ext cx="58025" cy="57425"/>
              </a:xfrm>
              <a:custGeom>
                <a:avLst/>
                <a:gdLst/>
                <a:ahLst/>
                <a:cxnLst/>
                <a:rect l="l" t="t" r="r" b="b"/>
                <a:pathLst>
                  <a:path w="2321" h="2297" extrusionOk="0">
                    <a:moveTo>
                      <a:pt x="2297" y="0"/>
                    </a:moveTo>
                    <a:lnTo>
                      <a:pt x="1" y="2296"/>
                    </a:lnTo>
                    <a:lnTo>
                      <a:pt x="338" y="2296"/>
                    </a:lnTo>
                    <a:lnTo>
                      <a:pt x="2320" y="311"/>
                    </a:lnTo>
                    <a:cubicBezTo>
                      <a:pt x="2311" y="209"/>
                      <a:pt x="2306" y="102"/>
                      <a:pt x="229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69" name="Google Shape;669;p13"/>
          <p:cNvGrpSpPr/>
          <p:nvPr/>
        </p:nvGrpSpPr>
        <p:grpSpPr>
          <a:xfrm flipH="1">
            <a:off x="1500073" y="1564205"/>
            <a:ext cx="1431861" cy="493003"/>
            <a:chOff x="6666150" y="1143175"/>
            <a:chExt cx="1658975" cy="571200"/>
          </a:xfrm>
        </p:grpSpPr>
        <p:grpSp>
          <p:nvGrpSpPr>
            <p:cNvPr id="670" name="Google Shape;670;p13"/>
            <p:cNvGrpSpPr/>
            <p:nvPr/>
          </p:nvGrpSpPr>
          <p:grpSpPr>
            <a:xfrm flipH="1">
              <a:off x="6666150" y="1143175"/>
              <a:ext cx="1658975" cy="571200"/>
              <a:chOff x="6841800" y="708750"/>
              <a:chExt cx="1658975" cy="571200"/>
            </a:xfrm>
          </p:grpSpPr>
          <p:sp>
            <p:nvSpPr>
              <p:cNvPr id="671" name="Google Shape;671;p13"/>
              <p:cNvSpPr/>
              <p:nvPr/>
            </p:nvSpPr>
            <p:spPr>
              <a:xfrm>
                <a:off x="8341425" y="1138275"/>
                <a:ext cx="156500" cy="141675"/>
              </a:xfrm>
              <a:custGeom>
                <a:avLst/>
                <a:gdLst/>
                <a:ahLst/>
                <a:cxnLst/>
                <a:rect l="l" t="t" r="r" b="b"/>
                <a:pathLst>
                  <a:path w="6260" h="5667" extrusionOk="0">
                    <a:moveTo>
                      <a:pt x="5666" y="1"/>
                    </a:moveTo>
                    <a:lnTo>
                      <a:pt x="1" y="5666"/>
                    </a:lnTo>
                    <a:lnTo>
                      <a:pt x="3964" y="5666"/>
                    </a:lnTo>
                    <a:lnTo>
                      <a:pt x="6260" y="3370"/>
                    </a:lnTo>
                    <a:cubicBezTo>
                      <a:pt x="6146" y="2219"/>
                      <a:pt x="5944" y="1096"/>
                      <a:pt x="566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2" name="Google Shape;672;p13"/>
              <p:cNvSpPr/>
              <p:nvPr/>
            </p:nvSpPr>
            <p:spPr>
              <a:xfrm>
                <a:off x="6870250" y="899300"/>
                <a:ext cx="231475" cy="231475"/>
              </a:xfrm>
              <a:custGeom>
                <a:avLst/>
                <a:gdLst/>
                <a:ahLst/>
                <a:cxnLst/>
                <a:rect l="l" t="t" r="r" b="b"/>
                <a:pathLst>
                  <a:path w="9259" h="9259" extrusionOk="0">
                    <a:moveTo>
                      <a:pt x="9259" y="0"/>
                    </a:moveTo>
                    <a:lnTo>
                      <a:pt x="9259" y="0"/>
                    </a:lnTo>
                    <a:cubicBezTo>
                      <a:pt x="5027" y="1660"/>
                      <a:pt x="1662" y="5025"/>
                      <a:pt x="0" y="9258"/>
                    </a:cubicBezTo>
                    <a:lnTo>
                      <a:pt x="925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3" name="Google Shape;673;p13"/>
              <p:cNvSpPr/>
              <p:nvPr/>
            </p:nvSpPr>
            <p:spPr>
              <a:xfrm>
                <a:off x="8448925" y="1230300"/>
                <a:ext cx="51850" cy="49650"/>
              </a:xfrm>
              <a:custGeom>
                <a:avLst/>
                <a:gdLst/>
                <a:ahLst/>
                <a:cxnLst/>
                <a:rect l="l" t="t" r="r" b="b"/>
                <a:pathLst>
                  <a:path w="2074" h="1986" extrusionOk="0">
                    <a:moveTo>
                      <a:pt x="1983" y="0"/>
                    </a:moveTo>
                    <a:lnTo>
                      <a:pt x="1" y="1985"/>
                    </a:lnTo>
                    <a:lnTo>
                      <a:pt x="2074" y="1985"/>
                    </a:lnTo>
                    <a:cubicBezTo>
                      <a:pt x="2074" y="1316"/>
                      <a:pt x="2040" y="656"/>
                      <a:pt x="198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4" name="Google Shape;674;p13"/>
              <p:cNvSpPr/>
              <p:nvPr/>
            </p:nvSpPr>
            <p:spPr>
              <a:xfrm>
                <a:off x="7481750" y="719850"/>
                <a:ext cx="637750" cy="560100"/>
              </a:xfrm>
              <a:custGeom>
                <a:avLst/>
                <a:gdLst/>
                <a:ahLst/>
                <a:cxnLst/>
                <a:rect l="l" t="t" r="r" b="b"/>
                <a:pathLst>
                  <a:path w="25510" h="22404" extrusionOk="0">
                    <a:moveTo>
                      <a:pt x="22403" y="0"/>
                    </a:moveTo>
                    <a:lnTo>
                      <a:pt x="0" y="22403"/>
                    </a:lnTo>
                    <a:lnTo>
                      <a:pt x="3961" y="22403"/>
                    </a:lnTo>
                    <a:lnTo>
                      <a:pt x="25509" y="855"/>
                    </a:lnTo>
                    <a:cubicBezTo>
                      <a:pt x="24505" y="501"/>
                      <a:pt x="23467" y="211"/>
                      <a:pt x="2240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5" name="Google Shape;675;p13"/>
              <p:cNvSpPr/>
              <p:nvPr/>
            </p:nvSpPr>
            <p:spPr>
              <a:xfrm>
                <a:off x="7589175" y="743350"/>
                <a:ext cx="605175" cy="536600"/>
              </a:xfrm>
              <a:custGeom>
                <a:avLst/>
                <a:gdLst/>
                <a:ahLst/>
                <a:cxnLst/>
                <a:rect l="l" t="t" r="r" b="b"/>
                <a:pathLst>
                  <a:path w="24207" h="21464" extrusionOk="0">
                    <a:moveTo>
                      <a:pt x="21464" y="0"/>
                    </a:moveTo>
                    <a:lnTo>
                      <a:pt x="1" y="21463"/>
                    </a:lnTo>
                    <a:lnTo>
                      <a:pt x="3964" y="21463"/>
                    </a:lnTo>
                    <a:lnTo>
                      <a:pt x="24207" y="1218"/>
                    </a:lnTo>
                    <a:cubicBezTo>
                      <a:pt x="23323" y="755"/>
                      <a:pt x="22411" y="345"/>
                      <a:pt x="2146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6" name="Google Shape;676;p13"/>
              <p:cNvSpPr/>
              <p:nvPr/>
            </p:nvSpPr>
            <p:spPr>
              <a:xfrm>
                <a:off x="7374300" y="709150"/>
                <a:ext cx="660425" cy="570800"/>
              </a:xfrm>
              <a:custGeom>
                <a:avLst/>
                <a:gdLst/>
                <a:ahLst/>
                <a:cxnLst/>
                <a:rect l="l" t="t" r="r" b="b"/>
                <a:pathLst>
                  <a:path w="26417" h="22832" extrusionOk="0">
                    <a:moveTo>
                      <a:pt x="22831" y="1"/>
                    </a:moveTo>
                    <a:lnTo>
                      <a:pt x="0" y="22831"/>
                    </a:lnTo>
                    <a:lnTo>
                      <a:pt x="3961" y="22831"/>
                    </a:lnTo>
                    <a:lnTo>
                      <a:pt x="26417" y="376"/>
                    </a:lnTo>
                    <a:cubicBezTo>
                      <a:pt x="25248" y="160"/>
                      <a:pt x="24052" y="31"/>
                      <a:pt x="2283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7" name="Google Shape;677;p13"/>
              <p:cNvSpPr/>
              <p:nvPr/>
            </p:nvSpPr>
            <p:spPr>
              <a:xfrm>
                <a:off x="7696625" y="776650"/>
                <a:ext cx="564275" cy="503300"/>
              </a:xfrm>
              <a:custGeom>
                <a:avLst/>
                <a:gdLst/>
                <a:ahLst/>
                <a:cxnLst/>
                <a:rect l="l" t="t" r="r" b="b"/>
                <a:pathLst>
                  <a:path w="22571" h="20132" extrusionOk="0">
                    <a:moveTo>
                      <a:pt x="20132" y="0"/>
                    </a:moveTo>
                    <a:lnTo>
                      <a:pt x="1" y="20131"/>
                    </a:lnTo>
                    <a:lnTo>
                      <a:pt x="3964" y="20131"/>
                    </a:lnTo>
                    <a:lnTo>
                      <a:pt x="22570" y="1525"/>
                    </a:lnTo>
                    <a:cubicBezTo>
                      <a:pt x="21792" y="969"/>
                      <a:pt x="20979" y="456"/>
                      <a:pt x="2013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" name="Google Shape;678;p13"/>
              <p:cNvSpPr/>
              <p:nvPr/>
            </p:nvSpPr>
            <p:spPr>
              <a:xfrm>
                <a:off x="8019025" y="923325"/>
                <a:ext cx="397575" cy="356625"/>
              </a:xfrm>
              <a:custGeom>
                <a:avLst/>
                <a:gdLst/>
                <a:ahLst/>
                <a:cxnLst/>
                <a:rect l="l" t="t" r="r" b="b"/>
                <a:pathLst>
                  <a:path w="15903" h="14265" extrusionOk="0">
                    <a:moveTo>
                      <a:pt x="14264" y="1"/>
                    </a:moveTo>
                    <a:lnTo>
                      <a:pt x="1" y="14264"/>
                    </a:lnTo>
                    <a:lnTo>
                      <a:pt x="3964" y="14264"/>
                    </a:lnTo>
                    <a:lnTo>
                      <a:pt x="15903" y="2323"/>
                    </a:lnTo>
                    <a:cubicBezTo>
                      <a:pt x="15406" y="1513"/>
                      <a:pt x="14858" y="739"/>
                      <a:pt x="1426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9" name="Google Shape;679;p13"/>
              <p:cNvSpPr/>
              <p:nvPr/>
            </p:nvSpPr>
            <p:spPr>
              <a:xfrm>
                <a:off x="8233975" y="1057850"/>
                <a:ext cx="247275" cy="222100"/>
              </a:xfrm>
              <a:custGeom>
                <a:avLst/>
                <a:gdLst/>
                <a:ahLst/>
                <a:cxnLst/>
                <a:rect l="l" t="t" r="r" b="b"/>
                <a:pathLst>
                  <a:path w="9891" h="8884" extrusionOk="0">
                    <a:moveTo>
                      <a:pt x="8881" y="0"/>
                    </a:moveTo>
                    <a:lnTo>
                      <a:pt x="1" y="8883"/>
                    </a:lnTo>
                    <a:lnTo>
                      <a:pt x="3964" y="8883"/>
                    </a:lnTo>
                    <a:lnTo>
                      <a:pt x="9891" y="2954"/>
                    </a:lnTo>
                    <a:cubicBezTo>
                      <a:pt x="9620" y="1940"/>
                      <a:pt x="9285" y="955"/>
                      <a:pt x="888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0" name="Google Shape;680;p13"/>
              <p:cNvSpPr/>
              <p:nvPr/>
            </p:nvSpPr>
            <p:spPr>
              <a:xfrm>
                <a:off x="8126525" y="986675"/>
                <a:ext cx="326875" cy="293275"/>
              </a:xfrm>
              <a:custGeom>
                <a:avLst/>
                <a:gdLst/>
                <a:ahLst/>
                <a:cxnLst/>
                <a:rect l="l" t="t" r="r" b="b"/>
                <a:pathLst>
                  <a:path w="13075" h="11731" extrusionOk="0">
                    <a:moveTo>
                      <a:pt x="11731" y="0"/>
                    </a:moveTo>
                    <a:lnTo>
                      <a:pt x="1" y="11730"/>
                    </a:lnTo>
                    <a:lnTo>
                      <a:pt x="3962" y="11730"/>
                    </a:lnTo>
                    <a:lnTo>
                      <a:pt x="13075" y="2617"/>
                    </a:lnTo>
                    <a:cubicBezTo>
                      <a:pt x="12681" y="1712"/>
                      <a:pt x="12232" y="839"/>
                      <a:pt x="1173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" name="Google Shape;681;p13"/>
              <p:cNvSpPr/>
              <p:nvPr/>
            </p:nvSpPr>
            <p:spPr>
              <a:xfrm>
                <a:off x="7266775" y="708750"/>
                <a:ext cx="670125" cy="571200"/>
              </a:xfrm>
              <a:custGeom>
                <a:avLst/>
                <a:gdLst/>
                <a:ahLst/>
                <a:cxnLst/>
                <a:rect l="l" t="t" r="r" b="b"/>
                <a:pathLst>
                  <a:path w="26805" h="22848" extrusionOk="0">
                    <a:moveTo>
                      <a:pt x="26515" y="0"/>
                    </a:moveTo>
                    <a:cubicBezTo>
                      <a:pt x="25142" y="0"/>
                      <a:pt x="23798" y="123"/>
                      <a:pt x="22495" y="356"/>
                    </a:cubicBezTo>
                    <a:lnTo>
                      <a:pt x="1" y="22847"/>
                    </a:lnTo>
                    <a:lnTo>
                      <a:pt x="3964" y="22847"/>
                    </a:lnTo>
                    <a:lnTo>
                      <a:pt x="26804" y="7"/>
                    </a:lnTo>
                    <a:cubicBezTo>
                      <a:pt x="26707" y="7"/>
                      <a:pt x="26612" y="0"/>
                      <a:pt x="2651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2" name="Google Shape;682;p13"/>
              <p:cNvSpPr/>
              <p:nvPr/>
            </p:nvSpPr>
            <p:spPr>
              <a:xfrm>
                <a:off x="7911575" y="867225"/>
                <a:ext cx="460400" cy="412725"/>
              </a:xfrm>
              <a:custGeom>
                <a:avLst/>
                <a:gdLst/>
                <a:ahLst/>
                <a:cxnLst/>
                <a:rect l="l" t="t" r="r" b="b"/>
                <a:pathLst>
                  <a:path w="18416" h="16509" extrusionOk="0">
                    <a:moveTo>
                      <a:pt x="16508" y="1"/>
                    </a:moveTo>
                    <a:lnTo>
                      <a:pt x="1" y="16508"/>
                    </a:lnTo>
                    <a:lnTo>
                      <a:pt x="3964" y="16508"/>
                    </a:lnTo>
                    <a:lnTo>
                      <a:pt x="18415" y="2055"/>
                    </a:lnTo>
                    <a:cubicBezTo>
                      <a:pt x="17821" y="1331"/>
                      <a:pt x="17183" y="647"/>
                      <a:pt x="1650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3" name="Google Shape;683;p13"/>
              <p:cNvSpPr/>
              <p:nvPr/>
            </p:nvSpPr>
            <p:spPr>
              <a:xfrm>
                <a:off x="7804125" y="818250"/>
                <a:ext cx="515825" cy="461700"/>
              </a:xfrm>
              <a:custGeom>
                <a:avLst/>
                <a:gdLst/>
                <a:ahLst/>
                <a:cxnLst/>
                <a:rect l="l" t="t" r="r" b="b"/>
                <a:pathLst>
                  <a:path w="20633" h="18468" extrusionOk="0">
                    <a:moveTo>
                      <a:pt x="18467" y="1"/>
                    </a:moveTo>
                    <a:lnTo>
                      <a:pt x="1" y="18467"/>
                    </a:lnTo>
                    <a:lnTo>
                      <a:pt x="3962" y="18467"/>
                    </a:lnTo>
                    <a:lnTo>
                      <a:pt x="20633" y="1796"/>
                    </a:lnTo>
                    <a:cubicBezTo>
                      <a:pt x="19949" y="1155"/>
                      <a:pt x="19227" y="554"/>
                      <a:pt x="1846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" name="Google Shape;684;p13"/>
              <p:cNvSpPr/>
              <p:nvPr/>
            </p:nvSpPr>
            <p:spPr>
              <a:xfrm>
                <a:off x="7051900" y="783350"/>
                <a:ext cx="595600" cy="496600"/>
              </a:xfrm>
              <a:custGeom>
                <a:avLst/>
                <a:gdLst/>
                <a:ahLst/>
                <a:cxnLst/>
                <a:rect l="l" t="t" r="r" b="b"/>
                <a:pathLst>
                  <a:path w="23824" h="19864" extrusionOk="0">
                    <a:moveTo>
                      <a:pt x="23824" y="1"/>
                    </a:moveTo>
                    <a:lnTo>
                      <a:pt x="23824" y="1"/>
                    </a:lnTo>
                    <a:cubicBezTo>
                      <a:pt x="21100" y="1554"/>
                      <a:pt x="18723" y="3643"/>
                      <a:pt x="16847" y="6134"/>
                    </a:cubicBezTo>
                    <a:cubicBezTo>
                      <a:pt x="16209" y="5719"/>
                      <a:pt x="15537" y="5346"/>
                      <a:pt x="14841" y="5023"/>
                    </a:cubicBezTo>
                    <a:lnTo>
                      <a:pt x="0" y="19863"/>
                    </a:lnTo>
                    <a:lnTo>
                      <a:pt x="3961" y="19863"/>
                    </a:lnTo>
                    <a:lnTo>
                      <a:pt x="2382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5" name="Google Shape;685;p13"/>
              <p:cNvSpPr/>
              <p:nvPr/>
            </p:nvSpPr>
            <p:spPr>
              <a:xfrm>
                <a:off x="6944400" y="881375"/>
                <a:ext cx="472600" cy="398575"/>
              </a:xfrm>
              <a:custGeom>
                <a:avLst/>
                <a:gdLst/>
                <a:ahLst/>
                <a:cxnLst/>
                <a:rect l="l" t="t" r="r" b="b"/>
                <a:pathLst>
                  <a:path w="18904" h="15943" extrusionOk="0">
                    <a:moveTo>
                      <a:pt x="15942" y="0"/>
                    </a:moveTo>
                    <a:lnTo>
                      <a:pt x="0" y="15942"/>
                    </a:lnTo>
                    <a:lnTo>
                      <a:pt x="3963" y="15942"/>
                    </a:lnTo>
                    <a:lnTo>
                      <a:pt x="18903" y="1000"/>
                    </a:lnTo>
                    <a:cubicBezTo>
                      <a:pt x="17961" y="579"/>
                      <a:pt x="16971" y="240"/>
                      <a:pt x="1594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" name="Google Shape;686;p13"/>
              <p:cNvSpPr/>
              <p:nvPr/>
            </p:nvSpPr>
            <p:spPr>
              <a:xfrm>
                <a:off x="6842525" y="871500"/>
                <a:ext cx="394425" cy="394500"/>
              </a:xfrm>
              <a:custGeom>
                <a:avLst/>
                <a:gdLst/>
                <a:ahLst/>
                <a:cxnLst/>
                <a:rect l="l" t="t" r="r" b="b"/>
                <a:pathLst>
                  <a:path w="15777" h="15780" extrusionOk="0">
                    <a:moveTo>
                      <a:pt x="15777" y="1"/>
                    </a:moveTo>
                    <a:lnTo>
                      <a:pt x="15777" y="1"/>
                    </a:lnTo>
                    <a:cubicBezTo>
                      <a:pt x="14072" y="58"/>
                      <a:pt x="12433" y="376"/>
                      <a:pt x="10899" y="917"/>
                    </a:cubicBezTo>
                    <a:lnTo>
                      <a:pt x="915" y="10900"/>
                    </a:lnTo>
                    <a:cubicBezTo>
                      <a:pt x="373" y="12436"/>
                      <a:pt x="57" y="14072"/>
                      <a:pt x="0" y="15779"/>
                    </a:cubicBezTo>
                    <a:lnTo>
                      <a:pt x="1577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7" name="Google Shape;687;p13"/>
              <p:cNvSpPr/>
              <p:nvPr/>
            </p:nvSpPr>
            <p:spPr>
              <a:xfrm>
                <a:off x="6841800" y="870800"/>
                <a:ext cx="494225" cy="409150"/>
              </a:xfrm>
              <a:custGeom>
                <a:avLst/>
                <a:gdLst/>
                <a:ahLst/>
                <a:cxnLst/>
                <a:rect l="l" t="t" r="r" b="b"/>
                <a:pathLst>
                  <a:path w="19769" h="16366" extrusionOk="0">
                    <a:moveTo>
                      <a:pt x="16364" y="0"/>
                    </a:moveTo>
                    <a:cubicBezTo>
                      <a:pt x="16295" y="0"/>
                      <a:pt x="16228" y="10"/>
                      <a:pt x="16159" y="10"/>
                    </a:cubicBezTo>
                    <a:lnTo>
                      <a:pt x="10" y="16161"/>
                    </a:lnTo>
                    <a:cubicBezTo>
                      <a:pt x="10" y="16230"/>
                      <a:pt x="1" y="16297"/>
                      <a:pt x="1" y="16365"/>
                    </a:cubicBezTo>
                    <a:lnTo>
                      <a:pt x="3769" y="16365"/>
                    </a:lnTo>
                    <a:lnTo>
                      <a:pt x="19769" y="364"/>
                    </a:lnTo>
                    <a:cubicBezTo>
                      <a:pt x="18672" y="129"/>
                      <a:pt x="17534" y="0"/>
                      <a:pt x="1636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" name="Google Shape;688;p13"/>
              <p:cNvSpPr/>
              <p:nvPr/>
            </p:nvSpPr>
            <p:spPr>
              <a:xfrm>
                <a:off x="7159350" y="719725"/>
                <a:ext cx="659225" cy="560225"/>
              </a:xfrm>
              <a:custGeom>
                <a:avLst/>
                <a:gdLst/>
                <a:ahLst/>
                <a:cxnLst/>
                <a:rect l="l" t="t" r="r" b="b"/>
                <a:pathLst>
                  <a:path w="26369" h="22409" extrusionOk="0">
                    <a:moveTo>
                      <a:pt x="26369" y="0"/>
                    </a:moveTo>
                    <a:cubicBezTo>
                      <a:pt x="24211" y="425"/>
                      <a:pt x="22161" y="1152"/>
                      <a:pt x="20267" y="2140"/>
                    </a:cubicBezTo>
                    <a:lnTo>
                      <a:pt x="0" y="22408"/>
                    </a:lnTo>
                    <a:lnTo>
                      <a:pt x="3963" y="22408"/>
                    </a:lnTo>
                    <a:lnTo>
                      <a:pt x="2636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89" name="Google Shape;689;p13"/>
            <p:cNvGrpSpPr/>
            <p:nvPr/>
          </p:nvGrpSpPr>
          <p:grpSpPr>
            <a:xfrm flipH="1">
              <a:off x="6668400" y="1143350"/>
              <a:ext cx="1656475" cy="571025"/>
              <a:chOff x="6842050" y="708925"/>
              <a:chExt cx="1656475" cy="571025"/>
            </a:xfrm>
          </p:grpSpPr>
          <p:sp>
            <p:nvSpPr>
              <p:cNvPr id="690" name="Google Shape;690;p13"/>
              <p:cNvSpPr/>
              <p:nvPr/>
            </p:nvSpPr>
            <p:spPr>
              <a:xfrm>
                <a:off x="6865375" y="894425"/>
                <a:ext cx="249650" cy="249575"/>
              </a:xfrm>
              <a:custGeom>
                <a:avLst/>
                <a:gdLst/>
                <a:ahLst/>
                <a:cxnLst/>
                <a:rect l="l" t="t" r="r" b="b"/>
                <a:pathLst>
                  <a:path w="9986" h="9983" extrusionOk="0">
                    <a:moveTo>
                      <a:pt x="9985" y="0"/>
                    </a:moveTo>
                    <a:lnTo>
                      <a:pt x="9985" y="0"/>
                    </a:lnTo>
                    <a:cubicBezTo>
                      <a:pt x="9807" y="62"/>
                      <a:pt x="9629" y="126"/>
                      <a:pt x="9454" y="195"/>
                    </a:cubicBezTo>
                    <a:lnTo>
                      <a:pt x="195" y="9453"/>
                    </a:lnTo>
                    <a:cubicBezTo>
                      <a:pt x="126" y="9627"/>
                      <a:pt x="65" y="9805"/>
                      <a:pt x="1" y="9983"/>
                    </a:cubicBezTo>
                    <a:lnTo>
                      <a:pt x="9985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1" name="Google Shape;691;p13"/>
              <p:cNvSpPr/>
              <p:nvPr/>
            </p:nvSpPr>
            <p:spPr>
              <a:xfrm>
                <a:off x="6842050" y="871025"/>
                <a:ext cx="403800" cy="403825"/>
              </a:xfrm>
              <a:custGeom>
                <a:avLst/>
                <a:gdLst/>
                <a:ahLst/>
                <a:cxnLst/>
                <a:rect l="l" t="t" r="r" b="b"/>
                <a:pathLst>
                  <a:path w="16152" h="16153" extrusionOk="0">
                    <a:moveTo>
                      <a:pt x="16152" y="1"/>
                    </a:moveTo>
                    <a:lnTo>
                      <a:pt x="16152" y="1"/>
                    </a:lnTo>
                    <a:cubicBezTo>
                      <a:pt x="16031" y="3"/>
                      <a:pt x="15914" y="15"/>
                      <a:pt x="15796" y="20"/>
                    </a:cubicBezTo>
                    <a:lnTo>
                      <a:pt x="19" y="15798"/>
                    </a:lnTo>
                    <a:cubicBezTo>
                      <a:pt x="15" y="15917"/>
                      <a:pt x="3" y="16034"/>
                      <a:pt x="0" y="16152"/>
                    </a:cubicBezTo>
                    <a:lnTo>
                      <a:pt x="1615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2" name="Google Shape;692;p13"/>
              <p:cNvSpPr/>
              <p:nvPr/>
            </p:nvSpPr>
            <p:spPr>
              <a:xfrm>
                <a:off x="6936025" y="879875"/>
                <a:ext cx="406950" cy="400075"/>
              </a:xfrm>
              <a:custGeom>
                <a:avLst/>
                <a:gdLst/>
                <a:ahLst/>
                <a:cxnLst/>
                <a:rect l="l" t="t" r="r" b="b"/>
                <a:pathLst>
                  <a:path w="16278" h="16003" extrusionOk="0">
                    <a:moveTo>
                      <a:pt x="16000" y="1"/>
                    </a:moveTo>
                    <a:lnTo>
                      <a:pt x="0" y="16002"/>
                    </a:lnTo>
                    <a:lnTo>
                      <a:pt x="335" y="16002"/>
                    </a:lnTo>
                    <a:lnTo>
                      <a:pt x="16277" y="60"/>
                    </a:lnTo>
                    <a:cubicBezTo>
                      <a:pt x="16185" y="39"/>
                      <a:pt x="16092" y="20"/>
                      <a:pt x="160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3" name="Google Shape;693;p13"/>
              <p:cNvSpPr/>
              <p:nvPr/>
            </p:nvSpPr>
            <p:spPr>
              <a:xfrm>
                <a:off x="7043475" y="906350"/>
                <a:ext cx="379450" cy="373600"/>
              </a:xfrm>
              <a:custGeom>
                <a:avLst/>
                <a:gdLst/>
                <a:ahLst/>
                <a:cxnLst/>
                <a:rect l="l" t="t" r="r" b="b"/>
                <a:pathLst>
                  <a:path w="15178" h="14944" extrusionOk="0">
                    <a:moveTo>
                      <a:pt x="14940" y="1"/>
                    </a:moveTo>
                    <a:lnTo>
                      <a:pt x="0" y="14943"/>
                    </a:lnTo>
                    <a:lnTo>
                      <a:pt x="337" y="14943"/>
                    </a:lnTo>
                    <a:lnTo>
                      <a:pt x="15178" y="100"/>
                    </a:lnTo>
                    <a:cubicBezTo>
                      <a:pt x="15100" y="65"/>
                      <a:pt x="15019" y="36"/>
                      <a:pt x="1494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4" name="Google Shape;694;p13"/>
              <p:cNvSpPr/>
              <p:nvPr/>
            </p:nvSpPr>
            <p:spPr>
              <a:xfrm>
                <a:off x="7150900" y="773200"/>
                <a:ext cx="515125" cy="506750"/>
              </a:xfrm>
              <a:custGeom>
                <a:avLst/>
                <a:gdLst/>
                <a:ahLst/>
                <a:cxnLst/>
                <a:rect l="l" t="t" r="r" b="b"/>
                <a:pathLst>
                  <a:path w="20605" h="20270" extrusionOk="0">
                    <a:moveTo>
                      <a:pt x="20605" y="1"/>
                    </a:moveTo>
                    <a:lnTo>
                      <a:pt x="20605" y="1"/>
                    </a:lnTo>
                    <a:cubicBezTo>
                      <a:pt x="20355" y="131"/>
                      <a:pt x="20108" y="269"/>
                      <a:pt x="19864" y="407"/>
                    </a:cubicBezTo>
                    <a:lnTo>
                      <a:pt x="1" y="20269"/>
                    </a:lnTo>
                    <a:lnTo>
                      <a:pt x="338" y="20269"/>
                    </a:lnTo>
                    <a:lnTo>
                      <a:pt x="2060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5" name="Google Shape;695;p13"/>
              <p:cNvSpPr/>
              <p:nvPr/>
            </p:nvSpPr>
            <p:spPr>
              <a:xfrm>
                <a:off x="7258425" y="717650"/>
                <a:ext cx="570725" cy="562300"/>
              </a:xfrm>
              <a:custGeom>
                <a:avLst/>
                <a:gdLst/>
                <a:ahLst/>
                <a:cxnLst/>
                <a:rect l="l" t="t" r="r" b="b"/>
                <a:pathLst>
                  <a:path w="22829" h="22492" extrusionOk="0">
                    <a:moveTo>
                      <a:pt x="22829" y="0"/>
                    </a:moveTo>
                    <a:cubicBezTo>
                      <a:pt x="22686" y="24"/>
                      <a:pt x="22548" y="55"/>
                      <a:pt x="22406" y="83"/>
                    </a:cubicBezTo>
                    <a:lnTo>
                      <a:pt x="0" y="22491"/>
                    </a:lnTo>
                    <a:lnTo>
                      <a:pt x="335" y="22491"/>
                    </a:lnTo>
                    <a:lnTo>
                      <a:pt x="2282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6" name="Google Shape;696;p13"/>
              <p:cNvSpPr/>
              <p:nvPr/>
            </p:nvSpPr>
            <p:spPr>
              <a:xfrm>
                <a:off x="7365875" y="708925"/>
                <a:ext cx="579225" cy="571025"/>
              </a:xfrm>
              <a:custGeom>
                <a:avLst/>
                <a:gdLst/>
                <a:ahLst/>
                <a:cxnLst/>
                <a:rect l="l" t="t" r="r" b="b"/>
                <a:pathLst>
                  <a:path w="23169" h="22841" extrusionOk="0">
                    <a:moveTo>
                      <a:pt x="22840" y="0"/>
                    </a:moveTo>
                    <a:lnTo>
                      <a:pt x="0" y="22840"/>
                    </a:lnTo>
                    <a:lnTo>
                      <a:pt x="337" y="22840"/>
                    </a:lnTo>
                    <a:lnTo>
                      <a:pt x="23168" y="10"/>
                    </a:lnTo>
                    <a:cubicBezTo>
                      <a:pt x="23059" y="5"/>
                      <a:pt x="22950" y="2"/>
                      <a:pt x="228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7" name="Google Shape;697;p13"/>
              <p:cNvSpPr/>
              <p:nvPr/>
            </p:nvSpPr>
            <p:spPr>
              <a:xfrm>
                <a:off x="7473300" y="718525"/>
                <a:ext cx="568550" cy="561425"/>
              </a:xfrm>
              <a:custGeom>
                <a:avLst/>
                <a:gdLst/>
                <a:ahLst/>
                <a:cxnLst/>
                <a:rect l="l" t="t" r="r" b="b"/>
                <a:pathLst>
                  <a:path w="22742" h="22457" extrusionOk="0">
                    <a:moveTo>
                      <a:pt x="22457" y="1"/>
                    </a:moveTo>
                    <a:lnTo>
                      <a:pt x="1" y="22456"/>
                    </a:lnTo>
                    <a:lnTo>
                      <a:pt x="338" y="22456"/>
                    </a:lnTo>
                    <a:lnTo>
                      <a:pt x="22741" y="53"/>
                    </a:lnTo>
                    <a:cubicBezTo>
                      <a:pt x="22646" y="34"/>
                      <a:pt x="22552" y="20"/>
                      <a:pt x="224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8" name="Google Shape;698;p13"/>
              <p:cNvSpPr/>
              <p:nvPr/>
            </p:nvSpPr>
            <p:spPr>
              <a:xfrm>
                <a:off x="7580750" y="741200"/>
                <a:ext cx="545025" cy="538750"/>
              </a:xfrm>
              <a:custGeom>
                <a:avLst/>
                <a:gdLst/>
                <a:ahLst/>
                <a:cxnLst/>
                <a:rect l="l" t="t" r="r" b="b"/>
                <a:pathLst>
                  <a:path w="21801" h="21550" extrusionOk="0">
                    <a:moveTo>
                      <a:pt x="21549" y="1"/>
                    </a:moveTo>
                    <a:lnTo>
                      <a:pt x="1" y="21549"/>
                    </a:lnTo>
                    <a:lnTo>
                      <a:pt x="338" y="21549"/>
                    </a:lnTo>
                    <a:lnTo>
                      <a:pt x="21801" y="86"/>
                    </a:lnTo>
                    <a:cubicBezTo>
                      <a:pt x="21718" y="55"/>
                      <a:pt x="21632" y="29"/>
                      <a:pt x="215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9" name="Google Shape;699;p13"/>
              <p:cNvSpPr/>
              <p:nvPr/>
            </p:nvSpPr>
            <p:spPr>
              <a:xfrm>
                <a:off x="7688250" y="773800"/>
                <a:ext cx="511675" cy="506150"/>
              </a:xfrm>
              <a:custGeom>
                <a:avLst/>
                <a:gdLst/>
                <a:ahLst/>
                <a:cxnLst/>
                <a:rect l="l" t="t" r="r" b="b"/>
                <a:pathLst>
                  <a:path w="20467" h="20246" extrusionOk="0">
                    <a:moveTo>
                      <a:pt x="20244" y="0"/>
                    </a:moveTo>
                    <a:lnTo>
                      <a:pt x="1" y="20245"/>
                    </a:lnTo>
                    <a:lnTo>
                      <a:pt x="338" y="20245"/>
                    </a:lnTo>
                    <a:lnTo>
                      <a:pt x="20467" y="114"/>
                    </a:lnTo>
                    <a:cubicBezTo>
                      <a:pt x="20393" y="76"/>
                      <a:pt x="20317" y="41"/>
                      <a:pt x="202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0" name="Google Shape;700;p13"/>
              <p:cNvSpPr/>
              <p:nvPr/>
            </p:nvSpPr>
            <p:spPr>
              <a:xfrm>
                <a:off x="7795700" y="814750"/>
                <a:ext cx="470125" cy="465200"/>
              </a:xfrm>
              <a:custGeom>
                <a:avLst/>
                <a:gdLst/>
                <a:ahLst/>
                <a:cxnLst/>
                <a:rect l="l" t="t" r="r" b="b"/>
                <a:pathLst>
                  <a:path w="18805" h="18608" extrusionOk="0">
                    <a:moveTo>
                      <a:pt x="18607" y="1"/>
                    </a:moveTo>
                    <a:lnTo>
                      <a:pt x="1" y="18607"/>
                    </a:lnTo>
                    <a:lnTo>
                      <a:pt x="338" y="18607"/>
                    </a:lnTo>
                    <a:lnTo>
                      <a:pt x="18804" y="141"/>
                    </a:lnTo>
                    <a:cubicBezTo>
                      <a:pt x="18738" y="93"/>
                      <a:pt x="18674" y="48"/>
                      <a:pt x="1860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1" name="Google Shape;701;p13"/>
              <p:cNvSpPr/>
              <p:nvPr/>
            </p:nvSpPr>
            <p:spPr>
              <a:xfrm>
                <a:off x="7903150" y="863150"/>
                <a:ext cx="421150" cy="416800"/>
              </a:xfrm>
              <a:custGeom>
                <a:avLst/>
                <a:gdLst/>
                <a:ahLst/>
                <a:cxnLst/>
                <a:rect l="l" t="t" r="r" b="b"/>
                <a:pathLst>
                  <a:path w="16846" h="16672" extrusionOk="0">
                    <a:moveTo>
                      <a:pt x="16672" y="0"/>
                    </a:moveTo>
                    <a:lnTo>
                      <a:pt x="1" y="16671"/>
                    </a:lnTo>
                    <a:lnTo>
                      <a:pt x="338" y="16671"/>
                    </a:lnTo>
                    <a:lnTo>
                      <a:pt x="16845" y="164"/>
                    </a:lnTo>
                    <a:cubicBezTo>
                      <a:pt x="16788" y="109"/>
                      <a:pt x="16731" y="55"/>
                      <a:pt x="1667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2" name="Google Shape;702;p13"/>
              <p:cNvSpPr/>
              <p:nvPr/>
            </p:nvSpPr>
            <p:spPr>
              <a:xfrm>
                <a:off x="8010650" y="918575"/>
                <a:ext cx="365000" cy="361375"/>
              </a:xfrm>
              <a:custGeom>
                <a:avLst/>
                <a:gdLst/>
                <a:ahLst/>
                <a:cxnLst/>
                <a:rect l="l" t="t" r="r" b="b"/>
                <a:pathLst>
                  <a:path w="14600" h="14455" extrusionOk="0">
                    <a:moveTo>
                      <a:pt x="14452" y="1"/>
                    </a:moveTo>
                    <a:lnTo>
                      <a:pt x="1" y="14454"/>
                    </a:lnTo>
                    <a:lnTo>
                      <a:pt x="336" y="14454"/>
                    </a:lnTo>
                    <a:lnTo>
                      <a:pt x="14599" y="191"/>
                    </a:lnTo>
                    <a:cubicBezTo>
                      <a:pt x="14549" y="129"/>
                      <a:pt x="14502" y="65"/>
                      <a:pt x="14452" y="3"/>
                    </a:cubicBezTo>
                    <a:lnTo>
                      <a:pt x="1445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3" name="Google Shape;703;p13"/>
              <p:cNvSpPr/>
              <p:nvPr/>
            </p:nvSpPr>
            <p:spPr>
              <a:xfrm>
                <a:off x="8118100" y="981400"/>
                <a:ext cx="301700" cy="298550"/>
              </a:xfrm>
              <a:custGeom>
                <a:avLst/>
                <a:gdLst/>
                <a:ahLst/>
                <a:cxnLst/>
                <a:rect l="l" t="t" r="r" b="b"/>
                <a:pathLst>
                  <a:path w="12068" h="11942" extrusionOk="0">
                    <a:moveTo>
                      <a:pt x="11940" y="0"/>
                    </a:moveTo>
                    <a:lnTo>
                      <a:pt x="1" y="11941"/>
                    </a:lnTo>
                    <a:lnTo>
                      <a:pt x="338" y="11941"/>
                    </a:lnTo>
                    <a:lnTo>
                      <a:pt x="12068" y="211"/>
                    </a:lnTo>
                    <a:cubicBezTo>
                      <a:pt x="12025" y="140"/>
                      <a:pt x="11982" y="71"/>
                      <a:pt x="119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4" name="Google Shape;704;p13"/>
              <p:cNvSpPr/>
              <p:nvPr/>
            </p:nvSpPr>
            <p:spPr>
              <a:xfrm>
                <a:off x="8225550" y="1052100"/>
                <a:ext cx="230475" cy="227850"/>
              </a:xfrm>
              <a:custGeom>
                <a:avLst/>
                <a:gdLst/>
                <a:ahLst/>
                <a:cxnLst/>
                <a:rect l="l" t="t" r="r" b="b"/>
                <a:pathLst>
                  <a:path w="9219" h="9114" extrusionOk="0">
                    <a:moveTo>
                      <a:pt x="9114" y="0"/>
                    </a:moveTo>
                    <a:lnTo>
                      <a:pt x="1" y="9113"/>
                    </a:lnTo>
                    <a:lnTo>
                      <a:pt x="338" y="9113"/>
                    </a:lnTo>
                    <a:lnTo>
                      <a:pt x="9218" y="230"/>
                    </a:lnTo>
                    <a:cubicBezTo>
                      <a:pt x="9185" y="152"/>
                      <a:pt x="9149" y="76"/>
                      <a:pt x="91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5" name="Google Shape;705;p13"/>
              <p:cNvSpPr/>
              <p:nvPr/>
            </p:nvSpPr>
            <p:spPr>
              <a:xfrm>
                <a:off x="8333050" y="1131700"/>
                <a:ext cx="150050" cy="148250"/>
              </a:xfrm>
              <a:custGeom>
                <a:avLst/>
                <a:gdLst/>
                <a:ahLst/>
                <a:cxnLst/>
                <a:rect l="l" t="t" r="r" b="b"/>
                <a:pathLst>
                  <a:path w="6002" h="5930" extrusionOk="0">
                    <a:moveTo>
                      <a:pt x="5928" y="0"/>
                    </a:moveTo>
                    <a:lnTo>
                      <a:pt x="1" y="5929"/>
                    </a:lnTo>
                    <a:lnTo>
                      <a:pt x="336" y="5929"/>
                    </a:lnTo>
                    <a:lnTo>
                      <a:pt x="6001" y="264"/>
                    </a:lnTo>
                    <a:cubicBezTo>
                      <a:pt x="5977" y="176"/>
                      <a:pt x="5951" y="88"/>
                      <a:pt x="592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6" name="Google Shape;706;p13"/>
              <p:cNvSpPr/>
              <p:nvPr/>
            </p:nvSpPr>
            <p:spPr>
              <a:xfrm>
                <a:off x="8440500" y="1222525"/>
                <a:ext cx="58025" cy="57425"/>
              </a:xfrm>
              <a:custGeom>
                <a:avLst/>
                <a:gdLst/>
                <a:ahLst/>
                <a:cxnLst/>
                <a:rect l="l" t="t" r="r" b="b"/>
                <a:pathLst>
                  <a:path w="2321" h="2297" extrusionOk="0">
                    <a:moveTo>
                      <a:pt x="2297" y="0"/>
                    </a:moveTo>
                    <a:lnTo>
                      <a:pt x="1" y="2296"/>
                    </a:lnTo>
                    <a:lnTo>
                      <a:pt x="338" y="2296"/>
                    </a:lnTo>
                    <a:lnTo>
                      <a:pt x="2320" y="311"/>
                    </a:lnTo>
                    <a:cubicBezTo>
                      <a:pt x="2311" y="209"/>
                      <a:pt x="2306" y="102"/>
                      <a:pt x="229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07" name="Google Shape;707;p13"/>
          <p:cNvGrpSpPr/>
          <p:nvPr/>
        </p:nvGrpSpPr>
        <p:grpSpPr>
          <a:xfrm>
            <a:off x="518050" y="1152400"/>
            <a:ext cx="394075" cy="82000"/>
            <a:chOff x="3005250" y="4581675"/>
            <a:chExt cx="394075" cy="82000"/>
          </a:xfrm>
        </p:grpSpPr>
        <p:sp>
          <p:nvSpPr>
            <p:cNvPr id="708" name="Google Shape;708;p13"/>
            <p:cNvSpPr/>
            <p:nvPr/>
          </p:nvSpPr>
          <p:spPr>
            <a:xfrm>
              <a:off x="3005250" y="4581675"/>
              <a:ext cx="82000" cy="82000"/>
            </a:xfrm>
            <a:custGeom>
              <a:avLst/>
              <a:gdLst/>
              <a:ahLst/>
              <a:cxnLst/>
              <a:rect l="l" t="t" r="r" b="b"/>
              <a:pathLst>
                <a:path w="3280" h="3280" extrusionOk="0">
                  <a:moveTo>
                    <a:pt x="1641" y="0"/>
                  </a:moveTo>
                  <a:cubicBezTo>
                    <a:pt x="736" y="0"/>
                    <a:pt x="0" y="737"/>
                    <a:pt x="0" y="1641"/>
                  </a:cubicBezTo>
                  <a:cubicBezTo>
                    <a:pt x="0" y="2546"/>
                    <a:pt x="736" y="3280"/>
                    <a:pt x="1641" y="3280"/>
                  </a:cubicBezTo>
                  <a:cubicBezTo>
                    <a:pt x="2546" y="3280"/>
                    <a:pt x="3279" y="2546"/>
                    <a:pt x="3279" y="1641"/>
                  </a:cubicBezTo>
                  <a:cubicBezTo>
                    <a:pt x="3279" y="737"/>
                    <a:pt x="2546" y="0"/>
                    <a:pt x="164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13"/>
            <p:cNvSpPr/>
            <p:nvPr/>
          </p:nvSpPr>
          <p:spPr>
            <a:xfrm>
              <a:off x="3161300" y="4581675"/>
              <a:ext cx="82000" cy="82000"/>
            </a:xfrm>
            <a:custGeom>
              <a:avLst/>
              <a:gdLst/>
              <a:ahLst/>
              <a:cxnLst/>
              <a:rect l="l" t="t" r="r" b="b"/>
              <a:pathLst>
                <a:path w="3280" h="3280" extrusionOk="0">
                  <a:moveTo>
                    <a:pt x="1639" y="0"/>
                  </a:moveTo>
                  <a:cubicBezTo>
                    <a:pt x="734" y="0"/>
                    <a:pt x="1" y="737"/>
                    <a:pt x="1" y="1641"/>
                  </a:cubicBezTo>
                  <a:cubicBezTo>
                    <a:pt x="1" y="2546"/>
                    <a:pt x="734" y="3280"/>
                    <a:pt x="1639" y="3280"/>
                  </a:cubicBezTo>
                  <a:cubicBezTo>
                    <a:pt x="2546" y="3280"/>
                    <a:pt x="3280" y="2546"/>
                    <a:pt x="3280" y="1641"/>
                  </a:cubicBezTo>
                  <a:cubicBezTo>
                    <a:pt x="3280" y="737"/>
                    <a:pt x="2546" y="0"/>
                    <a:pt x="163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13"/>
            <p:cNvSpPr/>
            <p:nvPr/>
          </p:nvSpPr>
          <p:spPr>
            <a:xfrm>
              <a:off x="3317300" y="4581675"/>
              <a:ext cx="82025" cy="82000"/>
            </a:xfrm>
            <a:custGeom>
              <a:avLst/>
              <a:gdLst/>
              <a:ahLst/>
              <a:cxnLst/>
              <a:rect l="l" t="t" r="r" b="b"/>
              <a:pathLst>
                <a:path w="3281" h="3280" extrusionOk="0">
                  <a:moveTo>
                    <a:pt x="1642" y="0"/>
                  </a:moveTo>
                  <a:cubicBezTo>
                    <a:pt x="735" y="0"/>
                    <a:pt x="1" y="737"/>
                    <a:pt x="1" y="1641"/>
                  </a:cubicBezTo>
                  <a:cubicBezTo>
                    <a:pt x="1" y="2546"/>
                    <a:pt x="735" y="3280"/>
                    <a:pt x="1642" y="3280"/>
                  </a:cubicBezTo>
                  <a:cubicBezTo>
                    <a:pt x="2546" y="3280"/>
                    <a:pt x="3280" y="2546"/>
                    <a:pt x="3280" y="1641"/>
                  </a:cubicBezTo>
                  <a:cubicBezTo>
                    <a:pt x="3280" y="737"/>
                    <a:pt x="2546" y="0"/>
                    <a:pt x="164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11" name="Google Shape;711;p13"/>
          <p:cNvSpPr/>
          <p:nvPr/>
        </p:nvSpPr>
        <p:spPr>
          <a:xfrm>
            <a:off x="2047492" y="3937273"/>
            <a:ext cx="173989" cy="175498"/>
          </a:xfrm>
          <a:custGeom>
            <a:avLst/>
            <a:gdLst/>
            <a:ahLst/>
            <a:cxnLst/>
            <a:rect l="l" t="t" r="r" b="b"/>
            <a:pathLst>
              <a:path w="8994" h="9072" extrusionOk="0">
                <a:moveTo>
                  <a:pt x="4539" y="2826"/>
                </a:moveTo>
                <a:cubicBezTo>
                  <a:pt x="5484" y="2826"/>
                  <a:pt x="6248" y="3591"/>
                  <a:pt x="6248" y="4536"/>
                </a:cubicBezTo>
                <a:cubicBezTo>
                  <a:pt x="6248" y="5481"/>
                  <a:pt x="5484" y="6245"/>
                  <a:pt x="4539" y="6245"/>
                </a:cubicBezTo>
                <a:cubicBezTo>
                  <a:pt x="3591" y="6245"/>
                  <a:pt x="2827" y="5481"/>
                  <a:pt x="2827" y="4536"/>
                </a:cubicBezTo>
                <a:cubicBezTo>
                  <a:pt x="2827" y="3591"/>
                  <a:pt x="3591" y="2826"/>
                  <a:pt x="4539" y="2826"/>
                </a:cubicBezTo>
                <a:close/>
                <a:moveTo>
                  <a:pt x="4536" y="1"/>
                </a:moveTo>
                <a:cubicBezTo>
                  <a:pt x="4244" y="1"/>
                  <a:pt x="3959" y="27"/>
                  <a:pt x="3684" y="81"/>
                </a:cubicBezTo>
                <a:lnTo>
                  <a:pt x="3684" y="1518"/>
                </a:lnTo>
                <a:cubicBezTo>
                  <a:pt x="3444" y="1584"/>
                  <a:pt x="3216" y="1677"/>
                  <a:pt x="3005" y="1798"/>
                </a:cubicBezTo>
                <a:lnTo>
                  <a:pt x="1991" y="782"/>
                </a:lnTo>
                <a:lnTo>
                  <a:pt x="784" y="1990"/>
                </a:lnTo>
                <a:lnTo>
                  <a:pt x="1798" y="3004"/>
                </a:lnTo>
                <a:cubicBezTo>
                  <a:pt x="1680" y="3216"/>
                  <a:pt x="1585" y="3444"/>
                  <a:pt x="1518" y="3681"/>
                </a:cubicBezTo>
                <a:lnTo>
                  <a:pt x="82" y="3681"/>
                </a:lnTo>
                <a:cubicBezTo>
                  <a:pt x="29" y="3959"/>
                  <a:pt x="1" y="4244"/>
                  <a:pt x="1" y="4536"/>
                </a:cubicBezTo>
                <a:cubicBezTo>
                  <a:pt x="1" y="4828"/>
                  <a:pt x="29" y="5115"/>
                  <a:pt x="82" y="5391"/>
                </a:cubicBezTo>
                <a:lnTo>
                  <a:pt x="1518" y="5391"/>
                </a:lnTo>
                <a:cubicBezTo>
                  <a:pt x="1585" y="5628"/>
                  <a:pt x="1680" y="5856"/>
                  <a:pt x="1798" y="6067"/>
                </a:cubicBezTo>
                <a:lnTo>
                  <a:pt x="784" y="7081"/>
                </a:lnTo>
                <a:lnTo>
                  <a:pt x="1991" y="8290"/>
                </a:lnTo>
                <a:lnTo>
                  <a:pt x="3005" y="7274"/>
                </a:lnTo>
                <a:cubicBezTo>
                  <a:pt x="3216" y="7395"/>
                  <a:pt x="3444" y="7487"/>
                  <a:pt x="3684" y="7554"/>
                </a:cubicBezTo>
                <a:lnTo>
                  <a:pt x="3684" y="8990"/>
                </a:lnTo>
                <a:cubicBezTo>
                  <a:pt x="3959" y="9045"/>
                  <a:pt x="4244" y="9071"/>
                  <a:pt x="4536" y="9071"/>
                </a:cubicBezTo>
                <a:cubicBezTo>
                  <a:pt x="4828" y="9071"/>
                  <a:pt x="5116" y="9045"/>
                  <a:pt x="5391" y="8990"/>
                </a:cubicBezTo>
                <a:lnTo>
                  <a:pt x="5391" y="7554"/>
                </a:lnTo>
                <a:cubicBezTo>
                  <a:pt x="5628" y="7487"/>
                  <a:pt x="5856" y="7395"/>
                  <a:pt x="6070" y="7274"/>
                </a:cubicBezTo>
                <a:lnTo>
                  <a:pt x="7082" y="8290"/>
                </a:lnTo>
                <a:lnTo>
                  <a:pt x="8290" y="7081"/>
                </a:lnTo>
                <a:lnTo>
                  <a:pt x="7276" y="6067"/>
                </a:lnTo>
                <a:cubicBezTo>
                  <a:pt x="7395" y="5856"/>
                  <a:pt x="7490" y="5628"/>
                  <a:pt x="7557" y="5391"/>
                </a:cubicBezTo>
                <a:lnTo>
                  <a:pt x="8993" y="5391"/>
                </a:lnTo>
                <a:lnTo>
                  <a:pt x="8993" y="3681"/>
                </a:lnTo>
                <a:lnTo>
                  <a:pt x="7557" y="3681"/>
                </a:lnTo>
                <a:cubicBezTo>
                  <a:pt x="7490" y="3444"/>
                  <a:pt x="7395" y="3216"/>
                  <a:pt x="7276" y="3004"/>
                </a:cubicBezTo>
                <a:lnTo>
                  <a:pt x="8290" y="1990"/>
                </a:lnTo>
                <a:cubicBezTo>
                  <a:pt x="7967" y="1515"/>
                  <a:pt x="7557" y="1105"/>
                  <a:pt x="7082" y="782"/>
                </a:cubicBezTo>
                <a:lnTo>
                  <a:pt x="6070" y="1798"/>
                </a:lnTo>
                <a:cubicBezTo>
                  <a:pt x="5859" y="1677"/>
                  <a:pt x="5628" y="1584"/>
                  <a:pt x="5391" y="1518"/>
                </a:cubicBezTo>
                <a:lnTo>
                  <a:pt x="5391" y="81"/>
                </a:lnTo>
                <a:cubicBezTo>
                  <a:pt x="5116" y="27"/>
                  <a:pt x="4828" y="1"/>
                  <a:pt x="4536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2" name="Google Shape;712;p13"/>
          <p:cNvSpPr/>
          <p:nvPr/>
        </p:nvSpPr>
        <p:spPr>
          <a:xfrm>
            <a:off x="2520294" y="3459663"/>
            <a:ext cx="261660" cy="264040"/>
          </a:xfrm>
          <a:custGeom>
            <a:avLst/>
            <a:gdLst/>
            <a:ahLst/>
            <a:cxnLst/>
            <a:rect l="l" t="t" r="r" b="b"/>
            <a:pathLst>
              <a:path w="13526" h="13649" extrusionOk="0">
                <a:moveTo>
                  <a:pt x="6823" y="4253"/>
                </a:moveTo>
                <a:cubicBezTo>
                  <a:pt x="8245" y="4253"/>
                  <a:pt x="9397" y="5402"/>
                  <a:pt x="9397" y="6824"/>
                </a:cubicBezTo>
                <a:cubicBezTo>
                  <a:pt x="9397" y="8247"/>
                  <a:pt x="8245" y="9396"/>
                  <a:pt x="6823" y="9396"/>
                </a:cubicBezTo>
                <a:cubicBezTo>
                  <a:pt x="5403" y="9396"/>
                  <a:pt x="4251" y="8247"/>
                  <a:pt x="4251" y="6824"/>
                </a:cubicBezTo>
                <a:cubicBezTo>
                  <a:pt x="4251" y="5402"/>
                  <a:pt x="5403" y="4253"/>
                  <a:pt x="6823" y="4253"/>
                </a:cubicBezTo>
                <a:close/>
                <a:moveTo>
                  <a:pt x="6823" y="0"/>
                </a:moveTo>
                <a:cubicBezTo>
                  <a:pt x="6383" y="0"/>
                  <a:pt x="5954" y="43"/>
                  <a:pt x="5538" y="124"/>
                </a:cubicBezTo>
                <a:lnTo>
                  <a:pt x="5538" y="2284"/>
                </a:lnTo>
                <a:cubicBezTo>
                  <a:pt x="5180" y="2384"/>
                  <a:pt x="4838" y="2524"/>
                  <a:pt x="4520" y="2705"/>
                </a:cubicBezTo>
                <a:lnTo>
                  <a:pt x="2995" y="1178"/>
                </a:lnTo>
                <a:lnTo>
                  <a:pt x="1176" y="2994"/>
                </a:lnTo>
                <a:lnTo>
                  <a:pt x="2703" y="4519"/>
                </a:lnTo>
                <a:cubicBezTo>
                  <a:pt x="2523" y="4837"/>
                  <a:pt x="2382" y="5181"/>
                  <a:pt x="2283" y="5540"/>
                </a:cubicBezTo>
                <a:lnTo>
                  <a:pt x="122" y="5540"/>
                </a:lnTo>
                <a:cubicBezTo>
                  <a:pt x="41" y="5955"/>
                  <a:pt x="1" y="6385"/>
                  <a:pt x="1" y="6824"/>
                </a:cubicBezTo>
                <a:cubicBezTo>
                  <a:pt x="1" y="7264"/>
                  <a:pt x="41" y="7694"/>
                  <a:pt x="122" y="8109"/>
                </a:cubicBezTo>
                <a:lnTo>
                  <a:pt x="2283" y="8109"/>
                </a:lnTo>
                <a:cubicBezTo>
                  <a:pt x="2382" y="8468"/>
                  <a:pt x="2523" y="8812"/>
                  <a:pt x="2703" y="9130"/>
                </a:cubicBezTo>
                <a:lnTo>
                  <a:pt x="1176" y="10655"/>
                </a:lnTo>
                <a:lnTo>
                  <a:pt x="2995" y="12471"/>
                </a:lnTo>
                <a:lnTo>
                  <a:pt x="4520" y="10944"/>
                </a:lnTo>
                <a:cubicBezTo>
                  <a:pt x="4838" y="11125"/>
                  <a:pt x="5180" y="11265"/>
                  <a:pt x="5538" y="11364"/>
                </a:cubicBezTo>
                <a:lnTo>
                  <a:pt x="5538" y="13525"/>
                </a:lnTo>
                <a:cubicBezTo>
                  <a:pt x="5954" y="13606"/>
                  <a:pt x="6383" y="13649"/>
                  <a:pt x="6823" y="13649"/>
                </a:cubicBezTo>
                <a:cubicBezTo>
                  <a:pt x="7264" y="13649"/>
                  <a:pt x="7694" y="13606"/>
                  <a:pt x="8107" y="13525"/>
                </a:cubicBezTo>
                <a:lnTo>
                  <a:pt x="8107" y="11364"/>
                </a:lnTo>
                <a:cubicBezTo>
                  <a:pt x="8466" y="11265"/>
                  <a:pt x="8810" y="11125"/>
                  <a:pt x="9128" y="10944"/>
                </a:cubicBezTo>
                <a:lnTo>
                  <a:pt x="10653" y="12471"/>
                </a:lnTo>
                <a:lnTo>
                  <a:pt x="12472" y="10655"/>
                </a:lnTo>
                <a:lnTo>
                  <a:pt x="10943" y="9130"/>
                </a:lnTo>
                <a:cubicBezTo>
                  <a:pt x="11123" y="8812"/>
                  <a:pt x="11263" y="8468"/>
                  <a:pt x="11365" y="8109"/>
                </a:cubicBezTo>
                <a:lnTo>
                  <a:pt x="13526" y="8109"/>
                </a:lnTo>
                <a:lnTo>
                  <a:pt x="13526" y="5540"/>
                </a:lnTo>
                <a:lnTo>
                  <a:pt x="11365" y="5540"/>
                </a:lnTo>
                <a:cubicBezTo>
                  <a:pt x="11265" y="5181"/>
                  <a:pt x="11123" y="4837"/>
                  <a:pt x="10943" y="4519"/>
                </a:cubicBezTo>
                <a:lnTo>
                  <a:pt x="12472" y="2994"/>
                </a:lnTo>
                <a:cubicBezTo>
                  <a:pt x="11985" y="2280"/>
                  <a:pt x="11368" y="1662"/>
                  <a:pt x="10653" y="1178"/>
                </a:cubicBezTo>
                <a:lnTo>
                  <a:pt x="9128" y="2705"/>
                </a:lnTo>
                <a:cubicBezTo>
                  <a:pt x="8810" y="2524"/>
                  <a:pt x="8468" y="2384"/>
                  <a:pt x="8107" y="2284"/>
                </a:cubicBezTo>
                <a:lnTo>
                  <a:pt x="8107" y="124"/>
                </a:lnTo>
                <a:cubicBezTo>
                  <a:pt x="7694" y="43"/>
                  <a:pt x="7264" y="0"/>
                  <a:pt x="682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13" name="Google Shape;713;p13"/>
          <p:cNvGrpSpPr/>
          <p:nvPr/>
        </p:nvGrpSpPr>
        <p:grpSpPr>
          <a:xfrm>
            <a:off x="-748710" y="4074300"/>
            <a:ext cx="1324789" cy="543538"/>
            <a:chOff x="3065850" y="2375700"/>
            <a:chExt cx="1762625" cy="723175"/>
          </a:xfrm>
        </p:grpSpPr>
        <p:sp>
          <p:nvSpPr>
            <p:cNvPr id="714" name="Google Shape;714;p13"/>
            <p:cNvSpPr/>
            <p:nvPr/>
          </p:nvSpPr>
          <p:spPr>
            <a:xfrm>
              <a:off x="3447375" y="2375700"/>
              <a:ext cx="1381100" cy="93575"/>
            </a:xfrm>
            <a:custGeom>
              <a:avLst/>
              <a:gdLst/>
              <a:ahLst/>
              <a:cxnLst/>
              <a:rect l="l" t="t" r="r" b="b"/>
              <a:pathLst>
                <a:path w="55244" h="3743" extrusionOk="0">
                  <a:moveTo>
                    <a:pt x="1871" y="1"/>
                  </a:moveTo>
                  <a:cubicBezTo>
                    <a:pt x="839" y="1"/>
                    <a:pt x="0" y="839"/>
                    <a:pt x="0" y="1872"/>
                  </a:cubicBezTo>
                  <a:cubicBezTo>
                    <a:pt x="0" y="2905"/>
                    <a:pt x="839" y="3743"/>
                    <a:pt x="1871" y="3743"/>
                  </a:cubicBezTo>
                  <a:lnTo>
                    <a:pt x="53372" y="3743"/>
                  </a:lnTo>
                  <a:cubicBezTo>
                    <a:pt x="54405" y="3743"/>
                    <a:pt x="55243" y="2905"/>
                    <a:pt x="55243" y="1872"/>
                  </a:cubicBezTo>
                  <a:cubicBezTo>
                    <a:pt x="55243" y="839"/>
                    <a:pt x="54405" y="1"/>
                    <a:pt x="533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13"/>
            <p:cNvSpPr/>
            <p:nvPr/>
          </p:nvSpPr>
          <p:spPr>
            <a:xfrm>
              <a:off x="3611450" y="2581400"/>
              <a:ext cx="1217025" cy="100625"/>
            </a:xfrm>
            <a:custGeom>
              <a:avLst/>
              <a:gdLst/>
              <a:ahLst/>
              <a:cxnLst/>
              <a:rect l="l" t="t" r="r" b="b"/>
              <a:pathLst>
                <a:path w="48681" h="4025" extrusionOk="0">
                  <a:moveTo>
                    <a:pt x="60" y="0"/>
                  </a:moveTo>
                  <a:cubicBezTo>
                    <a:pt x="27" y="0"/>
                    <a:pt x="0" y="26"/>
                    <a:pt x="0" y="60"/>
                  </a:cubicBezTo>
                  <a:lnTo>
                    <a:pt x="0" y="3966"/>
                  </a:lnTo>
                  <a:cubicBezTo>
                    <a:pt x="0" y="3999"/>
                    <a:pt x="27" y="4025"/>
                    <a:pt x="60" y="4025"/>
                  </a:cubicBezTo>
                  <a:lnTo>
                    <a:pt x="48623" y="4025"/>
                  </a:lnTo>
                  <a:cubicBezTo>
                    <a:pt x="48654" y="4025"/>
                    <a:pt x="48680" y="3999"/>
                    <a:pt x="48680" y="3966"/>
                  </a:cubicBezTo>
                  <a:lnTo>
                    <a:pt x="48680" y="60"/>
                  </a:lnTo>
                  <a:cubicBezTo>
                    <a:pt x="48680" y="26"/>
                    <a:pt x="48654" y="0"/>
                    <a:pt x="486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13"/>
            <p:cNvSpPr/>
            <p:nvPr/>
          </p:nvSpPr>
          <p:spPr>
            <a:xfrm>
              <a:off x="4642925" y="2998775"/>
              <a:ext cx="185550" cy="100100"/>
            </a:xfrm>
            <a:custGeom>
              <a:avLst/>
              <a:gdLst/>
              <a:ahLst/>
              <a:cxnLst/>
              <a:rect l="l" t="t" r="r" b="b"/>
              <a:pathLst>
                <a:path w="7422" h="4004" extrusionOk="0">
                  <a:moveTo>
                    <a:pt x="58" y="0"/>
                  </a:moveTo>
                  <a:cubicBezTo>
                    <a:pt x="27" y="0"/>
                    <a:pt x="1" y="26"/>
                    <a:pt x="1" y="60"/>
                  </a:cubicBezTo>
                  <a:lnTo>
                    <a:pt x="1" y="3944"/>
                  </a:lnTo>
                  <a:cubicBezTo>
                    <a:pt x="1" y="3978"/>
                    <a:pt x="27" y="4004"/>
                    <a:pt x="58" y="4004"/>
                  </a:cubicBezTo>
                  <a:lnTo>
                    <a:pt x="7362" y="4004"/>
                  </a:lnTo>
                  <a:cubicBezTo>
                    <a:pt x="7395" y="4004"/>
                    <a:pt x="7421" y="3978"/>
                    <a:pt x="7421" y="3944"/>
                  </a:cubicBezTo>
                  <a:lnTo>
                    <a:pt x="7421" y="60"/>
                  </a:lnTo>
                  <a:cubicBezTo>
                    <a:pt x="7421" y="26"/>
                    <a:pt x="7395" y="0"/>
                    <a:pt x="73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" name="Google Shape;717;p13"/>
            <p:cNvSpPr/>
            <p:nvPr/>
          </p:nvSpPr>
          <p:spPr>
            <a:xfrm>
              <a:off x="4363100" y="2998775"/>
              <a:ext cx="185525" cy="100100"/>
            </a:xfrm>
            <a:custGeom>
              <a:avLst/>
              <a:gdLst/>
              <a:ahLst/>
              <a:cxnLst/>
              <a:rect l="l" t="t" r="r" b="b"/>
              <a:pathLst>
                <a:path w="7421" h="4004" extrusionOk="0">
                  <a:moveTo>
                    <a:pt x="57" y="0"/>
                  </a:moveTo>
                  <a:cubicBezTo>
                    <a:pt x="27" y="0"/>
                    <a:pt x="0" y="26"/>
                    <a:pt x="0" y="60"/>
                  </a:cubicBezTo>
                  <a:lnTo>
                    <a:pt x="0" y="3944"/>
                  </a:lnTo>
                  <a:cubicBezTo>
                    <a:pt x="0" y="3978"/>
                    <a:pt x="27" y="4004"/>
                    <a:pt x="57" y="4004"/>
                  </a:cubicBezTo>
                  <a:lnTo>
                    <a:pt x="7361" y="4004"/>
                  </a:lnTo>
                  <a:cubicBezTo>
                    <a:pt x="7395" y="4004"/>
                    <a:pt x="7421" y="3978"/>
                    <a:pt x="7421" y="3944"/>
                  </a:cubicBezTo>
                  <a:lnTo>
                    <a:pt x="7421" y="60"/>
                  </a:lnTo>
                  <a:cubicBezTo>
                    <a:pt x="7421" y="26"/>
                    <a:pt x="7395" y="0"/>
                    <a:pt x="73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" name="Google Shape;718;p13"/>
            <p:cNvSpPr/>
            <p:nvPr/>
          </p:nvSpPr>
          <p:spPr>
            <a:xfrm>
              <a:off x="3109550" y="2581400"/>
              <a:ext cx="185525" cy="100100"/>
            </a:xfrm>
            <a:custGeom>
              <a:avLst/>
              <a:gdLst/>
              <a:ahLst/>
              <a:cxnLst/>
              <a:rect l="l" t="t" r="r" b="b"/>
              <a:pathLst>
                <a:path w="7421" h="4004" extrusionOk="0">
                  <a:moveTo>
                    <a:pt x="57" y="0"/>
                  </a:moveTo>
                  <a:cubicBezTo>
                    <a:pt x="26" y="0"/>
                    <a:pt x="0" y="26"/>
                    <a:pt x="0" y="60"/>
                  </a:cubicBezTo>
                  <a:lnTo>
                    <a:pt x="0" y="3944"/>
                  </a:lnTo>
                  <a:cubicBezTo>
                    <a:pt x="0" y="3977"/>
                    <a:pt x="26" y="4004"/>
                    <a:pt x="57" y="4004"/>
                  </a:cubicBezTo>
                  <a:lnTo>
                    <a:pt x="7361" y="4004"/>
                  </a:lnTo>
                  <a:cubicBezTo>
                    <a:pt x="7394" y="4004"/>
                    <a:pt x="7420" y="3977"/>
                    <a:pt x="7420" y="3944"/>
                  </a:cubicBezTo>
                  <a:lnTo>
                    <a:pt x="7420" y="60"/>
                  </a:lnTo>
                  <a:cubicBezTo>
                    <a:pt x="7420" y="26"/>
                    <a:pt x="7394" y="0"/>
                    <a:pt x="73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719;p13"/>
            <p:cNvSpPr/>
            <p:nvPr/>
          </p:nvSpPr>
          <p:spPr>
            <a:xfrm>
              <a:off x="3065850" y="2793625"/>
              <a:ext cx="1762625" cy="93625"/>
            </a:xfrm>
            <a:custGeom>
              <a:avLst/>
              <a:gdLst/>
              <a:ahLst/>
              <a:cxnLst/>
              <a:rect l="l" t="t" r="r" b="b"/>
              <a:pathLst>
                <a:path w="70505" h="3745" extrusionOk="0">
                  <a:moveTo>
                    <a:pt x="1874" y="0"/>
                  </a:moveTo>
                  <a:cubicBezTo>
                    <a:pt x="839" y="0"/>
                    <a:pt x="0" y="838"/>
                    <a:pt x="0" y="1871"/>
                  </a:cubicBezTo>
                  <a:cubicBezTo>
                    <a:pt x="0" y="2906"/>
                    <a:pt x="839" y="3745"/>
                    <a:pt x="1874" y="3745"/>
                  </a:cubicBezTo>
                  <a:lnTo>
                    <a:pt x="68633" y="3745"/>
                  </a:lnTo>
                  <a:cubicBezTo>
                    <a:pt x="69666" y="3745"/>
                    <a:pt x="70504" y="2906"/>
                    <a:pt x="70504" y="1871"/>
                  </a:cubicBezTo>
                  <a:cubicBezTo>
                    <a:pt x="70504" y="838"/>
                    <a:pt x="69666" y="0"/>
                    <a:pt x="686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20" name="Google Shape;720;p13"/>
          <p:cNvSpPr/>
          <p:nvPr/>
        </p:nvSpPr>
        <p:spPr>
          <a:xfrm>
            <a:off x="2184266" y="2624091"/>
            <a:ext cx="63452" cy="63471"/>
          </a:xfrm>
          <a:custGeom>
            <a:avLst/>
            <a:gdLst/>
            <a:ahLst/>
            <a:cxnLst/>
            <a:rect l="l" t="t" r="r" b="b"/>
            <a:pathLst>
              <a:path w="3280" h="3281" extrusionOk="0">
                <a:moveTo>
                  <a:pt x="1641" y="1"/>
                </a:moveTo>
                <a:cubicBezTo>
                  <a:pt x="734" y="1"/>
                  <a:pt x="0" y="735"/>
                  <a:pt x="0" y="1639"/>
                </a:cubicBezTo>
                <a:cubicBezTo>
                  <a:pt x="0" y="2546"/>
                  <a:pt x="734" y="3280"/>
                  <a:pt x="1641" y="3280"/>
                </a:cubicBezTo>
                <a:cubicBezTo>
                  <a:pt x="2546" y="3280"/>
                  <a:pt x="3279" y="2546"/>
                  <a:pt x="3279" y="1639"/>
                </a:cubicBezTo>
                <a:cubicBezTo>
                  <a:pt x="3279" y="735"/>
                  <a:pt x="2546" y="1"/>
                  <a:pt x="164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1" name="Google Shape;721;p13"/>
          <p:cNvSpPr/>
          <p:nvPr/>
        </p:nvSpPr>
        <p:spPr>
          <a:xfrm>
            <a:off x="1046091" y="356441"/>
            <a:ext cx="63452" cy="63471"/>
          </a:xfrm>
          <a:custGeom>
            <a:avLst/>
            <a:gdLst/>
            <a:ahLst/>
            <a:cxnLst/>
            <a:rect l="l" t="t" r="r" b="b"/>
            <a:pathLst>
              <a:path w="3280" h="3281" extrusionOk="0">
                <a:moveTo>
                  <a:pt x="1641" y="1"/>
                </a:moveTo>
                <a:cubicBezTo>
                  <a:pt x="734" y="1"/>
                  <a:pt x="0" y="735"/>
                  <a:pt x="0" y="1639"/>
                </a:cubicBezTo>
                <a:cubicBezTo>
                  <a:pt x="0" y="2546"/>
                  <a:pt x="734" y="3280"/>
                  <a:pt x="1641" y="3280"/>
                </a:cubicBezTo>
                <a:cubicBezTo>
                  <a:pt x="2546" y="3280"/>
                  <a:pt x="3279" y="2546"/>
                  <a:pt x="3279" y="1639"/>
                </a:cubicBezTo>
                <a:cubicBezTo>
                  <a:pt x="3279" y="735"/>
                  <a:pt x="2546" y="1"/>
                  <a:pt x="164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2" name="Google Shape;722;p13"/>
          <p:cNvSpPr/>
          <p:nvPr/>
        </p:nvSpPr>
        <p:spPr>
          <a:xfrm>
            <a:off x="8665741" y="1778966"/>
            <a:ext cx="63452" cy="63471"/>
          </a:xfrm>
          <a:custGeom>
            <a:avLst/>
            <a:gdLst/>
            <a:ahLst/>
            <a:cxnLst/>
            <a:rect l="l" t="t" r="r" b="b"/>
            <a:pathLst>
              <a:path w="3280" h="3281" extrusionOk="0">
                <a:moveTo>
                  <a:pt x="1641" y="1"/>
                </a:moveTo>
                <a:cubicBezTo>
                  <a:pt x="734" y="1"/>
                  <a:pt x="0" y="735"/>
                  <a:pt x="0" y="1639"/>
                </a:cubicBezTo>
                <a:cubicBezTo>
                  <a:pt x="0" y="2546"/>
                  <a:pt x="734" y="3280"/>
                  <a:pt x="1641" y="3280"/>
                </a:cubicBezTo>
                <a:cubicBezTo>
                  <a:pt x="2546" y="3280"/>
                  <a:pt x="3279" y="2546"/>
                  <a:pt x="3279" y="1639"/>
                </a:cubicBezTo>
                <a:cubicBezTo>
                  <a:pt x="3279" y="735"/>
                  <a:pt x="2546" y="1"/>
                  <a:pt x="164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3" name="Google Shape;723;p13"/>
          <p:cNvSpPr/>
          <p:nvPr/>
        </p:nvSpPr>
        <p:spPr>
          <a:xfrm>
            <a:off x="7371191" y="253191"/>
            <a:ext cx="63452" cy="63471"/>
          </a:xfrm>
          <a:custGeom>
            <a:avLst/>
            <a:gdLst/>
            <a:ahLst/>
            <a:cxnLst/>
            <a:rect l="l" t="t" r="r" b="b"/>
            <a:pathLst>
              <a:path w="3280" h="3281" extrusionOk="0">
                <a:moveTo>
                  <a:pt x="1641" y="1"/>
                </a:moveTo>
                <a:cubicBezTo>
                  <a:pt x="734" y="1"/>
                  <a:pt x="0" y="735"/>
                  <a:pt x="0" y="1639"/>
                </a:cubicBezTo>
                <a:cubicBezTo>
                  <a:pt x="0" y="2546"/>
                  <a:pt x="734" y="3280"/>
                  <a:pt x="1641" y="3280"/>
                </a:cubicBezTo>
                <a:cubicBezTo>
                  <a:pt x="2546" y="3280"/>
                  <a:pt x="3279" y="2546"/>
                  <a:pt x="3279" y="1639"/>
                </a:cubicBezTo>
                <a:cubicBezTo>
                  <a:pt x="3279" y="735"/>
                  <a:pt x="2546" y="1"/>
                  <a:pt x="164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4" name="Google Shape;724;p13"/>
          <p:cNvSpPr/>
          <p:nvPr/>
        </p:nvSpPr>
        <p:spPr>
          <a:xfrm>
            <a:off x="3077091" y="3120716"/>
            <a:ext cx="63452" cy="63471"/>
          </a:xfrm>
          <a:custGeom>
            <a:avLst/>
            <a:gdLst/>
            <a:ahLst/>
            <a:cxnLst/>
            <a:rect l="l" t="t" r="r" b="b"/>
            <a:pathLst>
              <a:path w="3280" h="3281" extrusionOk="0">
                <a:moveTo>
                  <a:pt x="1641" y="1"/>
                </a:moveTo>
                <a:cubicBezTo>
                  <a:pt x="734" y="1"/>
                  <a:pt x="0" y="735"/>
                  <a:pt x="0" y="1639"/>
                </a:cubicBezTo>
                <a:cubicBezTo>
                  <a:pt x="0" y="2546"/>
                  <a:pt x="734" y="3280"/>
                  <a:pt x="1641" y="3280"/>
                </a:cubicBezTo>
                <a:cubicBezTo>
                  <a:pt x="2546" y="3280"/>
                  <a:pt x="3279" y="2546"/>
                  <a:pt x="3279" y="1639"/>
                </a:cubicBezTo>
                <a:cubicBezTo>
                  <a:pt x="3279" y="735"/>
                  <a:pt x="2546" y="1"/>
                  <a:pt x="164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5" name="Google Shape;725;p13"/>
          <p:cNvSpPr/>
          <p:nvPr/>
        </p:nvSpPr>
        <p:spPr>
          <a:xfrm>
            <a:off x="8729191" y="3937266"/>
            <a:ext cx="63452" cy="63471"/>
          </a:xfrm>
          <a:custGeom>
            <a:avLst/>
            <a:gdLst/>
            <a:ahLst/>
            <a:cxnLst/>
            <a:rect l="l" t="t" r="r" b="b"/>
            <a:pathLst>
              <a:path w="3280" h="3281" extrusionOk="0">
                <a:moveTo>
                  <a:pt x="1641" y="1"/>
                </a:moveTo>
                <a:cubicBezTo>
                  <a:pt x="734" y="1"/>
                  <a:pt x="0" y="735"/>
                  <a:pt x="0" y="1639"/>
                </a:cubicBezTo>
                <a:cubicBezTo>
                  <a:pt x="0" y="2546"/>
                  <a:pt x="734" y="3280"/>
                  <a:pt x="1641" y="3280"/>
                </a:cubicBezTo>
                <a:cubicBezTo>
                  <a:pt x="2546" y="3280"/>
                  <a:pt x="3279" y="2546"/>
                  <a:pt x="3279" y="1639"/>
                </a:cubicBezTo>
                <a:cubicBezTo>
                  <a:pt x="3279" y="735"/>
                  <a:pt x="2546" y="1"/>
                  <a:pt x="164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6" name="Google Shape;726;p13"/>
          <p:cNvSpPr/>
          <p:nvPr/>
        </p:nvSpPr>
        <p:spPr>
          <a:xfrm>
            <a:off x="453444" y="1947888"/>
            <a:ext cx="261660" cy="264040"/>
          </a:xfrm>
          <a:custGeom>
            <a:avLst/>
            <a:gdLst/>
            <a:ahLst/>
            <a:cxnLst/>
            <a:rect l="l" t="t" r="r" b="b"/>
            <a:pathLst>
              <a:path w="13526" h="13649" extrusionOk="0">
                <a:moveTo>
                  <a:pt x="6823" y="4253"/>
                </a:moveTo>
                <a:cubicBezTo>
                  <a:pt x="8245" y="4253"/>
                  <a:pt x="9397" y="5402"/>
                  <a:pt x="9397" y="6824"/>
                </a:cubicBezTo>
                <a:cubicBezTo>
                  <a:pt x="9397" y="8247"/>
                  <a:pt x="8245" y="9396"/>
                  <a:pt x="6823" y="9396"/>
                </a:cubicBezTo>
                <a:cubicBezTo>
                  <a:pt x="5403" y="9396"/>
                  <a:pt x="4251" y="8247"/>
                  <a:pt x="4251" y="6824"/>
                </a:cubicBezTo>
                <a:cubicBezTo>
                  <a:pt x="4251" y="5402"/>
                  <a:pt x="5403" y="4253"/>
                  <a:pt x="6823" y="4253"/>
                </a:cubicBezTo>
                <a:close/>
                <a:moveTo>
                  <a:pt x="6823" y="0"/>
                </a:moveTo>
                <a:cubicBezTo>
                  <a:pt x="6383" y="0"/>
                  <a:pt x="5954" y="43"/>
                  <a:pt x="5538" y="124"/>
                </a:cubicBezTo>
                <a:lnTo>
                  <a:pt x="5538" y="2284"/>
                </a:lnTo>
                <a:cubicBezTo>
                  <a:pt x="5180" y="2384"/>
                  <a:pt x="4838" y="2524"/>
                  <a:pt x="4520" y="2705"/>
                </a:cubicBezTo>
                <a:lnTo>
                  <a:pt x="2995" y="1178"/>
                </a:lnTo>
                <a:lnTo>
                  <a:pt x="1176" y="2994"/>
                </a:lnTo>
                <a:lnTo>
                  <a:pt x="2703" y="4519"/>
                </a:lnTo>
                <a:cubicBezTo>
                  <a:pt x="2523" y="4837"/>
                  <a:pt x="2382" y="5181"/>
                  <a:pt x="2283" y="5540"/>
                </a:cubicBezTo>
                <a:lnTo>
                  <a:pt x="122" y="5540"/>
                </a:lnTo>
                <a:cubicBezTo>
                  <a:pt x="41" y="5955"/>
                  <a:pt x="1" y="6385"/>
                  <a:pt x="1" y="6824"/>
                </a:cubicBezTo>
                <a:cubicBezTo>
                  <a:pt x="1" y="7264"/>
                  <a:pt x="41" y="7694"/>
                  <a:pt x="122" y="8109"/>
                </a:cubicBezTo>
                <a:lnTo>
                  <a:pt x="2283" y="8109"/>
                </a:lnTo>
                <a:cubicBezTo>
                  <a:pt x="2382" y="8468"/>
                  <a:pt x="2523" y="8812"/>
                  <a:pt x="2703" y="9130"/>
                </a:cubicBezTo>
                <a:lnTo>
                  <a:pt x="1176" y="10655"/>
                </a:lnTo>
                <a:lnTo>
                  <a:pt x="2995" y="12471"/>
                </a:lnTo>
                <a:lnTo>
                  <a:pt x="4520" y="10944"/>
                </a:lnTo>
                <a:cubicBezTo>
                  <a:pt x="4838" y="11125"/>
                  <a:pt x="5180" y="11265"/>
                  <a:pt x="5538" y="11364"/>
                </a:cubicBezTo>
                <a:lnTo>
                  <a:pt x="5538" y="13525"/>
                </a:lnTo>
                <a:cubicBezTo>
                  <a:pt x="5954" y="13606"/>
                  <a:pt x="6383" y="13649"/>
                  <a:pt x="6823" y="13649"/>
                </a:cubicBezTo>
                <a:cubicBezTo>
                  <a:pt x="7264" y="13649"/>
                  <a:pt x="7694" y="13606"/>
                  <a:pt x="8107" y="13525"/>
                </a:cubicBezTo>
                <a:lnTo>
                  <a:pt x="8107" y="11364"/>
                </a:lnTo>
                <a:cubicBezTo>
                  <a:pt x="8466" y="11265"/>
                  <a:pt x="8810" y="11125"/>
                  <a:pt x="9128" y="10944"/>
                </a:cubicBezTo>
                <a:lnTo>
                  <a:pt x="10653" y="12471"/>
                </a:lnTo>
                <a:lnTo>
                  <a:pt x="12472" y="10655"/>
                </a:lnTo>
                <a:lnTo>
                  <a:pt x="10943" y="9130"/>
                </a:lnTo>
                <a:cubicBezTo>
                  <a:pt x="11123" y="8812"/>
                  <a:pt x="11263" y="8468"/>
                  <a:pt x="11365" y="8109"/>
                </a:cubicBezTo>
                <a:lnTo>
                  <a:pt x="13526" y="8109"/>
                </a:lnTo>
                <a:lnTo>
                  <a:pt x="13526" y="5540"/>
                </a:lnTo>
                <a:lnTo>
                  <a:pt x="11365" y="5540"/>
                </a:lnTo>
                <a:cubicBezTo>
                  <a:pt x="11265" y="5181"/>
                  <a:pt x="11123" y="4837"/>
                  <a:pt x="10943" y="4519"/>
                </a:cubicBezTo>
                <a:lnTo>
                  <a:pt x="12472" y="2994"/>
                </a:lnTo>
                <a:cubicBezTo>
                  <a:pt x="11985" y="2280"/>
                  <a:pt x="11368" y="1662"/>
                  <a:pt x="10653" y="1178"/>
                </a:cubicBezTo>
                <a:lnTo>
                  <a:pt x="9128" y="2705"/>
                </a:lnTo>
                <a:cubicBezTo>
                  <a:pt x="8810" y="2524"/>
                  <a:pt x="8468" y="2384"/>
                  <a:pt x="8107" y="2284"/>
                </a:cubicBezTo>
                <a:lnTo>
                  <a:pt x="8107" y="124"/>
                </a:lnTo>
                <a:cubicBezTo>
                  <a:pt x="7694" y="43"/>
                  <a:pt x="7264" y="0"/>
                  <a:pt x="682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7" name="Google Shape;727;p13"/>
          <p:cNvSpPr/>
          <p:nvPr/>
        </p:nvSpPr>
        <p:spPr>
          <a:xfrm>
            <a:off x="8979807" y="2663401"/>
            <a:ext cx="261660" cy="264040"/>
          </a:xfrm>
          <a:custGeom>
            <a:avLst/>
            <a:gdLst/>
            <a:ahLst/>
            <a:cxnLst/>
            <a:rect l="l" t="t" r="r" b="b"/>
            <a:pathLst>
              <a:path w="13526" h="13649" extrusionOk="0">
                <a:moveTo>
                  <a:pt x="6823" y="4253"/>
                </a:moveTo>
                <a:cubicBezTo>
                  <a:pt x="8245" y="4253"/>
                  <a:pt x="9397" y="5402"/>
                  <a:pt x="9397" y="6824"/>
                </a:cubicBezTo>
                <a:cubicBezTo>
                  <a:pt x="9397" y="8247"/>
                  <a:pt x="8245" y="9396"/>
                  <a:pt x="6823" y="9396"/>
                </a:cubicBezTo>
                <a:cubicBezTo>
                  <a:pt x="5403" y="9396"/>
                  <a:pt x="4251" y="8247"/>
                  <a:pt x="4251" y="6824"/>
                </a:cubicBezTo>
                <a:cubicBezTo>
                  <a:pt x="4251" y="5402"/>
                  <a:pt x="5403" y="4253"/>
                  <a:pt x="6823" y="4253"/>
                </a:cubicBezTo>
                <a:close/>
                <a:moveTo>
                  <a:pt x="6823" y="0"/>
                </a:moveTo>
                <a:cubicBezTo>
                  <a:pt x="6383" y="0"/>
                  <a:pt x="5954" y="43"/>
                  <a:pt x="5538" y="124"/>
                </a:cubicBezTo>
                <a:lnTo>
                  <a:pt x="5538" y="2284"/>
                </a:lnTo>
                <a:cubicBezTo>
                  <a:pt x="5180" y="2384"/>
                  <a:pt x="4838" y="2524"/>
                  <a:pt x="4520" y="2705"/>
                </a:cubicBezTo>
                <a:lnTo>
                  <a:pt x="2995" y="1178"/>
                </a:lnTo>
                <a:lnTo>
                  <a:pt x="1176" y="2994"/>
                </a:lnTo>
                <a:lnTo>
                  <a:pt x="2703" y="4519"/>
                </a:lnTo>
                <a:cubicBezTo>
                  <a:pt x="2523" y="4837"/>
                  <a:pt x="2382" y="5181"/>
                  <a:pt x="2283" y="5540"/>
                </a:cubicBezTo>
                <a:lnTo>
                  <a:pt x="122" y="5540"/>
                </a:lnTo>
                <a:cubicBezTo>
                  <a:pt x="41" y="5955"/>
                  <a:pt x="1" y="6385"/>
                  <a:pt x="1" y="6824"/>
                </a:cubicBezTo>
                <a:cubicBezTo>
                  <a:pt x="1" y="7264"/>
                  <a:pt x="41" y="7694"/>
                  <a:pt x="122" y="8109"/>
                </a:cubicBezTo>
                <a:lnTo>
                  <a:pt x="2283" y="8109"/>
                </a:lnTo>
                <a:cubicBezTo>
                  <a:pt x="2382" y="8468"/>
                  <a:pt x="2523" y="8812"/>
                  <a:pt x="2703" y="9130"/>
                </a:cubicBezTo>
                <a:lnTo>
                  <a:pt x="1176" y="10655"/>
                </a:lnTo>
                <a:lnTo>
                  <a:pt x="2995" y="12471"/>
                </a:lnTo>
                <a:lnTo>
                  <a:pt x="4520" y="10944"/>
                </a:lnTo>
                <a:cubicBezTo>
                  <a:pt x="4838" y="11125"/>
                  <a:pt x="5180" y="11265"/>
                  <a:pt x="5538" y="11364"/>
                </a:cubicBezTo>
                <a:lnTo>
                  <a:pt x="5538" y="13525"/>
                </a:lnTo>
                <a:cubicBezTo>
                  <a:pt x="5954" y="13606"/>
                  <a:pt x="6383" y="13649"/>
                  <a:pt x="6823" y="13649"/>
                </a:cubicBezTo>
                <a:cubicBezTo>
                  <a:pt x="7264" y="13649"/>
                  <a:pt x="7694" y="13606"/>
                  <a:pt x="8107" y="13525"/>
                </a:cubicBezTo>
                <a:lnTo>
                  <a:pt x="8107" y="11364"/>
                </a:lnTo>
                <a:cubicBezTo>
                  <a:pt x="8466" y="11265"/>
                  <a:pt x="8810" y="11125"/>
                  <a:pt x="9128" y="10944"/>
                </a:cubicBezTo>
                <a:lnTo>
                  <a:pt x="10653" y="12471"/>
                </a:lnTo>
                <a:lnTo>
                  <a:pt x="12472" y="10655"/>
                </a:lnTo>
                <a:lnTo>
                  <a:pt x="10943" y="9130"/>
                </a:lnTo>
                <a:cubicBezTo>
                  <a:pt x="11123" y="8812"/>
                  <a:pt x="11263" y="8468"/>
                  <a:pt x="11365" y="8109"/>
                </a:cubicBezTo>
                <a:lnTo>
                  <a:pt x="13526" y="8109"/>
                </a:lnTo>
                <a:lnTo>
                  <a:pt x="13526" y="5540"/>
                </a:lnTo>
                <a:lnTo>
                  <a:pt x="11365" y="5540"/>
                </a:lnTo>
                <a:cubicBezTo>
                  <a:pt x="11265" y="5181"/>
                  <a:pt x="11123" y="4837"/>
                  <a:pt x="10943" y="4519"/>
                </a:cubicBezTo>
                <a:lnTo>
                  <a:pt x="12472" y="2994"/>
                </a:lnTo>
                <a:cubicBezTo>
                  <a:pt x="11985" y="2280"/>
                  <a:pt x="11368" y="1662"/>
                  <a:pt x="10653" y="1178"/>
                </a:cubicBezTo>
                <a:lnTo>
                  <a:pt x="9128" y="2705"/>
                </a:lnTo>
                <a:cubicBezTo>
                  <a:pt x="8810" y="2524"/>
                  <a:pt x="8468" y="2384"/>
                  <a:pt x="8107" y="2284"/>
                </a:cubicBezTo>
                <a:lnTo>
                  <a:pt x="8107" y="124"/>
                </a:lnTo>
                <a:cubicBezTo>
                  <a:pt x="7694" y="43"/>
                  <a:pt x="7264" y="0"/>
                  <a:pt x="682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8" name="Google Shape;728;p13"/>
          <p:cNvSpPr/>
          <p:nvPr/>
        </p:nvSpPr>
        <p:spPr>
          <a:xfrm>
            <a:off x="7434638" y="4995000"/>
            <a:ext cx="224750" cy="226800"/>
          </a:xfrm>
          <a:custGeom>
            <a:avLst/>
            <a:gdLst/>
            <a:ahLst/>
            <a:cxnLst/>
            <a:rect l="l" t="t" r="r" b="b"/>
            <a:pathLst>
              <a:path w="8990" h="9072" extrusionOk="0">
                <a:moveTo>
                  <a:pt x="4535" y="2826"/>
                </a:moveTo>
                <a:cubicBezTo>
                  <a:pt x="5480" y="2826"/>
                  <a:pt x="6245" y="3591"/>
                  <a:pt x="6245" y="4536"/>
                </a:cubicBezTo>
                <a:cubicBezTo>
                  <a:pt x="6245" y="5481"/>
                  <a:pt x="5480" y="6245"/>
                  <a:pt x="4535" y="6245"/>
                </a:cubicBezTo>
                <a:cubicBezTo>
                  <a:pt x="3590" y="6245"/>
                  <a:pt x="2826" y="5481"/>
                  <a:pt x="2826" y="4536"/>
                </a:cubicBezTo>
                <a:cubicBezTo>
                  <a:pt x="2826" y="3591"/>
                  <a:pt x="3590" y="2826"/>
                  <a:pt x="4535" y="2826"/>
                </a:cubicBezTo>
                <a:close/>
                <a:moveTo>
                  <a:pt x="4535" y="1"/>
                </a:moveTo>
                <a:cubicBezTo>
                  <a:pt x="4243" y="1"/>
                  <a:pt x="3956" y="27"/>
                  <a:pt x="3680" y="81"/>
                </a:cubicBezTo>
                <a:lnTo>
                  <a:pt x="3680" y="1518"/>
                </a:lnTo>
                <a:cubicBezTo>
                  <a:pt x="3443" y="1584"/>
                  <a:pt x="3215" y="1677"/>
                  <a:pt x="3004" y="1798"/>
                </a:cubicBezTo>
                <a:lnTo>
                  <a:pt x="1990" y="782"/>
                </a:lnTo>
                <a:lnTo>
                  <a:pt x="781" y="1990"/>
                </a:lnTo>
                <a:lnTo>
                  <a:pt x="1797" y="3004"/>
                </a:lnTo>
                <a:cubicBezTo>
                  <a:pt x="1676" y="3216"/>
                  <a:pt x="1584" y="3444"/>
                  <a:pt x="1517" y="3681"/>
                </a:cubicBezTo>
                <a:lnTo>
                  <a:pt x="81" y="3681"/>
                </a:lnTo>
                <a:cubicBezTo>
                  <a:pt x="26" y="3959"/>
                  <a:pt x="0" y="4244"/>
                  <a:pt x="0" y="4536"/>
                </a:cubicBezTo>
                <a:cubicBezTo>
                  <a:pt x="0" y="4828"/>
                  <a:pt x="26" y="5115"/>
                  <a:pt x="81" y="5391"/>
                </a:cubicBezTo>
                <a:lnTo>
                  <a:pt x="1517" y="5391"/>
                </a:lnTo>
                <a:cubicBezTo>
                  <a:pt x="1584" y="5628"/>
                  <a:pt x="1676" y="5856"/>
                  <a:pt x="1797" y="6067"/>
                </a:cubicBezTo>
                <a:lnTo>
                  <a:pt x="781" y="7081"/>
                </a:lnTo>
                <a:lnTo>
                  <a:pt x="1990" y="8290"/>
                </a:lnTo>
                <a:lnTo>
                  <a:pt x="3004" y="7274"/>
                </a:lnTo>
                <a:cubicBezTo>
                  <a:pt x="3215" y="7395"/>
                  <a:pt x="3443" y="7487"/>
                  <a:pt x="3683" y="7554"/>
                </a:cubicBezTo>
                <a:lnTo>
                  <a:pt x="3683" y="8990"/>
                </a:lnTo>
                <a:cubicBezTo>
                  <a:pt x="3958" y="9045"/>
                  <a:pt x="4243" y="9071"/>
                  <a:pt x="4535" y="9071"/>
                </a:cubicBezTo>
                <a:cubicBezTo>
                  <a:pt x="4827" y="9071"/>
                  <a:pt x="5115" y="9045"/>
                  <a:pt x="5390" y="8990"/>
                </a:cubicBezTo>
                <a:lnTo>
                  <a:pt x="5390" y="7554"/>
                </a:lnTo>
                <a:cubicBezTo>
                  <a:pt x="5628" y="7487"/>
                  <a:pt x="5856" y="7395"/>
                  <a:pt x="6067" y="7274"/>
                </a:cubicBezTo>
                <a:lnTo>
                  <a:pt x="7081" y="8290"/>
                </a:lnTo>
                <a:lnTo>
                  <a:pt x="8289" y="7081"/>
                </a:lnTo>
                <a:lnTo>
                  <a:pt x="7273" y="6067"/>
                </a:lnTo>
                <a:cubicBezTo>
                  <a:pt x="7394" y="5856"/>
                  <a:pt x="7487" y="5628"/>
                  <a:pt x="7553" y="5391"/>
                </a:cubicBezTo>
                <a:lnTo>
                  <a:pt x="8990" y="5391"/>
                </a:lnTo>
                <a:lnTo>
                  <a:pt x="8990" y="3681"/>
                </a:lnTo>
                <a:lnTo>
                  <a:pt x="7553" y="3681"/>
                </a:lnTo>
                <a:cubicBezTo>
                  <a:pt x="7487" y="3444"/>
                  <a:pt x="7394" y="3216"/>
                  <a:pt x="7273" y="3004"/>
                </a:cubicBezTo>
                <a:lnTo>
                  <a:pt x="8289" y="1990"/>
                </a:lnTo>
                <a:cubicBezTo>
                  <a:pt x="7966" y="1515"/>
                  <a:pt x="7556" y="1105"/>
                  <a:pt x="7081" y="782"/>
                </a:cubicBezTo>
                <a:lnTo>
                  <a:pt x="6067" y="1798"/>
                </a:lnTo>
                <a:cubicBezTo>
                  <a:pt x="5856" y="1677"/>
                  <a:pt x="5628" y="1584"/>
                  <a:pt x="5390" y="1518"/>
                </a:cubicBezTo>
                <a:lnTo>
                  <a:pt x="5390" y="81"/>
                </a:lnTo>
                <a:cubicBezTo>
                  <a:pt x="5112" y="27"/>
                  <a:pt x="4827" y="1"/>
                  <a:pt x="4535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29" name="Google Shape;729;p13"/>
          <p:cNvGrpSpPr/>
          <p:nvPr/>
        </p:nvGrpSpPr>
        <p:grpSpPr>
          <a:xfrm>
            <a:off x="5866050" y="4772775"/>
            <a:ext cx="394075" cy="82000"/>
            <a:chOff x="3005250" y="4581675"/>
            <a:chExt cx="394075" cy="82000"/>
          </a:xfrm>
        </p:grpSpPr>
        <p:sp>
          <p:nvSpPr>
            <p:cNvPr id="730" name="Google Shape;730;p13"/>
            <p:cNvSpPr/>
            <p:nvPr/>
          </p:nvSpPr>
          <p:spPr>
            <a:xfrm>
              <a:off x="3005250" y="4581675"/>
              <a:ext cx="82000" cy="82000"/>
            </a:xfrm>
            <a:custGeom>
              <a:avLst/>
              <a:gdLst/>
              <a:ahLst/>
              <a:cxnLst/>
              <a:rect l="l" t="t" r="r" b="b"/>
              <a:pathLst>
                <a:path w="3280" h="3280" extrusionOk="0">
                  <a:moveTo>
                    <a:pt x="1641" y="0"/>
                  </a:moveTo>
                  <a:cubicBezTo>
                    <a:pt x="736" y="0"/>
                    <a:pt x="0" y="737"/>
                    <a:pt x="0" y="1641"/>
                  </a:cubicBezTo>
                  <a:cubicBezTo>
                    <a:pt x="0" y="2546"/>
                    <a:pt x="736" y="3280"/>
                    <a:pt x="1641" y="3280"/>
                  </a:cubicBezTo>
                  <a:cubicBezTo>
                    <a:pt x="2546" y="3280"/>
                    <a:pt x="3279" y="2546"/>
                    <a:pt x="3279" y="1641"/>
                  </a:cubicBezTo>
                  <a:cubicBezTo>
                    <a:pt x="3279" y="737"/>
                    <a:pt x="2546" y="0"/>
                    <a:pt x="164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" name="Google Shape;731;p13"/>
            <p:cNvSpPr/>
            <p:nvPr/>
          </p:nvSpPr>
          <p:spPr>
            <a:xfrm>
              <a:off x="3161300" y="4581675"/>
              <a:ext cx="82000" cy="82000"/>
            </a:xfrm>
            <a:custGeom>
              <a:avLst/>
              <a:gdLst/>
              <a:ahLst/>
              <a:cxnLst/>
              <a:rect l="l" t="t" r="r" b="b"/>
              <a:pathLst>
                <a:path w="3280" h="3280" extrusionOk="0">
                  <a:moveTo>
                    <a:pt x="1639" y="0"/>
                  </a:moveTo>
                  <a:cubicBezTo>
                    <a:pt x="734" y="0"/>
                    <a:pt x="1" y="737"/>
                    <a:pt x="1" y="1641"/>
                  </a:cubicBezTo>
                  <a:cubicBezTo>
                    <a:pt x="1" y="2546"/>
                    <a:pt x="734" y="3280"/>
                    <a:pt x="1639" y="3280"/>
                  </a:cubicBezTo>
                  <a:cubicBezTo>
                    <a:pt x="2546" y="3280"/>
                    <a:pt x="3280" y="2546"/>
                    <a:pt x="3280" y="1641"/>
                  </a:cubicBezTo>
                  <a:cubicBezTo>
                    <a:pt x="3280" y="737"/>
                    <a:pt x="2546" y="0"/>
                    <a:pt x="163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732;p13"/>
            <p:cNvSpPr/>
            <p:nvPr/>
          </p:nvSpPr>
          <p:spPr>
            <a:xfrm>
              <a:off x="3317300" y="4581675"/>
              <a:ext cx="82025" cy="82000"/>
            </a:xfrm>
            <a:custGeom>
              <a:avLst/>
              <a:gdLst/>
              <a:ahLst/>
              <a:cxnLst/>
              <a:rect l="l" t="t" r="r" b="b"/>
              <a:pathLst>
                <a:path w="3281" h="3280" extrusionOk="0">
                  <a:moveTo>
                    <a:pt x="1642" y="0"/>
                  </a:moveTo>
                  <a:cubicBezTo>
                    <a:pt x="735" y="0"/>
                    <a:pt x="1" y="737"/>
                    <a:pt x="1" y="1641"/>
                  </a:cubicBezTo>
                  <a:cubicBezTo>
                    <a:pt x="1" y="2546"/>
                    <a:pt x="735" y="3280"/>
                    <a:pt x="1642" y="3280"/>
                  </a:cubicBezTo>
                  <a:cubicBezTo>
                    <a:pt x="2546" y="3280"/>
                    <a:pt x="3280" y="2546"/>
                    <a:pt x="3280" y="1641"/>
                  </a:cubicBezTo>
                  <a:cubicBezTo>
                    <a:pt x="3280" y="737"/>
                    <a:pt x="2546" y="0"/>
                    <a:pt x="164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3" name="Google Shape;733;p13"/>
          <p:cNvGrpSpPr/>
          <p:nvPr/>
        </p:nvGrpSpPr>
        <p:grpSpPr>
          <a:xfrm>
            <a:off x="8522705" y="4304809"/>
            <a:ext cx="1175881" cy="404867"/>
            <a:chOff x="8665755" y="4112784"/>
            <a:chExt cx="1175881" cy="404867"/>
          </a:xfrm>
        </p:grpSpPr>
        <p:grpSp>
          <p:nvGrpSpPr>
            <p:cNvPr id="734" name="Google Shape;734;p13"/>
            <p:cNvGrpSpPr/>
            <p:nvPr/>
          </p:nvGrpSpPr>
          <p:grpSpPr>
            <a:xfrm>
              <a:off x="8665755" y="4112784"/>
              <a:ext cx="1175881" cy="404867"/>
              <a:chOff x="6841800" y="708750"/>
              <a:chExt cx="1658975" cy="571200"/>
            </a:xfrm>
          </p:grpSpPr>
          <p:sp>
            <p:nvSpPr>
              <p:cNvPr id="735" name="Google Shape;735;p13"/>
              <p:cNvSpPr/>
              <p:nvPr/>
            </p:nvSpPr>
            <p:spPr>
              <a:xfrm>
                <a:off x="8341425" y="1138275"/>
                <a:ext cx="156500" cy="141675"/>
              </a:xfrm>
              <a:custGeom>
                <a:avLst/>
                <a:gdLst/>
                <a:ahLst/>
                <a:cxnLst/>
                <a:rect l="l" t="t" r="r" b="b"/>
                <a:pathLst>
                  <a:path w="6260" h="5667" extrusionOk="0">
                    <a:moveTo>
                      <a:pt x="5666" y="1"/>
                    </a:moveTo>
                    <a:lnTo>
                      <a:pt x="1" y="5666"/>
                    </a:lnTo>
                    <a:lnTo>
                      <a:pt x="3964" y="5666"/>
                    </a:lnTo>
                    <a:lnTo>
                      <a:pt x="6260" y="3370"/>
                    </a:lnTo>
                    <a:cubicBezTo>
                      <a:pt x="6146" y="2219"/>
                      <a:pt x="5944" y="1096"/>
                      <a:pt x="566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6" name="Google Shape;736;p13"/>
              <p:cNvSpPr/>
              <p:nvPr/>
            </p:nvSpPr>
            <p:spPr>
              <a:xfrm>
                <a:off x="6870250" y="899300"/>
                <a:ext cx="231475" cy="231475"/>
              </a:xfrm>
              <a:custGeom>
                <a:avLst/>
                <a:gdLst/>
                <a:ahLst/>
                <a:cxnLst/>
                <a:rect l="l" t="t" r="r" b="b"/>
                <a:pathLst>
                  <a:path w="9259" h="9259" extrusionOk="0">
                    <a:moveTo>
                      <a:pt x="9259" y="0"/>
                    </a:moveTo>
                    <a:lnTo>
                      <a:pt x="9259" y="0"/>
                    </a:lnTo>
                    <a:cubicBezTo>
                      <a:pt x="5027" y="1660"/>
                      <a:pt x="1662" y="5025"/>
                      <a:pt x="0" y="9258"/>
                    </a:cubicBezTo>
                    <a:lnTo>
                      <a:pt x="925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7" name="Google Shape;737;p13"/>
              <p:cNvSpPr/>
              <p:nvPr/>
            </p:nvSpPr>
            <p:spPr>
              <a:xfrm>
                <a:off x="8448925" y="1230300"/>
                <a:ext cx="51850" cy="49650"/>
              </a:xfrm>
              <a:custGeom>
                <a:avLst/>
                <a:gdLst/>
                <a:ahLst/>
                <a:cxnLst/>
                <a:rect l="l" t="t" r="r" b="b"/>
                <a:pathLst>
                  <a:path w="2074" h="1986" extrusionOk="0">
                    <a:moveTo>
                      <a:pt x="1983" y="0"/>
                    </a:moveTo>
                    <a:lnTo>
                      <a:pt x="1" y="1985"/>
                    </a:lnTo>
                    <a:lnTo>
                      <a:pt x="2074" y="1985"/>
                    </a:lnTo>
                    <a:cubicBezTo>
                      <a:pt x="2074" y="1316"/>
                      <a:pt x="2040" y="656"/>
                      <a:pt x="198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8" name="Google Shape;738;p13"/>
              <p:cNvSpPr/>
              <p:nvPr/>
            </p:nvSpPr>
            <p:spPr>
              <a:xfrm>
                <a:off x="7481750" y="719850"/>
                <a:ext cx="637750" cy="560100"/>
              </a:xfrm>
              <a:custGeom>
                <a:avLst/>
                <a:gdLst/>
                <a:ahLst/>
                <a:cxnLst/>
                <a:rect l="l" t="t" r="r" b="b"/>
                <a:pathLst>
                  <a:path w="25510" h="22404" extrusionOk="0">
                    <a:moveTo>
                      <a:pt x="22403" y="0"/>
                    </a:moveTo>
                    <a:lnTo>
                      <a:pt x="0" y="22403"/>
                    </a:lnTo>
                    <a:lnTo>
                      <a:pt x="3961" y="22403"/>
                    </a:lnTo>
                    <a:lnTo>
                      <a:pt x="25509" y="855"/>
                    </a:lnTo>
                    <a:cubicBezTo>
                      <a:pt x="24505" y="501"/>
                      <a:pt x="23467" y="211"/>
                      <a:pt x="2240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9" name="Google Shape;739;p13"/>
              <p:cNvSpPr/>
              <p:nvPr/>
            </p:nvSpPr>
            <p:spPr>
              <a:xfrm>
                <a:off x="7589175" y="743350"/>
                <a:ext cx="605175" cy="536600"/>
              </a:xfrm>
              <a:custGeom>
                <a:avLst/>
                <a:gdLst/>
                <a:ahLst/>
                <a:cxnLst/>
                <a:rect l="l" t="t" r="r" b="b"/>
                <a:pathLst>
                  <a:path w="24207" h="21464" extrusionOk="0">
                    <a:moveTo>
                      <a:pt x="21464" y="0"/>
                    </a:moveTo>
                    <a:lnTo>
                      <a:pt x="1" y="21463"/>
                    </a:lnTo>
                    <a:lnTo>
                      <a:pt x="3964" y="21463"/>
                    </a:lnTo>
                    <a:lnTo>
                      <a:pt x="24207" y="1218"/>
                    </a:lnTo>
                    <a:cubicBezTo>
                      <a:pt x="23323" y="755"/>
                      <a:pt x="22411" y="345"/>
                      <a:pt x="2146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0" name="Google Shape;740;p13"/>
              <p:cNvSpPr/>
              <p:nvPr/>
            </p:nvSpPr>
            <p:spPr>
              <a:xfrm>
                <a:off x="7374300" y="709150"/>
                <a:ext cx="660425" cy="570800"/>
              </a:xfrm>
              <a:custGeom>
                <a:avLst/>
                <a:gdLst/>
                <a:ahLst/>
                <a:cxnLst/>
                <a:rect l="l" t="t" r="r" b="b"/>
                <a:pathLst>
                  <a:path w="26417" h="22832" extrusionOk="0">
                    <a:moveTo>
                      <a:pt x="22831" y="1"/>
                    </a:moveTo>
                    <a:lnTo>
                      <a:pt x="0" y="22831"/>
                    </a:lnTo>
                    <a:lnTo>
                      <a:pt x="3961" y="22831"/>
                    </a:lnTo>
                    <a:lnTo>
                      <a:pt x="26417" y="376"/>
                    </a:lnTo>
                    <a:cubicBezTo>
                      <a:pt x="25248" y="160"/>
                      <a:pt x="24052" y="31"/>
                      <a:pt x="2283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1" name="Google Shape;741;p13"/>
              <p:cNvSpPr/>
              <p:nvPr/>
            </p:nvSpPr>
            <p:spPr>
              <a:xfrm>
                <a:off x="7696625" y="776650"/>
                <a:ext cx="564275" cy="503300"/>
              </a:xfrm>
              <a:custGeom>
                <a:avLst/>
                <a:gdLst/>
                <a:ahLst/>
                <a:cxnLst/>
                <a:rect l="l" t="t" r="r" b="b"/>
                <a:pathLst>
                  <a:path w="22571" h="20132" extrusionOk="0">
                    <a:moveTo>
                      <a:pt x="20132" y="0"/>
                    </a:moveTo>
                    <a:lnTo>
                      <a:pt x="1" y="20131"/>
                    </a:lnTo>
                    <a:lnTo>
                      <a:pt x="3964" y="20131"/>
                    </a:lnTo>
                    <a:lnTo>
                      <a:pt x="22570" y="1525"/>
                    </a:lnTo>
                    <a:cubicBezTo>
                      <a:pt x="21792" y="969"/>
                      <a:pt x="20979" y="456"/>
                      <a:pt x="2013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2" name="Google Shape;742;p13"/>
              <p:cNvSpPr/>
              <p:nvPr/>
            </p:nvSpPr>
            <p:spPr>
              <a:xfrm>
                <a:off x="8019025" y="923325"/>
                <a:ext cx="397575" cy="356625"/>
              </a:xfrm>
              <a:custGeom>
                <a:avLst/>
                <a:gdLst/>
                <a:ahLst/>
                <a:cxnLst/>
                <a:rect l="l" t="t" r="r" b="b"/>
                <a:pathLst>
                  <a:path w="15903" h="14265" extrusionOk="0">
                    <a:moveTo>
                      <a:pt x="14264" y="1"/>
                    </a:moveTo>
                    <a:lnTo>
                      <a:pt x="1" y="14264"/>
                    </a:lnTo>
                    <a:lnTo>
                      <a:pt x="3964" y="14264"/>
                    </a:lnTo>
                    <a:lnTo>
                      <a:pt x="15903" y="2323"/>
                    </a:lnTo>
                    <a:cubicBezTo>
                      <a:pt x="15406" y="1513"/>
                      <a:pt x="14858" y="739"/>
                      <a:pt x="1426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3" name="Google Shape;743;p13"/>
              <p:cNvSpPr/>
              <p:nvPr/>
            </p:nvSpPr>
            <p:spPr>
              <a:xfrm>
                <a:off x="8233975" y="1057850"/>
                <a:ext cx="247275" cy="222100"/>
              </a:xfrm>
              <a:custGeom>
                <a:avLst/>
                <a:gdLst/>
                <a:ahLst/>
                <a:cxnLst/>
                <a:rect l="l" t="t" r="r" b="b"/>
                <a:pathLst>
                  <a:path w="9891" h="8884" extrusionOk="0">
                    <a:moveTo>
                      <a:pt x="8881" y="0"/>
                    </a:moveTo>
                    <a:lnTo>
                      <a:pt x="1" y="8883"/>
                    </a:lnTo>
                    <a:lnTo>
                      <a:pt x="3964" y="8883"/>
                    </a:lnTo>
                    <a:lnTo>
                      <a:pt x="9891" y="2954"/>
                    </a:lnTo>
                    <a:cubicBezTo>
                      <a:pt x="9620" y="1940"/>
                      <a:pt x="9285" y="955"/>
                      <a:pt x="888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4" name="Google Shape;744;p13"/>
              <p:cNvSpPr/>
              <p:nvPr/>
            </p:nvSpPr>
            <p:spPr>
              <a:xfrm>
                <a:off x="8126525" y="986675"/>
                <a:ext cx="326875" cy="293275"/>
              </a:xfrm>
              <a:custGeom>
                <a:avLst/>
                <a:gdLst/>
                <a:ahLst/>
                <a:cxnLst/>
                <a:rect l="l" t="t" r="r" b="b"/>
                <a:pathLst>
                  <a:path w="13075" h="11731" extrusionOk="0">
                    <a:moveTo>
                      <a:pt x="11731" y="0"/>
                    </a:moveTo>
                    <a:lnTo>
                      <a:pt x="1" y="11730"/>
                    </a:lnTo>
                    <a:lnTo>
                      <a:pt x="3962" y="11730"/>
                    </a:lnTo>
                    <a:lnTo>
                      <a:pt x="13075" y="2617"/>
                    </a:lnTo>
                    <a:cubicBezTo>
                      <a:pt x="12681" y="1712"/>
                      <a:pt x="12232" y="839"/>
                      <a:pt x="1173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" name="Google Shape;745;p13"/>
              <p:cNvSpPr/>
              <p:nvPr/>
            </p:nvSpPr>
            <p:spPr>
              <a:xfrm>
                <a:off x="7266775" y="708750"/>
                <a:ext cx="670125" cy="571200"/>
              </a:xfrm>
              <a:custGeom>
                <a:avLst/>
                <a:gdLst/>
                <a:ahLst/>
                <a:cxnLst/>
                <a:rect l="l" t="t" r="r" b="b"/>
                <a:pathLst>
                  <a:path w="26805" h="22848" extrusionOk="0">
                    <a:moveTo>
                      <a:pt x="26515" y="0"/>
                    </a:moveTo>
                    <a:cubicBezTo>
                      <a:pt x="25142" y="0"/>
                      <a:pt x="23798" y="123"/>
                      <a:pt x="22495" y="356"/>
                    </a:cubicBezTo>
                    <a:lnTo>
                      <a:pt x="1" y="22847"/>
                    </a:lnTo>
                    <a:lnTo>
                      <a:pt x="3964" y="22847"/>
                    </a:lnTo>
                    <a:lnTo>
                      <a:pt x="26804" y="7"/>
                    </a:lnTo>
                    <a:cubicBezTo>
                      <a:pt x="26707" y="7"/>
                      <a:pt x="26612" y="0"/>
                      <a:pt x="2651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" name="Google Shape;746;p13"/>
              <p:cNvSpPr/>
              <p:nvPr/>
            </p:nvSpPr>
            <p:spPr>
              <a:xfrm>
                <a:off x="7911575" y="867225"/>
                <a:ext cx="460400" cy="412725"/>
              </a:xfrm>
              <a:custGeom>
                <a:avLst/>
                <a:gdLst/>
                <a:ahLst/>
                <a:cxnLst/>
                <a:rect l="l" t="t" r="r" b="b"/>
                <a:pathLst>
                  <a:path w="18416" h="16509" extrusionOk="0">
                    <a:moveTo>
                      <a:pt x="16508" y="1"/>
                    </a:moveTo>
                    <a:lnTo>
                      <a:pt x="1" y="16508"/>
                    </a:lnTo>
                    <a:lnTo>
                      <a:pt x="3964" y="16508"/>
                    </a:lnTo>
                    <a:lnTo>
                      <a:pt x="18415" y="2055"/>
                    </a:lnTo>
                    <a:cubicBezTo>
                      <a:pt x="17821" y="1331"/>
                      <a:pt x="17183" y="647"/>
                      <a:pt x="1650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7" name="Google Shape;747;p13"/>
              <p:cNvSpPr/>
              <p:nvPr/>
            </p:nvSpPr>
            <p:spPr>
              <a:xfrm>
                <a:off x="7804125" y="818250"/>
                <a:ext cx="515825" cy="461700"/>
              </a:xfrm>
              <a:custGeom>
                <a:avLst/>
                <a:gdLst/>
                <a:ahLst/>
                <a:cxnLst/>
                <a:rect l="l" t="t" r="r" b="b"/>
                <a:pathLst>
                  <a:path w="20633" h="18468" extrusionOk="0">
                    <a:moveTo>
                      <a:pt x="18467" y="1"/>
                    </a:moveTo>
                    <a:lnTo>
                      <a:pt x="1" y="18467"/>
                    </a:lnTo>
                    <a:lnTo>
                      <a:pt x="3962" y="18467"/>
                    </a:lnTo>
                    <a:lnTo>
                      <a:pt x="20633" y="1796"/>
                    </a:lnTo>
                    <a:cubicBezTo>
                      <a:pt x="19949" y="1155"/>
                      <a:pt x="19227" y="554"/>
                      <a:pt x="1846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8" name="Google Shape;748;p13"/>
              <p:cNvSpPr/>
              <p:nvPr/>
            </p:nvSpPr>
            <p:spPr>
              <a:xfrm>
                <a:off x="7051900" y="783350"/>
                <a:ext cx="595600" cy="496600"/>
              </a:xfrm>
              <a:custGeom>
                <a:avLst/>
                <a:gdLst/>
                <a:ahLst/>
                <a:cxnLst/>
                <a:rect l="l" t="t" r="r" b="b"/>
                <a:pathLst>
                  <a:path w="23824" h="19864" extrusionOk="0">
                    <a:moveTo>
                      <a:pt x="23824" y="1"/>
                    </a:moveTo>
                    <a:lnTo>
                      <a:pt x="23824" y="1"/>
                    </a:lnTo>
                    <a:cubicBezTo>
                      <a:pt x="21100" y="1554"/>
                      <a:pt x="18723" y="3643"/>
                      <a:pt x="16847" y="6134"/>
                    </a:cubicBezTo>
                    <a:cubicBezTo>
                      <a:pt x="16209" y="5719"/>
                      <a:pt x="15537" y="5346"/>
                      <a:pt x="14841" y="5023"/>
                    </a:cubicBezTo>
                    <a:lnTo>
                      <a:pt x="0" y="19863"/>
                    </a:lnTo>
                    <a:lnTo>
                      <a:pt x="3961" y="19863"/>
                    </a:lnTo>
                    <a:lnTo>
                      <a:pt x="2382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" name="Google Shape;749;p13"/>
              <p:cNvSpPr/>
              <p:nvPr/>
            </p:nvSpPr>
            <p:spPr>
              <a:xfrm>
                <a:off x="6944400" y="881375"/>
                <a:ext cx="472600" cy="398575"/>
              </a:xfrm>
              <a:custGeom>
                <a:avLst/>
                <a:gdLst/>
                <a:ahLst/>
                <a:cxnLst/>
                <a:rect l="l" t="t" r="r" b="b"/>
                <a:pathLst>
                  <a:path w="18904" h="15943" extrusionOk="0">
                    <a:moveTo>
                      <a:pt x="15942" y="0"/>
                    </a:moveTo>
                    <a:lnTo>
                      <a:pt x="0" y="15942"/>
                    </a:lnTo>
                    <a:lnTo>
                      <a:pt x="3963" y="15942"/>
                    </a:lnTo>
                    <a:lnTo>
                      <a:pt x="18903" y="1000"/>
                    </a:lnTo>
                    <a:cubicBezTo>
                      <a:pt x="17961" y="579"/>
                      <a:pt x="16971" y="240"/>
                      <a:pt x="1594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" name="Google Shape;750;p13"/>
              <p:cNvSpPr/>
              <p:nvPr/>
            </p:nvSpPr>
            <p:spPr>
              <a:xfrm>
                <a:off x="6842525" y="871500"/>
                <a:ext cx="394425" cy="394500"/>
              </a:xfrm>
              <a:custGeom>
                <a:avLst/>
                <a:gdLst/>
                <a:ahLst/>
                <a:cxnLst/>
                <a:rect l="l" t="t" r="r" b="b"/>
                <a:pathLst>
                  <a:path w="15777" h="15780" extrusionOk="0">
                    <a:moveTo>
                      <a:pt x="15777" y="1"/>
                    </a:moveTo>
                    <a:lnTo>
                      <a:pt x="15777" y="1"/>
                    </a:lnTo>
                    <a:cubicBezTo>
                      <a:pt x="14072" y="58"/>
                      <a:pt x="12433" y="376"/>
                      <a:pt x="10899" y="917"/>
                    </a:cubicBezTo>
                    <a:lnTo>
                      <a:pt x="915" y="10900"/>
                    </a:lnTo>
                    <a:cubicBezTo>
                      <a:pt x="373" y="12436"/>
                      <a:pt x="57" y="14072"/>
                      <a:pt x="0" y="15779"/>
                    </a:cubicBezTo>
                    <a:lnTo>
                      <a:pt x="1577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1" name="Google Shape;751;p13"/>
              <p:cNvSpPr/>
              <p:nvPr/>
            </p:nvSpPr>
            <p:spPr>
              <a:xfrm>
                <a:off x="6841800" y="870800"/>
                <a:ext cx="494225" cy="409150"/>
              </a:xfrm>
              <a:custGeom>
                <a:avLst/>
                <a:gdLst/>
                <a:ahLst/>
                <a:cxnLst/>
                <a:rect l="l" t="t" r="r" b="b"/>
                <a:pathLst>
                  <a:path w="19769" h="16366" extrusionOk="0">
                    <a:moveTo>
                      <a:pt x="16364" y="0"/>
                    </a:moveTo>
                    <a:cubicBezTo>
                      <a:pt x="16295" y="0"/>
                      <a:pt x="16228" y="10"/>
                      <a:pt x="16159" y="10"/>
                    </a:cubicBezTo>
                    <a:lnTo>
                      <a:pt x="10" y="16161"/>
                    </a:lnTo>
                    <a:cubicBezTo>
                      <a:pt x="10" y="16230"/>
                      <a:pt x="1" y="16297"/>
                      <a:pt x="1" y="16365"/>
                    </a:cubicBezTo>
                    <a:lnTo>
                      <a:pt x="3769" y="16365"/>
                    </a:lnTo>
                    <a:lnTo>
                      <a:pt x="19769" y="364"/>
                    </a:lnTo>
                    <a:cubicBezTo>
                      <a:pt x="18672" y="129"/>
                      <a:pt x="17534" y="0"/>
                      <a:pt x="1636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2" name="Google Shape;752;p13"/>
              <p:cNvSpPr/>
              <p:nvPr/>
            </p:nvSpPr>
            <p:spPr>
              <a:xfrm>
                <a:off x="7159350" y="719725"/>
                <a:ext cx="659225" cy="560225"/>
              </a:xfrm>
              <a:custGeom>
                <a:avLst/>
                <a:gdLst/>
                <a:ahLst/>
                <a:cxnLst/>
                <a:rect l="l" t="t" r="r" b="b"/>
                <a:pathLst>
                  <a:path w="26369" h="22409" extrusionOk="0">
                    <a:moveTo>
                      <a:pt x="26369" y="0"/>
                    </a:moveTo>
                    <a:cubicBezTo>
                      <a:pt x="24211" y="425"/>
                      <a:pt x="22161" y="1152"/>
                      <a:pt x="20267" y="2140"/>
                    </a:cubicBezTo>
                    <a:lnTo>
                      <a:pt x="0" y="22408"/>
                    </a:lnTo>
                    <a:lnTo>
                      <a:pt x="3963" y="22408"/>
                    </a:lnTo>
                    <a:lnTo>
                      <a:pt x="2636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3" name="Google Shape;753;p13"/>
            <p:cNvGrpSpPr/>
            <p:nvPr/>
          </p:nvGrpSpPr>
          <p:grpSpPr>
            <a:xfrm>
              <a:off x="8665932" y="4112908"/>
              <a:ext cx="1174109" cy="404743"/>
              <a:chOff x="6842050" y="708925"/>
              <a:chExt cx="1656475" cy="571025"/>
            </a:xfrm>
          </p:grpSpPr>
          <p:sp>
            <p:nvSpPr>
              <p:cNvPr id="754" name="Google Shape;754;p13"/>
              <p:cNvSpPr/>
              <p:nvPr/>
            </p:nvSpPr>
            <p:spPr>
              <a:xfrm>
                <a:off x="6865375" y="894425"/>
                <a:ext cx="249650" cy="249575"/>
              </a:xfrm>
              <a:custGeom>
                <a:avLst/>
                <a:gdLst/>
                <a:ahLst/>
                <a:cxnLst/>
                <a:rect l="l" t="t" r="r" b="b"/>
                <a:pathLst>
                  <a:path w="9986" h="9983" extrusionOk="0">
                    <a:moveTo>
                      <a:pt x="9985" y="0"/>
                    </a:moveTo>
                    <a:lnTo>
                      <a:pt x="9985" y="0"/>
                    </a:lnTo>
                    <a:cubicBezTo>
                      <a:pt x="9807" y="62"/>
                      <a:pt x="9629" y="126"/>
                      <a:pt x="9454" y="195"/>
                    </a:cubicBezTo>
                    <a:lnTo>
                      <a:pt x="195" y="9453"/>
                    </a:lnTo>
                    <a:cubicBezTo>
                      <a:pt x="126" y="9627"/>
                      <a:pt x="65" y="9805"/>
                      <a:pt x="1" y="9983"/>
                    </a:cubicBezTo>
                    <a:lnTo>
                      <a:pt x="9985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5" name="Google Shape;755;p13"/>
              <p:cNvSpPr/>
              <p:nvPr/>
            </p:nvSpPr>
            <p:spPr>
              <a:xfrm>
                <a:off x="6842050" y="871025"/>
                <a:ext cx="403800" cy="403825"/>
              </a:xfrm>
              <a:custGeom>
                <a:avLst/>
                <a:gdLst/>
                <a:ahLst/>
                <a:cxnLst/>
                <a:rect l="l" t="t" r="r" b="b"/>
                <a:pathLst>
                  <a:path w="16152" h="16153" extrusionOk="0">
                    <a:moveTo>
                      <a:pt x="16152" y="1"/>
                    </a:moveTo>
                    <a:lnTo>
                      <a:pt x="16152" y="1"/>
                    </a:lnTo>
                    <a:cubicBezTo>
                      <a:pt x="16031" y="3"/>
                      <a:pt x="15914" y="15"/>
                      <a:pt x="15796" y="20"/>
                    </a:cubicBezTo>
                    <a:lnTo>
                      <a:pt x="19" y="15798"/>
                    </a:lnTo>
                    <a:cubicBezTo>
                      <a:pt x="15" y="15917"/>
                      <a:pt x="3" y="16034"/>
                      <a:pt x="0" y="16152"/>
                    </a:cubicBezTo>
                    <a:lnTo>
                      <a:pt x="1615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6" name="Google Shape;756;p13"/>
              <p:cNvSpPr/>
              <p:nvPr/>
            </p:nvSpPr>
            <p:spPr>
              <a:xfrm>
                <a:off x="6936025" y="879875"/>
                <a:ext cx="406950" cy="400075"/>
              </a:xfrm>
              <a:custGeom>
                <a:avLst/>
                <a:gdLst/>
                <a:ahLst/>
                <a:cxnLst/>
                <a:rect l="l" t="t" r="r" b="b"/>
                <a:pathLst>
                  <a:path w="16278" h="16003" extrusionOk="0">
                    <a:moveTo>
                      <a:pt x="16000" y="1"/>
                    </a:moveTo>
                    <a:lnTo>
                      <a:pt x="0" y="16002"/>
                    </a:lnTo>
                    <a:lnTo>
                      <a:pt x="335" y="16002"/>
                    </a:lnTo>
                    <a:lnTo>
                      <a:pt x="16277" y="60"/>
                    </a:lnTo>
                    <a:cubicBezTo>
                      <a:pt x="16185" y="39"/>
                      <a:pt x="16092" y="20"/>
                      <a:pt x="160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7" name="Google Shape;757;p13"/>
              <p:cNvSpPr/>
              <p:nvPr/>
            </p:nvSpPr>
            <p:spPr>
              <a:xfrm>
                <a:off x="7043475" y="906350"/>
                <a:ext cx="379450" cy="373600"/>
              </a:xfrm>
              <a:custGeom>
                <a:avLst/>
                <a:gdLst/>
                <a:ahLst/>
                <a:cxnLst/>
                <a:rect l="l" t="t" r="r" b="b"/>
                <a:pathLst>
                  <a:path w="15178" h="14944" extrusionOk="0">
                    <a:moveTo>
                      <a:pt x="14940" y="1"/>
                    </a:moveTo>
                    <a:lnTo>
                      <a:pt x="0" y="14943"/>
                    </a:lnTo>
                    <a:lnTo>
                      <a:pt x="337" y="14943"/>
                    </a:lnTo>
                    <a:lnTo>
                      <a:pt x="15178" y="100"/>
                    </a:lnTo>
                    <a:cubicBezTo>
                      <a:pt x="15100" y="65"/>
                      <a:pt x="15019" y="36"/>
                      <a:pt x="1494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8" name="Google Shape;758;p13"/>
              <p:cNvSpPr/>
              <p:nvPr/>
            </p:nvSpPr>
            <p:spPr>
              <a:xfrm>
                <a:off x="7150900" y="773200"/>
                <a:ext cx="515125" cy="506750"/>
              </a:xfrm>
              <a:custGeom>
                <a:avLst/>
                <a:gdLst/>
                <a:ahLst/>
                <a:cxnLst/>
                <a:rect l="l" t="t" r="r" b="b"/>
                <a:pathLst>
                  <a:path w="20605" h="20270" extrusionOk="0">
                    <a:moveTo>
                      <a:pt x="20605" y="1"/>
                    </a:moveTo>
                    <a:lnTo>
                      <a:pt x="20605" y="1"/>
                    </a:lnTo>
                    <a:cubicBezTo>
                      <a:pt x="20355" y="131"/>
                      <a:pt x="20108" y="269"/>
                      <a:pt x="19864" y="407"/>
                    </a:cubicBezTo>
                    <a:lnTo>
                      <a:pt x="1" y="20269"/>
                    </a:lnTo>
                    <a:lnTo>
                      <a:pt x="338" y="20269"/>
                    </a:lnTo>
                    <a:lnTo>
                      <a:pt x="2060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9" name="Google Shape;759;p13"/>
              <p:cNvSpPr/>
              <p:nvPr/>
            </p:nvSpPr>
            <p:spPr>
              <a:xfrm>
                <a:off x="7258425" y="717650"/>
                <a:ext cx="570725" cy="562300"/>
              </a:xfrm>
              <a:custGeom>
                <a:avLst/>
                <a:gdLst/>
                <a:ahLst/>
                <a:cxnLst/>
                <a:rect l="l" t="t" r="r" b="b"/>
                <a:pathLst>
                  <a:path w="22829" h="22492" extrusionOk="0">
                    <a:moveTo>
                      <a:pt x="22829" y="0"/>
                    </a:moveTo>
                    <a:cubicBezTo>
                      <a:pt x="22686" y="24"/>
                      <a:pt x="22548" y="55"/>
                      <a:pt x="22406" y="83"/>
                    </a:cubicBezTo>
                    <a:lnTo>
                      <a:pt x="0" y="22491"/>
                    </a:lnTo>
                    <a:lnTo>
                      <a:pt x="335" y="22491"/>
                    </a:lnTo>
                    <a:lnTo>
                      <a:pt x="2282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" name="Google Shape;760;p13"/>
              <p:cNvSpPr/>
              <p:nvPr/>
            </p:nvSpPr>
            <p:spPr>
              <a:xfrm>
                <a:off x="7365875" y="708925"/>
                <a:ext cx="579225" cy="571025"/>
              </a:xfrm>
              <a:custGeom>
                <a:avLst/>
                <a:gdLst/>
                <a:ahLst/>
                <a:cxnLst/>
                <a:rect l="l" t="t" r="r" b="b"/>
                <a:pathLst>
                  <a:path w="23169" h="22841" extrusionOk="0">
                    <a:moveTo>
                      <a:pt x="22840" y="0"/>
                    </a:moveTo>
                    <a:lnTo>
                      <a:pt x="0" y="22840"/>
                    </a:lnTo>
                    <a:lnTo>
                      <a:pt x="337" y="22840"/>
                    </a:lnTo>
                    <a:lnTo>
                      <a:pt x="23168" y="10"/>
                    </a:lnTo>
                    <a:cubicBezTo>
                      <a:pt x="23059" y="5"/>
                      <a:pt x="22950" y="2"/>
                      <a:pt x="228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" name="Google Shape;761;p13"/>
              <p:cNvSpPr/>
              <p:nvPr/>
            </p:nvSpPr>
            <p:spPr>
              <a:xfrm>
                <a:off x="7473300" y="718525"/>
                <a:ext cx="568550" cy="561425"/>
              </a:xfrm>
              <a:custGeom>
                <a:avLst/>
                <a:gdLst/>
                <a:ahLst/>
                <a:cxnLst/>
                <a:rect l="l" t="t" r="r" b="b"/>
                <a:pathLst>
                  <a:path w="22742" h="22457" extrusionOk="0">
                    <a:moveTo>
                      <a:pt x="22457" y="1"/>
                    </a:moveTo>
                    <a:lnTo>
                      <a:pt x="1" y="22456"/>
                    </a:lnTo>
                    <a:lnTo>
                      <a:pt x="338" y="22456"/>
                    </a:lnTo>
                    <a:lnTo>
                      <a:pt x="22741" y="53"/>
                    </a:lnTo>
                    <a:cubicBezTo>
                      <a:pt x="22646" y="34"/>
                      <a:pt x="22552" y="20"/>
                      <a:pt x="224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2" name="Google Shape;762;p13"/>
              <p:cNvSpPr/>
              <p:nvPr/>
            </p:nvSpPr>
            <p:spPr>
              <a:xfrm>
                <a:off x="7580750" y="741200"/>
                <a:ext cx="545025" cy="538750"/>
              </a:xfrm>
              <a:custGeom>
                <a:avLst/>
                <a:gdLst/>
                <a:ahLst/>
                <a:cxnLst/>
                <a:rect l="l" t="t" r="r" b="b"/>
                <a:pathLst>
                  <a:path w="21801" h="21550" extrusionOk="0">
                    <a:moveTo>
                      <a:pt x="21549" y="1"/>
                    </a:moveTo>
                    <a:lnTo>
                      <a:pt x="1" y="21549"/>
                    </a:lnTo>
                    <a:lnTo>
                      <a:pt x="338" y="21549"/>
                    </a:lnTo>
                    <a:lnTo>
                      <a:pt x="21801" y="86"/>
                    </a:lnTo>
                    <a:cubicBezTo>
                      <a:pt x="21718" y="55"/>
                      <a:pt x="21632" y="29"/>
                      <a:pt x="215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3" name="Google Shape;763;p13"/>
              <p:cNvSpPr/>
              <p:nvPr/>
            </p:nvSpPr>
            <p:spPr>
              <a:xfrm>
                <a:off x="7688250" y="773800"/>
                <a:ext cx="511675" cy="506150"/>
              </a:xfrm>
              <a:custGeom>
                <a:avLst/>
                <a:gdLst/>
                <a:ahLst/>
                <a:cxnLst/>
                <a:rect l="l" t="t" r="r" b="b"/>
                <a:pathLst>
                  <a:path w="20467" h="20246" extrusionOk="0">
                    <a:moveTo>
                      <a:pt x="20244" y="0"/>
                    </a:moveTo>
                    <a:lnTo>
                      <a:pt x="1" y="20245"/>
                    </a:lnTo>
                    <a:lnTo>
                      <a:pt x="338" y="20245"/>
                    </a:lnTo>
                    <a:lnTo>
                      <a:pt x="20467" y="114"/>
                    </a:lnTo>
                    <a:cubicBezTo>
                      <a:pt x="20393" y="76"/>
                      <a:pt x="20317" y="41"/>
                      <a:pt x="202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4" name="Google Shape;764;p13"/>
              <p:cNvSpPr/>
              <p:nvPr/>
            </p:nvSpPr>
            <p:spPr>
              <a:xfrm>
                <a:off x="7795700" y="814750"/>
                <a:ext cx="470125" cy="465200"/>
              </a:xfrm>
              <a:custGeom>
                <a:avLst/>
                <a:gdLst/>
                <a:ahLst/>
                <a:cxnLst/>
                <a:rect l="l" t="t" r="r" b="b"/>
                <a:pathLst>
                  <a:path w="18805" h="18608" extrusionOk="0">
                    <a:moveTo>
                      <a:pt x="18607" y="1"/>
                    </a:moveTo>
                    <a:lnTo>
                      <a:pt x="1" y="18607"/>
                    </a:lnTo>
                    <a:lnTo>
                      <a:pt x="338" y="18607"/>
                    </a:lnTo>
                    <a:lnTo>
                      <a:pt x="18804" y="141"/>
                    </a:lnTo>
                    <a:cubicBezTo>
                      <a:pt x="18738" y="93"/>
                      <a:pt x="18674" y="48"/>
                      <a:pt x="1860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" name="Google Shape;765;p13"/>
              <p:cNvSpPr/>
              <p:nvPr/>
            </p:nvSpPr>
            <p:spPr>
              <a:xfrm>
                <a:off x="7903150" y="863150"/>
                <a:ext cx="421150" cy="416800"/>
              </a:xfrm>
              <a:custGeom>
                <a:avLst/>
                <a:gdLst/>
                <a:ahLst/>
                <a:cxnLst/>
                <a:rect l="l" t="t" r="r" b="b"/>
                <a:pathLst>
                  <a:path w="16846" h="16672" extrusionOk="0">
                    <a:moveTo>
                      <a:pt x="16672" y="0"/>
                    </a:moveTo>
                    <a:lnTo>
                      <a:pt x="1" y="16671"/>
                    </a:lnTo>
                    <a:lnTo>
                      <a:pt x="338" y="16671"/>
                    </a:lnTo>
                    <a:lnTo>
                      <a:pt x="16845" y="164"/>
                    </a:lnTo>
                    <a:cubicBezTo>
                      <a:pt x="16788" y="109"/>
                      <a:pt x="16731" y="55"/>
                      <a:pt x="1667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" name="Google Shape;766;p13"/>
              <p:cNvSpPr/>
              <p:nvPr/>
            </p:nvSpPr>
            <p:spPr>
              <a:xfrm>
                <a:off x="8010650" y="918575"/>
                <a:ext cx="365000" cy="361375"/>
              </a:xfrm>
              <a:custGeom>
                <a:avLst/>
                <a:gdLst/>
                <a:ahLst/>
                <a:cxnLst/>
                <a:rect l="l" t="t" r="r" b="b"/>
                <a:pathLst>
                  <a:path w="14600" h="14455" extrusionOk="0">
                    <a:moveTo>
                      <a:pt x="14452" y="1"/>
                    </a:moveTo>
                    <a:lnTo>
                      <a:pt x="1" y="14454"/>
                    </a:lnTo>
                    <a:lnTo>
                      <a:pt x="336" y="14454"/>
                    </a:lnTo>
                    <a:lnTo>
                      <a:pt x="14599" y="191"/>
                    </a:lnTo>
                    <a:cubicBezTo>
                      <a:pt x="14549" y="129"/>
                      <a:pt x="14502" y="65"/>
                      <a:pt x="14452" y="3"/>
                    </a:cubicBezTo>
                    <a:lnTo>
                      <a:pt x="1445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" name="Google Shape;767;p13"/>
              <p:cNvSpPr/>
              <p:nvPr/>
            </p:nvSpPr>
            <p:spPr>
              <a:xfrm>
                <a:off x="8118100" y="981400"/>
                <a:ext cx="301700" cy="298550"/>
              </a:xfrm>
              <a:custGeom>
                <a:avLst/>
                <a:gdLst/>
                <a:ahLst/>
                <a:cxnLst/>
                <a:rect l="l" t="t" r="r" b="b"/>
                <a:pathLst>
                  <a:path w="12068" h="11942" extrusionOk="0">
                    <a:moveTo>
                      <a:pt x="11940" y="0"/>
                    </a:moveTo>
                    <a:lnTo>
                      <a:pt x="1" y="11941"/>
                    </a:lnTo>
                    <a:lnTo>
                      <a:pt x="338" y="11941"/>
                    </a:lnTo>
                    <a:lnTo>
                      <a:pt x="12068" y="211"/>
                    </a:lnTo>
                    <a:cubicBezTo>
                      <a:pt x="12025" y="140"/>
                      <a:pt x="11982" y="71"/>
                      <a:pt x="119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8" name="Google Shape;768;p13"/>
              <p:cNvSpPr/>
              <p:nvPr/>
            </p:nvSpPr>
            <p:spPr>
              <a:xfrm>
                <a:off x="8225550" y="1052100"/>
                <a:ext cx="230475" cy="227850"/>
              </a:xfrm>
              <a:custGeom>
                <a:avLst/>
                <a:gdLst/>
                <a:ahLst/>
                <a:cxnLst/>
                <a:rect l="l" t="t" r="r" b="b"/>
                <a:pathLst>
                  <a:path w="9219" h="9114" extrusionOk="0">
                    <a:moveTo>
                      <a:pt x="9114" y="0"/>
                    </a:moveTo>
                    <a:lnTo>
                      <a:pt x="1" y="9113"/>
                    </a:lnTo>
                    <a:lnTo>
                      <a:pt x="338" y="9113"/>
                    </a:lnTo>
                    <a:lnTo>
                      <a:pt x="9218" y="230"/>
                    </a:lnTo>
                    <a:cubicBezTo>
                      <a:pt x="9185" y="152"/>
                      <a:pt x="9149" y="76"/>
                      <a:pt x="91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9" name="Google Shape;769;p13"/>
              <p:cNvSpPr/>
              <p:nvPr/>
            </p:nvSpPr>
            <p:spPr>
              <a:xfrm>
                <a:off x="8333050" y="1131700"/>
                <a:ext cx="150050" cy="148250"/>
              </a:xfrm>
              <a:custGeom>
                <a:avLst/>
                <a:gdLst/>
                <a:ahLst/>
                <a:cxnLst/>
                <a:rect l="l" t="t" r="r" b="b"/>
                <a:pathLst>
                  <a:path w="6002" h="5930" extrusionOk="0">
                    <a:moveTo>
                      <a:pt x="5928" y="0"/>
                    </a:moveTo>
                    <a:lnTo>
                      <a:pt x="1" y="5929"/>
                    </a:lnTo>
                    <a:lnTo>
                      <a:pt x="336" y="5929"/>
                    </a:lnTo>
                    <a:lnTo>
                      <a:pt x="6001" y="264"/>
                    </a:lnTo>
                    <a:cubicBezTo>
                      <a:pt x="5977" y="176"/>
                      <a:pt x="5951" y="88"/>
                      <a:pt x="592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0" name="Google Shape;770;p13"/>
              <p:cNvSpPr/>
              <p:nvPr/>
            </p:nvSpPr>
            <p:spPr>
              <a:xfrm>
                <a:off x="8440500" y="1222525"/>
                <a:ext cx="58025" cy="57425"/>
              </a:xfrm>
              <a:custGeom>
                <a:avLst/>
                <a:gdLst/>
                <a:ahLst/>
                <a:cxnLst/>
                <a:rect l="l" t="t" r="r" b="b"/>
                <a:pathLst>
                  <a:path w="2321" h="2297" extrusionOk="0">
                    <a:moveTo>
                      <a:pt x="2297" y="0"/>
                    </a:moveTo>
                    <a:lnTo>
                      <a:pt x="1" y="2296"/>
                    </a:lnTo>
                    <a:lnTo>
                      <a:pt x="338" y="2296"/>
                    </a:lnTo>
                    <a:lnTo>
                      <a:pt x="2320" y="311"/>
                    </a:lnTo>
                    <a:cubicBezTo>
                      <a:pt x="2311" y="209"/>
                      <a:pt x="2306" y="102"/>
                      <a:pt x="229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771" name="Google Shape;771;p13"/>
          <p:cNvSpPr/>
          <p:nvPr/>
        </p:nvSpPr>
        <p:spPr>
          <a:xfrm>
            <a:off x="1818224" y="4574153"/>
            <a:ext cx="1138690" cy="569345"/>
          </a:xfrm>
          <a:custGeom>
            <a:avLst/>
            <a:gdLst/>
            <a:ahLst/>
            <a:cxnLst/>
            <a:rect l="l" t="t" r="r" b="b"/>
            <a:pathLst>
              <a:path w="285744" h="142872" extrusionOk="0">
                <a:moveTo>
                  <a:pt x="142872" y="0"/>
                </a:moveTo>
                <a:cubicBezTo>
                  <a:pt x="63966" y="0"/>
                  <a:pt x="0" y="63966"/>
                  <a:pt x="0" y="142871"/>
                </a:cubicBezTo>
                <a:lnTo>
                  <a:pt x="285744" y="142871"/>
                </a:lnTo>
                <a:cubicBezTo>
                  <a:pt x="285744" y="63966"/>
                  <a:pt x="221778" y="0"/>
                  <a:pt x="14287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2" name="Google Shape;772;p13"/>
          <p:cNvSpPr/>
          <p:nvPr/>
        </p:nvSpPr>
        <p:spPr>
          <a:xfrm>
            <a:off x="2564612" y="4427675"/>
            <a:ext cx="1431577" cy="715789"/>
          </a:xfrm>
          <a:custGeom>
            <a:avLst/>
            <a:gdLst/>
            <a:ahLst/>
            <a:cxnLst/>
            <a:rect l="l" t="t" r="r" b="b"/>
            <a:pathLst>
              <a:path w="285744" h="142872" extrusionOk="0">
                <a:moveTo>
                  <a:pt x="142872" y="0"/>
                </a:moveTo>
                <a:cubicBezTo>
                  <a:pt x="63966" y="0"/>
                  <a:pt x="0" y="63966"/>
                  <a:pt x="0" y="142871"/>
                </a:cubicBezTo>
                <a:lnTo>
                  <a:pt x="285744" y="142871"/>
                </a:lnTo>
                <a:cubicBezTo>
                  <a:pt x="285744" y="63966"/>
                  <a:pt x="221778" y="0"/>
                  <a:pt x="14287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73" name="Google Shape;773;p13"/>
          <p:cNvGrpSpPr/>
          <p:nvPr/>
        </p:nvGrpSpPr>
        <p:grpSpPr>
          <a:xfrm>
            <a:off x="1920697" y="694858"/>
            <a:ext cx="261665" cy="297671"/>
            <a:chOff x="2707500" y="249400"/>
            <a:chExt cx="423475" cy="481825"/>
          </a:xfrm>
        </p:grpSpPr>
        <p:sp>
          <p:nvSpPr>
            <p:cNvPr id="774" name="Google Shape;774;p13"/>
            <p:cNvSpPr/>
            <p:nvPr/>
          </p:nvSpPr>
          <p:spPr>
            <a:xfrm>
              <a:off x="2739175" y="420675"/>
              <a:ext cx="360100" cy="310550"/>
            </a:xfrm>
            <a:custGeom>
              <a:avLst/>
              <a:gdLst/>
              <a:ahLst/>
              <a:cxnLst/>
              <a:rect l="l" t="t" r="r" b="b"/>
              <a:pathLst>
                <a:path w="14404" h="12422" extrusionOk="0">
                  <a:moveTo>
                    <a:pt x="3816" y="1130"/>
                  </a:moveTo>
                  <a:cubicBezTo>
                    <a:pt x="4126" y="1130"/>
                    <a:pt x="4379" y="1382"/>
                    <a:pt x="4379" y="1696"/>
                  </a:cubicBezTo>
                  <a:lnTo>
                    <a:pt x="4379" y="8471"/>
                  </a:lnTo>
                  <a:cubicBezTo>
                    <a:pt x="4379" y="8781"/>
                    <a:pt x="4126" y="9034"/>
                    <a:pt x="3816" y="9034"/>
                  </a:cubicBezTo>
                  <a:cubicBezTo>
                    <a:pt x="3503" y="9034"/>
                    <a:pt x="3250" y="8781"/>
                    <a:pt x="3250" y="8471"/>
                  </a:cubicBezTo>
                  <a:lnTo>
                    <a:pt x="3250" y="1696"/>
                  </a:lnTo>
                  <a:cubicBezTo>
                    <a:pt x="3250" y="1382"/>
                    <a:pt x="3503" y="1130"/>
                    <a:pt x="3816" y="1130"/>
                  </a:cubicBezTo>
                  <a:close/>
                  <a:moveTo>
                    <a:pt x="7204" y="1130"/>
                  </a:moveTo>
                  <a:cubicBezTo>
                    <a:pt x="7514" y="1130"/>
                    <a:pt x="7767" y="1382"/>
                    <a:pt x="7767" y="1696"/>
                  </a:cubicBezTo>
                  <a:lnTo>
                    <a:pt x="7767" y="8471"/>
                  </a:lnTo>
                  <a:cubicBezTo>
                    <a:pt x="7767" y="8781"/>
                    <a:pt x="7514" y="9034"/>
                    <a:pt x="7204" y="9034"/>
                  </a:cubicBezTo>
                  <a:cubicBezTo>
                    <a:pt x="6891" y="9034"/>
                    <a:pt x="6638" y="8781"/>
                    <a:pt x="6638" y="8471"/>
                  </a:cubicBezTo>
                  <a:lnTo>
                    <a:pt x="6638" y="1696"/>
                  </a:lnTo>
                  <a:cubicBezTo>
                    <a:pt x="6638" y="1382"/>
                    <a:pt x="6891" y="1130"/>
                    <a:pt x="7204" y="1130"/>
                  </a:cubicBezTo>
                  <a:close/>
                  <a:moveTo>
                    <a:pt x="10592" y="1130"/>
                  </a:moveTo>
                  <a:cubicBezTo>
                    <a:pt x="10902" y="1130"/>
                    <a:pt x="11155" y="1382"/>
                    <a:pt x="11155" y="1696"/>
                  </a:cubicBezTo>
                  <a:lnTo>
                    <a:pt x="11155" y="8471"/>
                  </a:lnTo>
                  <a:cubicBezTo>
                    <a:pt x="11155" y="8781"/>
                    <a:pt x="10902" y="9034"/>
                    <a:pt x="10592" y="9034"/>
                  </a:cubicBezTo>
                  <a:cubicBezTo>
                    <a:pt x="10278" y="9034"/>
                    <a:pt x="10025" y="8781"/>
                    <a:pt x="10025" y="8471"/>
                  </a:cubicBezTo>
                  <a:lnTo>
                    <a:pt x="10025" y="1696"/>
                  </a:lnTo>
                  <a:cubicBezTo>
                    <a:pt x="10025" y="1382"/>
                    <a:pt x="10278" y="1130"/>
                    <a:pt x="10592" y="1130"/>
                  </a:cubicBezTo>
                  <a:close/>
                  <a:moveTo>
                    <a:pt x="1" y="0"/>
                  </a:moveTo>
                  <a:lnTo>
                    <a:pt x="901" y="10880"/>
                  </a:lnTo>
                  <a:cubicBezTo>
                    <a:pt x="976" y="11754"/>
                    <a:pt x="1705" y="12422"/>
                    <a:pt x="2582" y="12422"/>
                  </a:cubicBezTo>
                  <a:cubicBezTo>
                    <a:pt x="2584" y="12422"/>
                    <a:pt x="2586" y="12422"/>
                    <a:pt x="2588" y="12422"/>
                  </a:cubicBezTo>
                  <a:lnTo>
                    <a:pt x="11817" y="12422"/>
                  </a:lnTo>
                  <a:cubicBezTo>
                    <a:pt x="11819" y="12422"/>
                    <a:pt x="11821" y="12422"/>
                    <a:pt x="11823" y="12422"/>
                  </a:cubicBezTo>
                  <a:cubicBezTo>
                    <a:pt x="12700" y="12422"/>
                    <a:pt x="13431" y="11751"/>
                    <a:pt x="13503" y="10877"/>
                  </a:cubicBezTo>
                  <a:lnTo>
                    <a:pt x="1440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775" name="Google Shape;775;p13"/>
            <p:cNvSpPr/>
            <p:nvPr/>
          </p:nvSpPr>
          <p:spPr>
            <a:xfrm>
              <a:off x="2707500" y="249400"/>
              <a:ext cx="423475" cy="141175"/>
            </a:xfrm>
            <a:custGeom>
              <a:avLst/>
              <a:gdLst/>
              <a:ahLst/>
              <a:cxnLst/>
              <a:rect l="l" t="t" r="r" b="b"/>
              <a:pathLst>
                <a:path w="16939" h="5647" extrusionOk="0">
                  <a:moveTo>
                    <a:pt x="9600" y="1130"/>
                  </a:moveTo>
                  <a:cubicBezTo>
                    <a:pt x="9910" y="1130"/>
                    <a:pt x="10163" y="1383"/>
                    <a:pt x="10163" y="1696"/>
                  </a:cubicBezTo>
                  <a:lnTo>
                    <a:pt x="10163" y="2259"/>
                  </a:lnTo>
                  <a:lnTo>
                    <a:pt x="6776" y="2259"/>
                  </a:lnTo>
                  <a:lnTo>
                    <a:pt x="6776" y="1696"/>
                  </a:lnTo>
                  <a:cubicBezTo>
                    <a:pt x="6776" y="1383"/>
                    <a:pt x="7029" y="1130"/>
                    <a:pt x="7342" y="1130"/>
                  </a:cubicBezTo>
                  <a:close/>
                  <a:moveTo>
                    <a:pt x="7342" y="1"/>
                  </a:moveTo>
                  <a:cubicBezTo>
                    <a:pt x="6405" y="1"/>
                    <a:pt x="5646" y="760"/>
                    <a:pt x="5646" y="1696"/>
                  </a:cubicBezTo>
                  <a:lnTo>
                    <a:pt x="5646" y="2259"/>
                  </a:lnTo>
                  <a:lnTo>
                    <a:pt x="1696" y="2259"/>
                  </a:lnTo>
                  <a:cubicBezTo>
                    <a:pt x="759" y="2259"/>
                    <a:pt x="0" y="3018"/>
                    <a:pt x="0" y="3954"/>
                  </a:cubicBezTo>
                  <a:lnTo>
                    <a:pt x="0" y="5084"/>
                  </a:lnTo>
                  <a:cubicBezTo>
                    <a:pt x="0" y="5394"/>
                    <a:pt x="253" y="5647"/>
                    <a:pt x="566" y="5647"/>
                  </a:cubicBezTo>
                  <a:lnTo>
                    <a:pt x="16375" y="5647"/>
                  </a:lnTo>
                  <a:cubicBezTo>
                    <a:pt x="16686" y="5647"/>
                    <a:pt x="16939" y="5394"/>
                    <a:pt x="16939" y="5084"/>
                  </a:cubicBezTo>
                  <a:lnTo>
                    <a:pt x="16939" y="3954"/>
                  </a:lnTo>
                  <a:cubicBezTo>
                    <a:pt x="16939" y="3018"/>
                    <a:pt x="16180" y="2259"/>
                    <a:pt x="15246" y="2259"/>
                  </a:cubicBezTo>
                  <a:lnTo>
                    <a:pt x="11292" y="2259"/>
                  </a:lnTo>
                  <a:lnTo>
                    <a:pt x="11292" y="1696"/>
                  </a:lnTo>
                  <a:cubicBezTo>
                    <a:pt x="11292" y="760"/>
                    <a:pt x="10534" y="1"/>
                    <a:pt x="960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BLANK_1_1_1_1_1_1_2">
    <p:spTree>
      <p:nvGrpSpPr>
        <p:cNvPr id="1" name="Shape 1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" name="Google Shape;1280;p28"/>
          <p:cNvSpPr/>
          <p:nvPr/>
        </p:nvSpPr>
        <p:spPr>
          <a:xfrm rot="10800000">
            <a:off x="138025" y="-958283"/>
            <a:ext cx="1996200" cy="19962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1" name="Google Shape;1281;p28"/>
          <p:cNvSpPr/>
          <p:nvPr/>
        </p:nvSpPr>
        <p:spPr>
          <a:xfrm rot="10800000">
            <a:off x="-2197224" y="-926715"/>
            <a:ext cx="2955300" cy="2955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2" name="Google Shape;1282;p28"/>
          <p:cNvSpPr txBox="1">
            <a:spLocks noGrp="1"/>
          </p:cNvSpPr>
          <p:nvPr>
            <p:ph type="ctrTitle"/>
          </p:nvPr>
        </p:nvSpPr>
        <p:spPr>
          <a:xfrm>
            <a:off x="4572000" y="703688"/>
            <a:ext cx="3429000" cy="99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283" name="Google Shape;1283;p28"/>
          <p:cNvSpPr txBox="1">
            <a:spLocks noGrp="1"/>
          </p:cNvSpPr>
          <p:nvPr>
            <p:ph type="subTitle" idx="1"/>
          </p:nvPr>
        </p:nvSpPr>
        <p:spPr>
          <a:xfrm>
            <a:off x="4572000" y="1724588"/>
            <a:ext cx="3429000" cy="130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284" name="Google Shape;1284;p28"/>
          <p:cNvSpPr txBox="1"/>
          <p:nvPr/>
        </p:nvSpPr>
        <p:spPr>
          <a:xfrm>
            <a:off x="4572000" y="3548513"/>
            <a:ext cx="34290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CREDITS:</a:t>
            </a:r>
            <a:r>
              <a:rPr lang="en" sz="1000">
                <a:solidFill>
                  <a:schemeClr val="lt2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This presentation template was created by </a:t>
            </a:r>
            <a:r>
              <a:rPr lang="en" sz="1000" b="1">
                <a:solidFill>
                  <a:schemeClr val="lt2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000">
                <a:solidFill>
                  <a:schemeClr val="lt2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, including icons by </a:t>
            </a:r>
            <a:r>
              <a:rPr lang="en" sz="1000" b="1">
                <a:solidFill>
                  <a:schemeClr val="lt2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000">
                <a:solidFill>
                  <a:schemeClr val="lt2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and infographics &amp; images by </a:t>
            </a:r>
            <a:r>
              <a:rPr lang="en" sz="1000" b="1">
                <a:solidFill>
                  <a:schemeClr val="lt2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sz="1000" b="1">
              <a:solidFill>
                <a:schemeClr val="l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85" name="Google Shape;1285;p28"/>
          <p:cNvSpPr/>
          <p:nvPr/>
        </p:nvSpPr>
        <p:spPr>
          <a:xfrm rot="10800000">
            <a:off x="1285872" y="77"/>
            <a:ext cx="1210840" cy="605420"/>
          </a:xfrm>
          <a:custGeom>
            <a:avLst/>
            <a:gdLst/>
            <a:ahLst/>
            <a:cxnLst/>
            <a:rect l="l" t="t" r="r" b="b"/>
            <a:pathLst>
              <a:path w="285744" h="142872" extrusionOk="0">
                <a:moveTo>
                  <a:pt x="142872" y="0"/>
                </a:moveTo>
                <a:cubicBezTo>
                  <a:pt x="63966" y="0"/>
                  <a:pt x="0" y="63966"/>
                  <a:pt x="0" y="142871"/>
                </a:cubicBezTo>
                <a:lnTo>
                  <a:pt x="285744" y="142871"/>
                </a:lnTo>
                <a:cubicBezTo>
                  <a:pt x="285744" y="63966"/>
                  <a:pt x="221778" y="0"/>
                  <a:pt x="14287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6" name="Google Shape;1286;p28"/>
          <p:cNvSpPr/>
          <p:nvPr/>
        </p:nvSpPr>
        <p:spPr>
          <a:xfrm>
            <a:off x="6263912" y="4573716"/>
            <a:ext cx="1138690" cy="569345"/>
          </a:xfrm>
          <a:custGeom>
            <a:avLst/>
            <a:gdLst/>
            <a:ahLst/>
            <a:cxnLst/>
            <a:rect l="l" t="t" r="r" b="b"/>
            <a:pathLst>
              <a:path w="285744" h="142872" extrusionOk="0">
                <a:moveTo>
                  <a:pt x="142872" y="0"/>
                </a:moveTo>
                <a:cubicBezTo>
                  <a:pt x="63966" y="0"/>
                  <a:pt x="0" y="63966"/>
                  <a:pt x="0" y="142871"/>
                </a:cubicBezTo>
                <a:lnTo>
                  <a:pt x="285744" y="142871"/>
                </a:lnTo>
                <a:cubicBezTo>
                  <a:pt x="285744" y="63966"/>
                  <a:pt x="221778" y="0"/>
                  <a:pt x="14287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7" name="Google Shape;1287;p28"/>
          <p:cNvSpPr/>
          <p:nvPr/>
        </p:nvSpPr>
        <p:spPr>
          <a:xfrm rot="10800000">
            <a:off x="2165131" y="-27"/>
            <a:ext cx="1462295" cy="731147"/>
          </a:xfrm>
          <a:custGeom>
            <a:avLst/>
            <a:gdLst/>
            <a:ahLst/>
            <a:cxnLst/>
            <a:rect l="l" t="t" r="r" b="b"/>
            <a:pathLst>
              <a:path w="285744" h="142872" extrusionOk="0">
                <a:moveTo>
                  <a:pt x="142872" y="0"/>
                </a:moveTo>
                <a:cubicBezTo>
                  <a:pt x="63966" y="0"/>
                  <a:pt x="0" y="63966"/>
                  <a:pt x="0" y="142871"/>
                </a:cubicBezTo>
                <a:lnTo>
                  <a:pt x="285744" y="142871"/>
                </a:lnTo>
                <a:cubicBezTo>
                  <a:pt x="285744" y="63966"/>
                  <a:pt x="221778" y="0"/>
                  <a:pt x="14287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88" name="Google Shape;1288;p28"/>
          <p:cNvGrpSpPr/>
          <p:nvPr/>
        </p:nvGrpSpPr>
        <p:grpSpPr>
          <a:xfrm flipH="1">
            <a:off x="-547898" y="1766029"/>
            <a:ext cx="1175881" cy="404867"/>
            <a:chOff x="6917625" y="2286150"/>
            <a:chExt cx="1658975" cy="571200"/>
          </a:xfrm>
        </p:grpSpPr>
        <p:grpSp>
          <p:nvGrpSpPr>
            <p:cNvPr id="1289" name="Google Shape;1289;p28"/>
            <p:cNvGrpSpPr/>
            <p:nvPr/>
          </p:nvGrpSpPr>
          <p:grpSpPr>
            <a:xfrm>
              <a:off x="6917625" y="2286150"/>
              <a:ext cx="1658975" cy="571200"/>
              <a:chOff x="6841800" y="708750"/>
              <a:chExt cx="1658975" cy="571200"/>
            </a:xfrm>
          </p:grpSpPr>
          <p:sp>
            <p:nvSpPr>
              <p:cNvPr id="1290" name="Google Shape;1290;p28"/>
              <p:cNvSpPr/>
              <p:nvPr/>
            </p:nvSpPr>
            <p:spPr>
              <a:xfrm>
                <a:off x="8341425" y="1138275"/>
                <a:ext cx="156500" cy="141675"/>
              </a:xfrm>
              <a:custGeom>
                <a:avLst/>
                <a:gdLst/>
                <a:ahLst/>
                <a:cxnLst/>
                <a:rect l="l" t="t" r="r" b="b"/>
                <a:pathLst>
                  <a:path w="6260" h="5667" extrusionOk="0">
                    <a:moveTo>
                      <a:pt x="5666" y="1"/>
                    </a:moveTo>
                    <a:lnTo>
                      <a:pt x="1" y="5666"/>
                    </a:lnTo>
                    <a:lnTo>
                      <a:pt x="3964" y="5666"/>
                    </a:lnTo>
                    <a:lnTo>
                      <a:pt x="6260" y="3370"/>
                    </a:lnTo>
                    <a:cubicBezTo>
                      <a:pt x="6146" y="2219"/>
                      <a:pt x="5944" y="1096"/>
                      <a:pt x="56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1" name="Google Shape;1291;p28"/>
              <p:cNvSpPr/>
              <p:nvPr/>
            </p:nvSpPr>
            <p:spPr>
              <a:xfrm>
                <a:off x="6870250" y="899300"/>
                <a:ext cx="231475" cy="231475"/>
              </a:xfrm>
              <a:custGeom>
                <a:avLst/>
                <a:gdLst/>
                <a:ahLst/>
                <a:cxnLst/>
                <a:rect l="l" t="t" r="r" b="b"/>
                <a:pathLst>
                  <a:path w="9259" h="9259" extrusionOk="0">
                    <a:moveTo>
                      <a:pt x="9259" y="0"/>
                    </a:moveTo>
                    <a:lnTo>
                      <a:pt x="9259" y="0"/>
                    </a:lnTo>
                    <a:cubicBezTo>
                      <a:pt x="5027" y="1660"/>
                      <a:pt x="1662" y="5025"/>
                      <a:pt x="0" y="9258"/>
                    </a:cubicBezTo>
                    <a:lnTo>
                      <a:pt x="9259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2" name="Google Shape;1292;p28"/>
              <p:cNvSpPr/>
              <p:nvPr/>
            </p:nvSpPr>
            <p:spPr>
              <a:xfrm>
                <a:off x="8448925" y="1230300"/>
                <a:ext cx="51850" cy="49650"/>
              </a:xfrm>
              <a:custGeom>
                <a:avLst/>
                <a:gdLst/>
                <a:ahLst/>
                <a:cxnLst/>
                <a:rect l="l" t="t" r="r" b="b"/>
                <a:pathLst>
                  <a:path w="2074" h="1986" extrusionOk="0">
                    <a:moveTo>
                      <a:pt x="1983" y="0"/>
                    </a:moveTo>
                    <a:lnTo>
                      <a:pt x="1" y="1985"/>
                    </a:lnTo>
                    <a:lnTo>
                      <a:pt x="2074" y="1985"/>
                    </a:lnTo>
                    <a:cubicBezTo>
                      <a:pt x="2074" y="1316"/>
                      <a:pt x="2040" y="656"/>
                      <a:pt x="198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3" name="Google Shape;1293;p28"/>
              <p:cNvSpPr/>
              <p:nvPr/>
            </p:nvSpPr>
            <p:spPr>
              <a:xfrm>
                <a:off x="7481750" y="719850"/>
                <a:ext cx="637750" cy="560100"/>
              </a:xfrm>
              <a:custGeom>
                <a:avLst/>
                <a:gdLst/>
                <a:ahLst/>
                <a:cxnLst/>
                <a:rect l="l" t="t" r="r" b="b"/>
                <a:pathLst>
                  <a:path w="25510" h="22404" extrusionOk="0">
                    <a:moveTo>
                      <a:pt x="22403" y="0"/>
                    </a:moveTo>
                    <a:lnTo>
                      <a:pt x="0" y="22403"/>
                    </a:lnTo>
                    <a:lnTo>
                      <a:pt x="3961" y="22403"/>
                    </a:lnTo>
                    <a:lnTo>
                      <a:pt x="25509" y="855"/>
                    </a:lnTo>
                    <a:cubicBezTo>
                      <a:pt x="24505" y="501"/>
                      <a:pt x="23467" y="211"/>
                      <a:pt x="224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4" name="Google Shape;1294;p28"/>
              <p:cNvSpPr/>
              <p:nvPr/>
            </p:nvSpPr>
            <p:spPr>
              <a:xfrm>
                <a:off x="7589175" y="743350"/>
                <a:ext cx="605175" cy="536600"/>
              </a:xfrm>
              <a:custGeom>
                <a:avLst/>
                <a:gdLst/>
                <a:ahLst/>
                <a:cxnLst/>
                <a:rect l="l" t="t" r="r" b="b"/>
                <a:pathLst>
                  <a:path w="24207" h="21464" extrusionOk="0">
                    <a:moveTo>
                      <a:pt x="21464" y="0"/>
                    </a:moveTo>
                    <a:lnTo>
                      <a:pt x="1" y="21463"/>
                    </a:lnTo>
                    <a:lnTo>
                      <a:pt x="3964" y="21463"/>
                    </a:lnTo>
                    <a:lnTo>
                      <a:pt x="24207" y="1218"/>
                    </a:lnTo>
                    <a:cubicBezTo>
                      <a:pt x="23323" y="755"/>
                      <a:pt x="22411" y="345"/>
                      <a:pt x="2146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5" name="Google Shape;1295;p28"/>
              <p:cNvSpPr/>
              <p:nvPr/>
            </p:nvSpPr>
            <p:spPr>
              <a:xfrm>
                <a:off x="7374300" y="709150"/>
                <a:ext cx="660425" cy="570800"/>
              </a:xfrm>
              <a:custGeom>
                <a:avLst/>
                <a:gdLst/>
                <a:ahLst/>
                <a:cxnLst/>
                <a:rect l="l" t="t" r="r" b="b"/>
                <a:pathLst>
                  <a:path w="26417" h="22832" extrusionOk="0">
                    <a:moveTo>
                      <a:pt x="22831" y="1"/>
                    </a:moveTo>
                    <a:lnTo>
                      <a:pt x="0" y="22831"/>
                    </a:lnTo>
                    <a:lnTo>
                      <a:pt x="3961" y="22831"/>
                    </a:lnTo>
                    <a:lnTo>
                      <a:pt x="26417" y="376"/>
                    </a:lnTo>
                    <a:cubicBezTo>
                      <a:pt x="25248" y="160"/>
                      <a:pt x="24052" y="31"/>
                      <a:pt x="228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6" name="Google Shape;1296;p28"/>
              <p:cNvSpPr/>
              <p:nvPr/>
            </p:nvSpPr>
            <p:spPr>
              <a:xfrm>
                <a:off x="7696625" y="776650"/>
                <a:ext cx="564275" cy="503300"/>
              </a:xfrm>
              <a:custGeom>
                <a:avLst/>
                <a:gdLst/>
                <a:ahLst/>
                <a:cxnLst/>
                <a:rect l="l" t="t" r="r" b="b"/>
                <a:pathLst>
                  <a:path w="22571" h="20132" extrusionOk="0">
                    <a:moveTo>
                      <a:pt x="20132" y="0"/>
                    </a:moveTo>
                    <a:lnTo>
                      <a:pt x="1" y="20131"/>
                    </a:lnTo>
                    <a:lnTo>
                      <a:pt x="3964" y="20131"/>
                    </a:lnTo>
                    <a:lnTo>
                      <a:pt x="22570" y="1525"/>
                    </a:lnTo>
                    <a:cubicBezTo>
                      <a:pt x="21792" y="969"/>
                      <a:pt x="20979" y="456"/>
                      <a:pt x="20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7" name="Google Shape;1297;p28"/>
              <p:cNvSpPr/>
              <p:nvPr/>
            </p:nvSpPr>
            <p:spPr>
              <a:xfrm>
                <a:off x="8019025" y="923325"/>
                <a:ext cx="397575" cy="356625"/>
              </a:xfrm>
              <a:custGeom>
                <a:avLst/>
                <a:gdLst/>
                <a:ahLst/>
                <a:cxnLst/>
                <a:rect l="l" t="t" r="r" b="b"/>
                <a:pathLst>
                  <a:path w="15903" h="14265" extrusionOk="0">
                    <a:moveTo>
                      <a:pt x="14264" y="1"/>
                    </a:moveTo>
                    <a:lnTo>
                      <a:pt x="1" y="14264"/>
                    </a:lnTo>
                    <a:lnTo>
                      <a:pt x="3964" y="14264"/>
                    </a:lnTo>
                    <a:lnTo>
                      <a:pt x="15903" y="2323"/>
                    </a:lnTo>
                    <a:cubicBezTo>
                      <a:pt x="15406" y="1513"/>
                      <a:pt x="14858" y="739"/>
                      <a:pt x="1426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8" name="Google Shape;1298;p28"/>
              <p:cNvSpPr/>
              <p:nvPr/>
            </p:nvSpPr>
            <p:spPr>
              <a:xfrm>
                <a:off x="8233975" y="1057850"/>
                <a:ext cx="247275" cy="222100"/>
              </a:xfrm>
              <a:custGeom>
                <a:avLst/>
                <a:gdLst/>
                <a:ahLst/>
                <a:cxnLst/>
                <a:rect l="l" t="t" r="r" b="b"/>
                <a:pathLst>
                  <a:path w="9891" h="8884" extrusionOk="0">
                    <a:moveTo>
                      <a:pt x="8881" y="0"/>
                    </a:moveTo>
                    <a:lnTo>
                      <a:pt x="1" y="8883"/>
                    </a:lnTo>
                    <a:lnTo>
                      <a:pt x="3964" y="8883"/>
                    </a:lnTo>
                    <a:lnTo>
                      <a:pt x="9891" y="2954"/>
                    </a:lnTo>
                    <a:cubicBezTo>
                      <a:pt x="9620" y="1940"/>
                      <a:pt x="9285" y="955"/>
                      <a:pt x="888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9" name="Google Shape;1299;p28"/>
              <p:cNvSpPr/>
              <p:nvPr/>
            </p:nvSpPr>
            <p:spPr>
              <a:xfrm>
                <a:off x="8126525" y="986675"/>
                <a:ext cx="326875" cy="293275"/>
              </a:xfrm>
              <a:custGeom>
                <a:avLst/>
                <a:gdLst/>
                <a:ahLst/>
                <a:cxnLst/>
                <a:rect l="l" t="t" r="r" b="b"/>
                <a:pathLst>
                  <a:path w="13075" h="11731" extrusionOk="0">
                    <a:moveTo>
                      <a:pt x="11731" y="0"/>
                    </a:moveTo>
                    <a:lnTo>
                      <a:pt x="1" y="11730"/>
                    </a:lnTo>
                    <a:lnTo>
                      <a:pt x="3962" y="11730"/>
                    </a:lnTo>
                    <a:lnTo>
                      <a:pt x="13075" y="2617"/>
                    </a:lnTo>
                    <a:cubicBezTo>
                      <a:pt x="12681" y="1712"/>
                      <a:pt x="12232" y="839"/>
                      <a:pt x="1173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0" name="Google Shape;1300;p28"/>
              <p:cNvSpPr/>
              <p:nvPr/>
            </p:nvSpPr>
            <p:spPr>
              <a:xfrm>
                <a:off x="7266775" y="708750"/>
                <a:ext cx="670125" cy="571200"/>
              </a:xfrm>
              <a:custGeom>
                <a:avLst/>
                <a:gdLst/>
                <a:ahLst/>
                <a:cxnLst/>
                <a:rect l="l" t="t" r="r" b="b"/>
                <a:pathLst>
                  <a:path w="26805" h="22848" extrusionOk="0">
                    <a:moveTo>
                      <a:pt x="26515" y="0"/>
                    </a:moveTo>
                    <a:cubicBezTo>
                      <a:pt x="25142" y="0"/>
                      <a:pt x="23798" y="123"/>
                      <a:pt x="22495" y="356"/>
                    </a:cubicBezTo>
                    <a:lnTo>
                      <a:pt x="1" y="22847"/>
                    </a:lnTo>
                    <a:lnTo>
                      <a:pt x="3964" y="22847"/>
                    </a:lnTo>
                    <a:lnTo>
                      <a:pt x="26804" y="7"/>
                    </a:lnTo>
                    <a:cubicBezTo>
                      <a:pt x="26707" y="7"/>
                      <a:pt x="26612" y="0"/>
                      <a:pt x="2651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1" name="Google Shape;1301;p28"/>
              <p:cNvSpPr/>
              <p:nvPr/>
            </p:nvSpPr>
            <p:spPr>
              <a:xfrm>
                <a:off x="7911575" y="867225"/>
                <a:ext cx="460400" cy="412725"/>
              </a:xfrm>
              <a:custGeom>
                <a:avLst/>
                <a:gdLst/>
                <a:ahLst/>
                <a:cxnLst/>
                <a:rect l="l" t="t" r="r" b="b"/>
                <a:pathLst>
                  <a:path w="18416" h="16509" extrusionOk="0">
                    <a:moveTo>
                      <a:pt x="16508" y="1"/>
                    </a:moveTo>
                    <a:lnTo>
                      <a:pt x="1" y="16508"/>
                    </a:lnTo>
                    <a:lnTo>
                      <a:pt x="3964" y="16508"/>
                    </a:lnTo>
                    <a:lnTo>
                      <a:pt x="18415" y="2055"/>
                    </a:lnTo>
                    <a:cubicBezTo>
                      <a:pt x="17821" y="1331"/>
                      <a:pt x="17183" y="647"/>
                      <a:pt x="1650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2" name="Google Shape;1302;p28"/>
              <p:cNvSpPr/>
              <p:nvPr/>
            </p:nvSpPr>
            <p:spPr>
              <a:xfrm>
                <a:off x="7804125" y="818250"/>
                <a:ext cx="515825" cy="461700"/>
              </a:xfrm>
              <a:custGeom>
                <a:avLst/>
                <a:gdLst/>
                <a:ahLst/>
                <a:cxnLst/>
                <a:rect l="l" t="t" r="r" b="b"/>
                <a:pathLst>
                  <a:path w="20633" h="18468" extrusionOk="0">
                    <a:moveTo>
                      <a:pt x="18467" y="1"/>
                    </a:moveTo>
                    <a:lnTo>
                      <a:pt x="1" y="18467"/>
                    </a:lnTo>
                    <a:lnTo>
                      <a:pt x="3962" y="18467"/>
                    </a:lnTo>
                    <a:lnTo>
                      <a:pt x="20633" y="1796"/>
                    </a:lnTo>
                    <a:cubicBezTo>
                      <a:pt x="19949" y="1155"/>
                      <a:pt x="19227" y="554"/>
                      <a:pt x="1846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3" name="Google Shape;1303;p28"/>
              <p:cNvSpPr/>
              <p:nvPr/>
            </p:nvSpPr>
            <p:spPr>
              <a:xfrm>
                <a:off x="7051900" y="783350"/>
                <a:ext cx="595600" cy="496600"/>
              </a:xfrm>
              <a:custGeom>
                <a:avLst/>
                <a:gdLst/>
                <a:ahLst/>
                <a:cxnLst/>
                <a:rect l="l" t="t" r="r" b="b"/>
                <a:pathLst>
                  <a:path w="23824" h="19864" extrusionOk="0">
                    <a:moveTo>
                      <a:pt x="23824" y="1"/>
                    </a:moveTo>
                    <a:lnTo>
                      <a:pt x="23824" y="1"/>
                    </a:lnTo>
                    <a:cubicBezTo>
                      <a:pt x="21100" y="1554"/>
                      <a:pt x="18723" y="3643"/>
                      <a:pt x="16847" y="6134"/>
                    </a:cubicBezTo>
                    <a:cubicBezTo>
                      <a:pt x="16209" y="5719"/>
                      <a:pt x="15537" y="5346"/>
                      <a:pt x="14841" y="5023"/>
                    </a:cubicBezTo>
                    <a:lnTo>
                      <a:pt x="0" y="19863"/>
                    </a:lnTo>
                    <a:lnTo>
                      <a:pt x="3961" y="19863"/>
                    </a:lnTo>
                    <a:lnTo>
                      <a:pt x="2382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4" name="Google Shape;1304;p28"/>
              <p:cNvSpPr/>
              <p:nvPr/>
            </p:nvSpPr>
            <p:spPr>
              <a:xfrm>
                <a:off x="6944400" y="881375"/>
                <a:ext cx="472600" cy="398575"/>
              </a:xfrm>
              <a:custGeom>
                <a:avLst/>
                <a:gdLst/>
                <a:ahLst/>
                <a:cxnLst/>
                <a:rect l="l" t="t" r="r" b="b"/>
                <a:pathLst>
                  <a:path w="18904" h="15943" extrusionOk="0">
                    <a:moveTo>
                      <a:pt x="15942" y="0"/>
                    </a:moveTo>
                    <a:lnTo>
                      <a:pt x="0" y="15942"/>
                    </a:lnTo>
                    <a:lnTo>
                      <a:pt x="3963" y="15942"/>
                    </a:lnTo>
                    <a:lnTo>
                      <a:pt x="18903" y="1000"/>
                    </a:lnTo>
                    <a:cubicBezTo>
                      <a:pt x="17961" y="579"/>
                      <a:pt x="16971" y="240"/>
                      <a:pt x="1594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5" name="Google Shape;1305;p28"/>
              <p:cNvSpPr/>
              <p:nvPr/>
            </p:nvSpPr>
            <p:spPr>
              <a:xfrm>
                <a:off x="6842525" y="871500"/>
                <a:ext cx="394425" cy="394500"/>
              </a:xfrm>
              <a:custGeom>
                <a:avLst/>
                <a:gdLst/>
                <a:ahLst/>
                <a:cxnLst/>
                <a:rect l="l" t="t" r="r" b="b"/>
                <a:pathLst>
                  <a:path w="15777" h="15780" extrusionOk="0">
                    <a:moveTo>
                      <a:pt x="15777" y="1"/>
                    </a:moveTo>
                    <a:lnTo>
                      <a:pt x="15777" y="1"/>
                    </a:lnTo>
                    <a:cubicBezTo>
                      <a:pt x="14072" y="58"/>
                      <a:pt x="12433" y="376"/>
                      <a:pt x="10899" y="917"/>
                    </a:cubicBezTo>
                    <a:lnTo>
                      <a:pt x="915" y="10900"/>
                    </a:lnTo>
                    <a:cubicBezTo>
                      <a:pt x="373" y="12436"/>
                      <a:pt x="57" y="14072"/>
                      <a:pt x="0" y="15779"/>
                    </a:cubicBezTo>
                    <a:lnTo>
                      <a:pt x="15777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6" name="Google Shape;1306;p28"/>
              <p:cNvSpPr/>
              <p:nvPr/>
            </p:nvSpPr>
            <p:spPr>
              <a:xfrm>
                <a:off x="6841800" y="870800"/>
                <a:ext cx="494225" cy="409150"/>
              </a:xfrm>
              <a:custGeom>
                <a:avLst/>
                <a:gdLst/>
                <a:ahLst/>
                <a:cxnLst/>
                <a:rect l="l" t="t" r="r" b="b"/>
                <a:pathLst>
                  <a:path w="19769" h="16366" extrusionOk="0">
                    <a:moveTo>
                      <a:pt x="16364" y="0"/>
                    </a:moveTo>
                    <a:cubicBezTo>
                      <a:pt x="16295" y="0"/>
                      <a:pt x="16228" y="10"/>
                      <a:pt x="16159" y="10"/>
                    </a:cubicBezTo>
                    <a:lnTo>
                      <a:pt x="10" y="16161"/>
                    </a:lnTo>
                    <a:cubicBezTo>
                      <a:pt x="10" y="16230"/>
                      <a:pt x="1" y="16297"/>
                      <a:pt x="1" y="16365"/>
                    </a:cubicBezTo>
                    <a:lnTo>
                      <a:pt x="3769" y="16365"/>
                    </a:lnTo>
                    <a:lnTo>
                      <a:pt x="19769" y="364"/>
                    </a:lnTo>
                    <a:cubicBezTo>
                      <a:pt x="18672" y="129"/>
                      <a:pt x="17534" y="0"/>
                      <a:pt x="1636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7" name="Google Shape;1307;p28"/>
              <p:cNvSpPr/>
              <p:nvPr/>
            </p:nvSpPr>
            <p:spPr>
              <a:xfrm>
                <a:off x="7159350" y="719725"/>
                <a:ext cx="659225" cy="560225"/>
              </a:xfrm>
              <a:custGeom>
                <a:avLst/>
                <a:gdLst/>
                <a:ahLst/>
                <a:cxnLst/>
                <a:rect l="l" t="t" r="r" b="b"/>
                <a:pathLst>
                  <a:path w="26369" h="22409" extrusionOk="0">
                    <a:moveTo>
                      <a:pt x="26369" y="0"/>
                    </a:moveTo>
                    <a:cubicBezTo>
                      <a:pt x="24211" y="425"/>
                      <a:pt x="22161" y="1152"/>
                      <a:pt x="20267" y="2140"/>
                    </a:cubicBezTo>
                    <a:lnTo>
                      <a:pt x="0" y="22408"/>
                    </a:lnTo>
                    <a:lnTo>
                      <a:pt x="3963" y="22408"/>
                    </a:lnTo>
                    <a:lnTo>
                      <a:pt x="26369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08" name="Google Shape;1308;p28"/>
            <p:cNvGrpSpPr/>
            <p:nvPr/>
          </p:nvGrpSpPr>
          <p:grpSpPr>
            <a:xfrm>
              <a:off x="6917875" y="2286325"/>
              <a:ext cx="1656475" cy="571025"/>
              <a:chOff x="6842050" y="708925"/>
              <a:chExt cx="1656475" cy="571025"/>
            </a:xfrm>
          </p:grpSpPr>
          <p:sp>
            <p:nvSpPr>
              <p:cNvPr id="1309" name="Google Shape;1309;p28"/>
              <p:cNvSpPr/>
              <p:nvPr/>
            </p:nvSpPr>
            <p:spPr>
              <a:xfrm>
                <a:off x="6865375" y="894425"/>
                <a:ext cx="249650" cy="249575"/>
              </a:xfrm>
              <a:custGeom>
                <a:avLst/>
                <a:gdLst/>
                <a:ahLst/>
                <a:cxnLst/>
                <a:rect l="l" t="t" r="r" b="b"/>
                <a:pathLst>
                  <a:path w="9986" h="9983" extrusionOk="0">
                    <a:moveTo>
                      <a:pt x="9985" y="0"/>
                    </a:moveTo>
                    <a:lnTo>
                      <a:pt x="9985" y="0"/>
                    </a:lnTo>
                    <a:cubicBezTo>
                      <a:pt x="9807" y="62"/>
                      <a:pt x="9629" y="126"/>
                      <a:pt x="9454" y="195"/>
                    </a:cubicBezTo>
                    <a:lnTo>
                      <a:pt x="195" y="9453"/>
                    </a:lnTo>
                    <a:cubicBezTo>
                      <a:pt x="126" y="9627"/>
                      <a:pt x="65" y="9805"/>
                      <a:pt x="1" y="9983"/>
                    </a:cubicBezTo>
                    <a:lnTo>
                      <a:pt x="9985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0" name="Google Shape;1310;p28"/>
              <p:cNvSpPr/>
              <p:nvPr/>
            </p:nvSpPr>
            <p:spPr>
              <a:xfrm>
                <a:off x="6842050" y="871025"/>
                <a:ext cx="403800" cy="403825"/>
              </a:xfrm>
              <a:custGeom>
                <a:avLst/>
                <a:gdLst/>
                <a:ahLst/>
                <a:cxnLst/>
                <a:rect l="l" t="t" r="r" b="b"/>
                <a:pathLst>
                  <a:path w="16152" h="16153" extrusionOk="0">
                    <a:moveTo>
                      <a:pt x="16152" y="1"/>
                    </a:moveTo>
                    <a:lnTo>
                      <a:pt x="16152" y="1"/>
                    </a:lnTo>
                    <a:cubicBezTo>
                      <a:pt x="16031" y="3"/>
                      <a:pt x="15914" y="15"/>
                      <a:pt x="15796" y="20"/>
                    </a:cubicBezTo>
                    <a:lnTo>
                      <a:pt x="19" y="15798"/>
                    </a:lnTo>
                    <a:cubicBezTo>
                      <a:pt x="15" y="15917"/>
                      <a:pt x="3" y="16034"/>
                      <a:pt x="0" y="16152"/>
                    </a:cubicBezTo>
                    <a:lnTo>
                      <a:pt x="1615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1" name="Google Shape;1311;p28"/>
              <p:cNvSpPr/>
              <p:nvPr/>
            </p:nvSpPr>
            <p:spPr>
              <a:xfrm>
                <a:off x="6936025" y="879875"/>
                <a:ext cx="406950" cy="400075"/>
              </a:xfrm>
              <a:custGeom>
                <a:avLst/>
                <a:gdLst/>
                <a:ahLst/>
                <a:cxnLst/>
                <a:rect l="l" t="t" r="r" b="b"/>
                <a:pathLst>
                  <a:path w="16278" h="16003" extrusionOk="0">
                    <a:moveTo>
                      <a:pt x="16000" y="1"/>
                    </a:moveTo>
                    <a:lnTo>
                      <a:pt x="0" y="16002"/>
                    </a:lnTo>
                    <a:lnTo>
                      <a:pt x="335" y="16002"/>
                    </a:lnTo>
                    <a:lnTo>
                      <a:pt x="16277" y="60"/>
                    </a:lnTo>
                    <a:cubicBezTo>
                      <a:pt x="16185" y="39"/>
                      <a:pt x="16092" y="20"/>
                      <a:pt x="160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2" name="Google Shape;1312;p28"/>
              <p:cNvSpPr/>
              <p:nvPr/>
            </p:nvSpPr>
            <p:spPr>
              <a:xfrm>
                <a:off x="7043475" y="906350"/>
                <a:ext cx="379450" cy="373600"/>
              </a:xfrm>
              <a:custGeom>
                <a:avLst/>
                <a:gdLst/>
                <a:ahLst/>
                <a:cxnLst/>
                <a:rect l="l" t="t" r="r" b="b"/>
                <a:pathLst>
                  <a:path w="15178" h="14944" extrusionOk="0">
                    <a:moveTo>
                      <a:pt x="14940" y="1"/>
                    </a:moveTo>
                    <a:lnTo>
                      <a:pt x="0" y="14943"/>
                    </a:lnTo>
                    <a:lnTo>
                      <a:pt x="337" y="14943"/>
                    </a:lnTo>
                    <a:lnTo>
                      <a:pt x="15178" y="100"/>
                    </a:lnTo>
                    <a:cubicBezTo>
                      <a:pt x="15100" y="65"/>
                      <a:pt x="15019" y="36"/>
                      <a:pt x="1494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3" name="Google Shape;1313;p28"/>
              <p:cNvSpPr/>
              <p:nvPr/>
            </p:nvSpPr>
            <p:spPr>
              <a:xfrm>
                <a:off x="7150900" y="773200"/>
                <a:ext cx="515125" cy="506750"/>
              </a:xfrm>
              <a:custGeom>
                <a:avLst/>
                <a:gdLst/>
                <a:ahLst/>
                <a:cxnLst/>
                <a:rect l="l" t="t" r="r" b="b"/>
                <a:pathLst>
                  <a:path w="20605" h="20270" extrusionOk="0">
                    <a:moveTo>
                      <a:pt x="20605" y="1"/>
                    </a:moveTo>
                    <a:lnTo>
                      <a:pt x="20605" y="1"/>
                    </a:lnTo>
                    <a:cubicBezTo>
                      <a:pt x="20355" y="131"/>
                      <a:pt x="20108" y="269"/>
                      <a:pt x="19864" y="407"/>
                    </a:cubicBezTo>
                    <a:lnTo>
                      <a:pt x="1" y="20269"/>
                    </a:lnTo>
                    <a:lnTo>
                      <a:pt x="338" y="20269"/>
                    </a:lnTo>
                    <a:lnTo>
                      <a:pt x="2060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4" name="Google Shape;1314;p28"/>
              <p:cNvSpPr/>
              <p:nvPr/>
            </p:nvSpPr>
            <p:spPr>
              <a:xfrm>
                <a:off x="7258425" y="717650"/>
                <a:ext cx="570725" cy="562300"/>
              </a:xfrm>
              <a:custGeom>
                <a:avLst/>
                <a:gdLst/>
                <a:ahLst/>
                <a:cxnLst/>
                <a:rect l="l" t="t" r="r" b="b"/>
                <a:pathLst>
                  <a:path w="22829" h="22492" extrusionOk="0">
                    <a:moveTo>
                      <a:pt x="22829" y="0"/>
                    </a:moveTo>
                    <a:cubicBezTo>
                      <a:pt x="22686" y="24"/>
                      <a:pt x="22548" y="55"/>
                      <a:pt x="22406" y="83"/>
                    </a:cubicBezTo>
                    <a:lnTo>
                      <a:pt x="0" y="22491"/>
                    </a:lnTo>
                    <a:lnTo>
                      <a:pt x="335" y="22491"/>
                    </a:lnTo>
                    <a:lnTo>
                      <a:pt x="2282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5" name="Google Shape;1315;p28"/>
              <p:cNvSpPr/>
              <p:nvPr/>
            </p:nvSpPr>
            <p:spPr>
              <a:xfrm>
                <a:off x="7365875" y="708925"/>
                <a:ext cx="579225" cy="571025"/>
              </a:xfrm>
              <a:custGeom>
                <a:avLst/>
                <a:gdLst/>
                <a:ahLst/>
                <a:cxnLst/>
                <a:rect l="l" t="t" r="r" b="b"/>
                <a:pathLst>
                  <a:path w="23169" h="22841" extrusionOk="0">
                    <a:moveTo>
                      <a:pt x="22840" y="0"/>
                    </a:moveTo>
                    <a:lnTo>
                      <a:pt x="0" y="22840"/>
                    </a:lnTo>
                    <a:lnTo>
                      <a:pt x="337" y="22840"/>
                    </a:lnTo>
                    <a:lnTo>
                      <a:pt x="23168" y="10"/>
                    </a:lnTo>
                    <a:cubicBezTo>
                      <a:pt x="23059" y="5"/>
                      <a:pt x="22950" y="2"/>
                      <a:pt x="228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6" name="Google Shape;1316;p28"/>
              <p:cNvSpPr/>
              <p:nvPr/>
            </p:nvSpPr>
            <p:spPr>
              <a:xfrm>
                <a:off x="7473300" y="718525"/>
                <a:ext cx="568550" cy="561425"/>
              </a:xfrm>
              <a:custGeom>
                <a:avLst/>
                <a:gdLst/>
                <a:ahLst/>
                <a:cxnLst/>
                <a:rect l="l" t="t" r="r" b="b"/>
                <a:pathLst>
                  <a:path w="22742" h="22457" extrusionOk="0">
                    <a:moveTo>
                      <a:pt x="22457" y="1"/>
                    </a:moveTo>
                    <a:lnTo>
                      <a:pt x="1" y="22456"/>
                    </a:lnTo>
                    <a:lnTo>
                      <a:pt x="338" y="22456"/>
                    </a:lnTo>
                    <a:lnTo>
                      <a:pt x="22741" y="53"/>
                    </a:lnTo>
                    <a:cubicBezTo>
                      <a:pt x="22646" y="34"/>
                      <a:pt x="22552" y="20"/>
                      <a:pt x="224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7" name="Google Shape;1317;p28"/>
              <p:cNvSpPr/>
              <p:nvPr/>
            </p:nvSpPr>
            <p:spPr>
              <a:xfrm>
                <a:off x="7580750" y="741200"/>
                <a:ext cx="545025" cy="538750"/>
              </a:xfrm>
              <a:custGeom>
                <a:avLst/>
                <a:gdLst/>
                <a:ahLst/>
                <a:cxnLst/>
                <a:rect l="l" t="t" r="r" b="b"/>
                <a:pathLst>
                  <a:path w="21801" h="21550" extrusionOk="0">
                    <a:moveTo>
                      <a:pt x="21549" y="1"/>
                    </a:moveTo>
                    <a:lnTo>
                      <a:pt x="1" y="21549"/>
                    </a:lnTo>
                    <a:lnTo>
                      <a:pt x="338" y="21549"/>
                    </a:lnTo>
                    <a:lnTo>
                      <a:pt x="21801" y="86"/>
                    </a:lnTo>
                    <a:cubicBezTo>
                      <a:pt x="21718" y="55"/>
                      <a:pt x="21632" y="29"/>
                      <a:pt x="215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8" name="Google Shape;1318;p28"/>
              <p:cNvSpPr/>
              <p:nvPr/>
            </p:nvSpPr>
            <p:spPr>
              <a:xfrm>
                <a:off x="7688250" y="773800"/>
                <a:ext cx="511675" cy="506150"/>
              </a:xfrm>
              <a:custGeom>
                <a:avLst/>
                <a:gdLst/>
                <a:ahLst/>
                <a:cxnLst/>
                <a:rect l="l" t="t" r="r" b="b"/>
                <a:pathLst>
                  <a:path w="20467" h="20246" extrusionOk="0">
                    <a:moveTo>
                      <a:pt x="20244" y="0"/>
                    </a:moveTo>
                    <a:lnTo>
                      <a:pt x="1" y="20245"/>
                    </a:lnTo>
                    <a:lnTo>
                      <a:pt x="338" y="20245"/>
                    </a:lnTo>
                    <a:lnTo>
                      <a:pt x="20467" y="114"/>
                    </a:lnTo>
                    <a:cubicBezTo>
                      <a:pt x="20393" y="76"/>
                      <a:pt x="20317" y="41"/>
                      <a:pt x="202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9" name="Google Shape;1319;p28"/>
              <p:cNvSpPr/>
              <p:nvPr/>
            </p:nvSpPr>
            <p:spPr>
              <a:xfrm>
                <a:off x="7795700" y="814750"/>
                <a:ext cx="470125" cy="465200"/>
              </a:xfrm>
              <a:custGeom>
                <a:avLst/>
                <a:gdLst/>
                <a:ahLst/>
                <a:cxnLst/>
                <a:rect l="l" t="t" r="r" b="b"/>
                <a:pathLst>
                  <a:path w="18805" h="18608" extrusionOk="0">
                    <a:moveTo>
                      <a:pt x="18607" y="1"/>
                    </a:moveTo>
                    <a:lnTo>
                      <a:pt x="1" y="18607"/>
                    </a:lnTo>
                    <a:lnTo>
                      <a:pt x="338" y="18607"/>
                    </a:lnTo>
                    <a:lnTo>
                      <a:pt x="18804" y="141"/>
                    </a:lnTo>
                    <a:cubicBezTo>
                      <a:pt x="18738" y="93"/>
                      <a:pt x="18674" y="48"/>
                      <a:pt x="1860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0" name="Google Shape;1320;p28"/>
              <p:cNvSpPr/>
              <p:nvPr/>
            </p:nvSpPr>
            <p:spPr>
              <a:xfrm>
                <a:off x="7903150" y="863150"/>
                <a:ext cx="421150" cy="416800"/>
              </a:xfrm>
              <a:custGeom>
                <a:avLst/>
                <a:gdLst/>
                <a:ahLst/>
                <a:cxnLst/>
                <a:rect l="l" t="t" r="r" b="b"/>
                <a:pathLst>
                  <a:path w="16846" h="16672" extrusionOk="0">
                    <a:moveTo>
                      <a:pt x="16672" y="0"/>
                    </a:moveTo>
                    <a:lnTo>
                      <a:pt x="1" y="16671"/>
                    </a:lnTo>
                    <a:lnTo>
                      <a:pt x="338" y="16671"/>
                    </a:lnTo>
                    <a:lnTo>
                      <a:pt x="16845" y="164"/>
                    </a:lnTo>
                    <a:cubicBezTo>
                      <a:pt x="16788" y="109"/>
                      <a:pt x="16731" y="55"/>
                      <a:pt x="1667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1" name="Google Shape;1321;p28"/>
              <p:cNvSpPr/>
              <p:nvPr/>
            </p:nvSpPr>
            <p:spPr>
              <a:xfrm>
                <a:off x="8010650" y="918575"/>
                <a:ext cx="365000" cy="361375"/>
              </a:xfrm>
              <a:custGeom>
                <a:avLst/>
                <a:gdLst/>
                <a:ahLst/>
                <a:cxnLst/>
                <a:rect l="l" t="t" r="r" b="b"/>
                <a:pathLst>
                  <a:path w="14600" h="14455" extrusionOk="0">
                    <a:moveTo>
                      <a:pt x="14452" y="1"/>
                    </a:moveTo>
                    <a:lnTo>
                      <a:pt x="1" y="14454"/>
                    </a:lnTo>
                    <a:lnTo>
                      <a:pt x="336" y="14454"/>
                    </a:lnTo>
                    <a:lnTo>
                      <a:pt x="14599" y="191"/>
                    </a:lnTo>
                    <a:cubicBezTo>
                      <a:pt x="14549" y="129"/>
                      <a:pt x="14502" y="65"/>
                      <a:pt x="14452" y="3"/>
                    </a:cubicBezTo>
                    <a:lnTo>
                      <a:pt x="1445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2" name="Google Shape;1322;p28"/>
              <p:cNvSpPr/>
              <p:nvPr/>
            </p:nvSpPr>
            <p:spPr>
              <a:xfrm>
                <a:off x="8118100" y="981400"/>
                <a:ext cx="301700" cy="298550"/>
              </a:xfrm>
              <a:custGeom>
                <a:avLst/>
                <a:gdLst/>
                <a:ahLst/>
                <a:cxnLst/>
                <a:rect l="l" t="t" r="r" b="b"/>
                <a:pathLst>
                  <a:path w="12068" h="11942" extrusionOk="0">
                    <a:moveTo>
                      <a:pt x="11940" y="0"/>
                    </a:moveTo>
                    <a:lnTo>
                      <a:pt x="1" y="11941"/>
                    </a:lnTo>
                    <a:lnTo>
                      <a:pt x="338" y="11941"/>
                    </a:lnTo>
                    <a:lnTo>
                      <a:pt x="12068" y="211"/>
                    </a:lnTo>
                    <a:cubicBezTo>
                      <a:pt x="12025" y="140"/>
                      <a:pt x="11982" y="71"/>
                      <a:pt x="119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3" name="Google Shape;1323;p28"/>
              <p:cNvSpPr/>
              <p:nvPr/>
            </p:nvSpPr>
            <p:spPr>
              <a:xfrm>
                <a:off x="8225550" y="1052100"/>
                <a:ext cx="230475" cy="227850"/>
              </a:xfrm>
              <a:custGeom>
                <a:avLst/>
                <a:gdLst/>
                <a:ahLst/>
                <a:cxnLst/>
                <a:rect l="l" t="t" r="r" b="b"/>
                <a:pathLst>
                  <a:path w="9219" h="9114" extrusionOk="0">
                    <a:moveTo>
                      <a:pt x="9114" y="0"/>
                    </a:moveTo>
                    <a:lnTo>
                      <a:pt x="1" y="9113"/>
                    </a:lnTo>
                    <a:lnTo>
                      <a:pt x="338" y="9113"/>
                    </a:lnTo>
                    <a:lnTo>
                      <a:pt x="9218" y="230"/>
                    </a:lnTo>
                    <a:cubicBezTo>
                      <a:pt x="9185" y="152"/>
                      <a:pt x="9149" y="76"/>
                      <a:pt x="91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4" name="Google Shape;1324;p28"/>
              <p:cNvSpPr/>
              <p:nvPr/>
            </p:nvSpPr>
            <p:spPr>
              <a:xfrm>
                <a:off x="8333050" y="1131700"/>
                <a:ext cx="150050" cy="148250"/>
              </a:xfrm>
              <a:custGeom>
                <a:avLst/>
                <a:gdLst/>
                <a:ahLst/>
                <a:cxnLst/>
                <a:rect l="l" t="t" r="r" b="b"/>
                <a:pathLst>
                  <a:path w="6002" h="5930" extrusionOk="0">
                    <a:moveTo>
                      <a:pt x="5928" y="0"/>
                    </a:moveTo>
                    <a:lnTo>
                      <a:pt x="1" y="5929"/>
                    </a:lnTo>
                    <a:lnTo>
                      <a:pt x="336" y="5929"/>
                    </a:lnTo>
                    <a:lnTo>
                      <a:pt x="6001" y="264"/>
                    </a:lnTo>
                    <a:cubicBezTo>
                      <a:pt x="5977" y="176"/>
                      <a:pt x="5951" y="88"/>
                      <a:pt x="592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5" name="Google Shape;1325;p28"/>
              <p:cNvSpPr/>
              <p:nvPr/>
            </p:nvSpPr>
            <p:spPr>
              <a:xfrm>
                <a:off x="8440500" y="1222525"/>
                <a:ext cx="58025" cy="57425"/>
              </a:xfrm>
              <a:custGeom>
                <a:avLst/>
                <a:gdLst/>
                <a:ahLst/>
                <a:cxnLst/>
                <a:rect l="l" t="t" r="r" b="b"/>
                <a:pathLst>
                  <a:path w="2321" h="2297" extrusionOk="0">
                    <a:moveTo>
                      <a:pt x="2297" y="0"/>
                    </a:moveTo>
                    <a:lnTo>
                      <a:pt x="1" y="2296"/>
                    </a:lnTo>
                    <a:lnTo>
                      <a:pt x="338" y="2296"/>
                    </a:lnTo>
                    <a:lnTo>
                      <a:pt x="2320" y="311"/>
                    </a:lnTo>
                    <a:cubicBezTo>
                      <a:pt x="2311" y="209"/>
                      <a:pt x="2306" y="102"/>
                      <a:pt x="229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cxnSp>
        <p:nvCxnSpPr>
          <p:cNvPr id="1326" name="Google Shape;1326;p28"/>
          <p:cNvCxnSpPr/>
          <p:nvPr/>
        </p:nvCxnSpPr>
        <p:spPr>
          <a:xfrm>
            <a:off x="-547912" y="4382150"/>
            <a:ext cx="14163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dot"/>
            <a:round/>
            <a:headEnd type="oval" w="med" len="med"/>
            <a:tailEnd type="triangle" w="med" len="med"/>
          </a:ln>
        </p:spPr>
      </p:cxnSp>
      <p:cxnSp>
        <p:nvCxnSpPr>
          <p:cNvPr id="1327" name="Google Shape;1327;p28"/>
          <p:cNvCxnSpPr/>
          <p:nvPr/>
        </p:nvCxnSpPr>
        <p:spPr>
          <a:xfrm>
            <a:off x="-164237" y="4176500"/>
            <a:ext cx="14163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dot"/>
            <a:round/>
            <a:headEnd type="oval" w="med" len="med"/>
            <a:tailEnd type="triangle" w="med" len="med"/>
          </a:ln>
        </p:spPr>
      </p:cxnSp>
      <p:sp>
        <p:nvSpPr>
          <p:cNvPr id="1328" name="Google Shape;1328;p28"/>
          <p:cNvSpPr/>
          <p:nvPr/>
        </p:nvSpPr>
        <p:spPr>
          <a:xfrm>
            <a:off x="138032" y="1037915"/>
            <a:ext cx="173970" cy="175478"/>
          </a:xfrm>
          <a:custGeom>
            <a:avLst/>
            <a:gdLst/>
            <a:ahLst/>
            <a:cxnLst/>
            <a:rect l="l" t="t" r="r" b="b"/>
            <a:pathLst>
              <a:path w="8993" h="9071" extrusionOk="0">
                <a:moveTo>
                  <a:pt x="4536" y="2826"/>
                </a:moveTo>
                <a:cubicBezTo>
                  <a:pt x="5481" y="2826"/>
                  <a:pt x="6248" y="3591"/>
                  <a:pt x="6248" y="4536"/>
                </a:cubicBezTo>
                <a:cubicBezTo>
                  <a:pt x="6248" y="5481"/>
                  <a:pt x="5481" y="6245"/>
                  <a:pt x="4536" y="6245"/>
                </a:cubicBezTo>
                <a:cubicBezTo>
                  <a:pt x="3591" y="6245"/>
                  <a:pt x="2826" y="5481"/>
                  <a:pt x="2826" y="4536"/>
                </a:cubicBezTo>
                <a:cubicBezTo>
                  <a:pt x="2826" y="3591"/>
                  <a:pt x="3591" y="2826"/>
                  <a:pt x="4536" y="2826"/>
                </a:cubicBezTo>
                <a:close/>
                <a:moveTo>
                  <a:pt x="4536" y="0"/>
                </a:moveTo>
                <a:cubicBezTo>
                  <a:pt x="4244" y="0"/>
                  <a:pt x="3959" y="26"/>
                  <a:pt x="3684" y="81"/>
                </a:cubicBezTo>
                <a:lnTo>
                  <a:pt x="3684" y="1518"/>
                </a:lnTo>
                <a:cubicBezTo>
                  <a:pt x="3444" y="1584"/>
                  <a:pt x="3216" y="1677"/>
                  <a:pt x="3004" y="1798"/>
                </a:cubicBezTo>
                <a:lnTo>
                  <a:pt x="1991" y="782"/>
                </a:lnTo>
                <a:lnTo>
                  <a:pt x="782" y="1990"/>
                </a:lnTo>
                <a:lnTo>
                  <a:pt x="1798" y="3004"/>
                </a:lnTo>
                <a:cubicBezTo>
                  <a:pt x="1677" y="3215"/>
                  <a:pt x="1585" y="3443"/>
                  <a:pt x="1518" y="3683"/>
                </a:cubicBezTo>
                <a:lnTo>
                  <a:pt x="81" y="3683"/>
                </a:lnTo>
                <a:cubicBezTo>
                  <a:pt x="29" y="3959"/>
                  <a:pt x="1" y="4244"/>
                  <a:pt x="1" y="4536"/>
                </a:cubicBezTo>
                <a:cubicBezTo>
                  <a:pt x="1" y="4828"/>
                  <a:pt x="29" y="5115"/>
                  <a:pt x="81" y="5390"/>
                </a:cubicBezTo>
                <a:lnTo>
                  <a:pt x="1518" y="5390"/>
                </a:lnTo>
                <a:cubicBezTo>
                  <a:pt x="1585" y="5628"/>
                  <a:pt x="1677" y="5856"/>
                  <a:pt x="1798" y="6067"/>
                </a:cubicBezTo>
                <a:lnTo>
                  <a:pt x="782" y="7081"/>
                </a:lnTo>
                <a:lnTo>
                  <a:pt x="1991" y="8290"/>
                </a:lnTo>
                <a:lnTo>
                  <a:pt x="3004" y="7276"/>
                </a:lnTo>
                <a:cubicBezTo>
                  <a:pt x="3216" y="7395"/>
                  <a:pt x="3444" y="7487"/>
                  <a:pt x="3684" y="7554"/>
                </a:cubicBezTo>
                <a:lnTo>
                  <a:pt x="3684" y="8990"/>
                </a:lnTo>
                <a:cubicBezTo>
                  <a:pt x="3959" y="9045"/>
                  <a:pt x="4244" y="9071"/>
                  <a:pt x="4536" y="9071"/>
                </a:cubicBezTo>
                <a:cubicBezTo>
                  <a:pt x="4828" y="9071"/>
                  <a:pt x="5115" y="9045"/>
                  <a:pt x="5391" y="8990"/>
                </a:cubicBezTo>
                <a:lnTo>
                  <a:pt x="5391" y="7554"/>
                </a:lnTo>
                <a:cubicBezTo>
                  <a:pt x="5628" y="7490"/>
                  <a:pt x="5859" y="7395"/>
                  <a:pt x="6070" y="7276"/>
                </a:cubicBezTo>
                <a:lnTo>
                  <a:pt x="7081" y="8290"/>
                </a:lnTo>
                <a:lnTo>
                  <a:pt x="8290" y="7081"/>
                </a:lnTo>
                <a:lnTo>
                  <a:pt x="7276" y="6067"/>
                </a:lnTo>
                <a:cubicBezTo>
                  <a:pt x="7395" y="5856"/>
                  <a:pt x="7490" y="5628"/>
                  <a:pt x="7556" y="5390"/>
                </a:cubicBezTo>
                <a:lnTo>
                  <a:pt x="8993" y="5390"/>
                </a:lnTo>
                <a:lnTo>
                  <a:pt x="8993" y="3683"/>
                </a:lnTo>
                <a:lnTo>
                  <a:pt x="7556" y="3683"/>
                </a:lnTo>
                <a:cubicBezTo>
                  <a:pt x="7490" y="3443"/>
                  <a:pt x="7395" y="3215"/>
                  <a:pt x="7276" y="3004"/>
                </a:cubicBezTo>
                <a:lnTo>
                  <a:pt x="8290" y="1990"/>
                </a:lnTo>
                <a:cubicBezTo>
                  <a:pt x="7967" y="1515"/>
                  <a:pt x="7556" y="1104"/>
                  <a:pt x="7081" y="782"/>
                </a:cubicBezTo>
                <a:lnTo>
                  <a:pt x="6070" y="1798"/>
                </a:lnTo>
                <a:cubicBezTo>
                  <a:pt x="5859" y="1677"/>
                  <a:pt x="5628" y="1584"/>
                  <a:pt x="5391" y="1518"/>
                </a:cubicBezTo>
                <a:lnTo>
                  <a:pt x="5391" y="81"/>
                </a:lnTo>
                <a:cubicBezTo>
                  <a:pt x="5115" y="26"/>
                  <a:pt x="4830" y="0"/>
                  <a:pt x="453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9" name="Google Shape;1329;p28"/>
          <p:cNvSpPr/>
          <p:nvPr/>
        </p:nvSpPr>
        <p:spPr>
          <a:xfrm>
            <a:off x="2864541" y="303203"/>
            <a:ext cx="63452" cy="63471"/>
          </a:xfrm>
          <a:custGeom>
            <a:avLst/>
            <a:gdLst/>
            <a:ahLst/>
            <a:cxnLst/>
            <a:rect l="l" t="t" r="r" b="b"/>
            <a:pathLst>
              <a:path w="3280" h="3281" extrusionOk="0">
                <a:moveTo>
                  <a:pt x="1641" y="1"/>
                </a:moveTo>
                <a:cubicBezTo>
                  <a:pt x="734" y="1"/>
                  <a:pt x="0" y="735"/>
                  <a:pt x="0" y="1639"/>
                </a:cubicBezTo>
                <a:cubicBezTo>
                  <a:pt x="0" y="2546"/>
                  <a:pt x="734" y="3280"/>
                  <a:pt x="1641" y="3280"/>
                </a:cubicBezTo>
                <a:cubicBezTo>
                  <a:pt x="2546" y="3280"/>
                  <a:pt x="3279" y="2546"/>
                  <a:pt x="3279" y="1639"/>
                </a:cubicBezTo>
                <a:cubicBezTo>
                  <a:pt x="3279" y="735"/>
                  <a:pt x="2546" y="1"/>
                  <a:pt x="164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30" name="Google Shape;1330;p28"/>
          <p:cNvGrpSpPr/>
          <p:nvPr/>
        </p:nvGrpSpPr>
        <p:grpSpPr>
          <a:xfrm flipH="1">
            <a:off x="1688680" y="4320039"/>
            <a:ext cx="1175881" cy="404867"/>
            <a:chOff x="6666150" y="1143175"/>
            <a:chExt cx="1658975" cy="571200"/>
          </a:xfrm>
        </p:grpSpPr>
        <p:grpSp>
          <p:nvGrpSpPr>
            <p:cNvPr id="1331" name="Google Shape;1331;p28"/>
            <p:cNvGrpSpPr/>
            <p:nvPr/>
          </p:nvGrpSpPr>
          <p:grpSpPr>
            <a:xfrm flipH="1">
              <a:off x="6666150" y="1143175"/>
              <a:ext cx="1658975" cy="571200"/>
              <a:chOff x="6841800" y="708750"/>
              <a:chExt cx="1658975" cy="571200"/>
            </a:xfrm>
          </p:grpSpPr>
          <p:sp>
            <p:nvSpPr>
              <p:cNvPr id="1332" name="Google Shape;1332;p28"/>
              <p:cNvSpPr/>
              <p:nvPr/>
            </p:nvSpPr>
            <p:spPr>
              <a:xfrm>
                <a:off x="8341425" y="1138275"/>
                <a:ext cx="156500" cy="141675"/>
              </a:xfrm>
              <a:custGeom>
                <a:avLst/>
                <a:gdLst/>
                <a:ahLst/>
                <a:cxnLst/>
                <a:rect l="l" t="t" r="r" b="b"/>
                <a:pathLst>
                  <a:path w="6260" h="5667" extrusionOk="0">
                    <a:moveTo>
                      <a:pt x="5666" y="1"/>
                    </a:moveTo>
                    <a:lnTo>
                      <a:pt x="1" y="5666"/>
                    </a:lnTo>
                    <a:lnTo>
                      <a:pt x="3964" y="5666"/>
                    </a:lnTo>
                    <a:lnTo>
                      <a:pt x="6260" y="3370"/>
                    </a:lnTo>
                    <a:cubicBezTo>
                      <a:pt x="6146" y="2219"/>
                      <a:pt x="5944" y="1096"/>
                      <a:pt x="566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3" name="Google Shape;1333;p28"/>
              <p:cNvSpPr/>
              <p:nvPr/>
            </p:nvSpPr>
            <p:spPr>
              <a:xfrm>
                <a:off x="6870250" y="899300"/>
                <a:ext cx="231475" cy="231475"/>
              </a:xfrm>
              <a:custGeom>
                <a:avLst/>
                <a:gdLst/>
                <a:ahLst/>
                <a:cxnLst/>
                <a:rect l="l" t="t" r="r" b="b"/>
                <a:pathLst>
                  <a:path w="9259" h="9259" extrusionOk="0">
                    <a:moveTo>
                      <a:pt x="9259" y="0"/>
                    </a:moveTo>
                    <a:lnTo>
                      <a:pt x="9259" y="0"/>
                    </a:lnTo>
                    <a:cubicBezTo>
                      <a:pt x="5027" y="1660"/>
                      <a:pt x="1662" y="5025"/>
                      <a:pt x="0" y="9258"/>
                    </a:cubicBezTo>
                    <a:lnTo>
                      <a:pt x="925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4" name="Google Shape;1334;p28"/>
              <p:cNvSpPr/>
              <p:nvPr/>
            </p:nvSpPr>
            <p:spPr>
              <a:xfrm>
                <a:off x="8448925" y="1230300"/>
                <a:ext cx="51850" cy="49650"/>
              </a:xfrm>
              <a:custGeom>
                <a:avLst/>
                <a:gdLst/>
                <a:ahLst/>
                <a:cxnLst/>
                <a:rect l="l" t="t" r="r" b="b"/>
                <a:pathLst>
                  <a:path w="2074" h="1986" extrusionOk="0">
                    <a:moveTo>
                      <a:pt x="1983" y="0"/>
                    </a:moveTo>
                    <a:lnTo>
                      <a:pt x="1" y="1985"/>
                    </a:lnTo>
                    <a:lnTo>
                      <a:pt x="2074" y="1985"/>
                    </a:lnTo>
                    <a:cubicBezTo>
                      <a:pt x="2074" y="1316"/>
                      <a:pt x="2040" y="656"/>
                      <a:pt x="198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5" name="Google Shape;1335;p28"/>
              <p:cNvSpPr/>
              <p:nvPr/>
            </p:nvSpPr>
            <p:spPr>
              <a:xfrm>
                <a:off x="7481750" y="719850"/>
                <a:ext cx="637750" cy="560100"/>
              </a:xfrm>
              <a:custGeom>
                <a:avLst/>
                <a:gdLst/>
                <a:ahLst/>
                <a:cxnLst/>
                <a:rect l="l" t="t" r="r" b="b"/>
                <a:pathLst>
                  <a:path w="25510" h="22404" extrusionOk="0">
                    <a:moveTo>
                      <a:pt x="22403" y="0"/>
                    </a:moveTo>
                    <a:lnTo>
                      <a:pt x="0" y="22403"/>
                    </a:lnTo>
                    <a:lnTo>
                      <a:pt x="3961" y="22403"/>
                    </a:lnTo>
                    <a:lnTo>
                      <a:pt x="25509" y="855"/>
                    </a:lnTo>
                    <a:cubicBezTo>
                      <a:pt x="24505" y="501"/>
                      <a:pt x="23467" y="211"/>
                      <a:pt x="2240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6" name="Google Shape;1336;p28"/>
              <p:cNvSpPr/>
              <p:nvPr/>
            </p:nvSpPr>
            <p:spPr>
              <a:xfrm>
                <a:off x="7589175" y="743350"/>
                <a:ext cx="605175" cy="536600"/>
              </a:xfrm>
              <a:custGeom>
                <a:avLst/>
                <a:gdLst/>
                <a:ahLst/>
                <a:cxnLst/>
                <a:rect l="l" t="t" r="r" b="b"/>
                <a:pathLst>
                  <a:path w="24207" h="21464" extrusionOk="0">
                    <a:moveTo>
                      <a:pt x="21464" y="0"/>
                    </a:moveTo>
                    <a:lnTo>
                      <a:pt x="1" y="21463"/>
                    </a:lnTo>
                    <a:lnTo>
                      <a:pt x="3964" y="21463"/>
                    </a:lnTo>
                    <a:lnTo>
                      <a:pt x="24207" y="1218"/>
                    </a:lnTo>
                    <a:cubicBezTo>
                      <a:pt x="23323" y="755"/>
                      <a:pt x="22411" y="345"/>
                      <a:pt x="2146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7" name="Google Shape;1337;p28"/>
              <p:cNvSpPr/>
              <p:nvPr/>
            </p:nvSpPr>
            <p:spPr>
              <a:xfrm>
                <a:off x="7374300" y="709150"/>
                <a:ext cx="660425" cy="570800"/>
              </a:xfrm>
              <a:custGeom>
                <a:avLst/>
                <a:gdLst/>
                <a:ahLst/>
                <a:cxnLst/>
                <a:rect l="l" t="t" r="r" b="b"/>
                <a:pathLst>
                  <a:path w="26417" h="22832" extrusionOk="0">
                    <a:moveTo>
                      <a:pt x="22831" y="1"/>
                    </a:moveTo>
                    <a:lnTo>
                      <a:pt x="0" y="22831"/>
                    </a:lnTo>
                    <a:lnTo>
                      <a:pt x="3961" y="22831"/>
                    </a:lnTo>
                    <a:lnTo>
                      <a:pt x="26417" y="376"/>
                    </a:lnTo>
                    <a:cubicBezTo>
                      <a:pt x="25248" y="160"/>
                      <a:pt x="24052" y="31"/>
                      <a:pt x="2283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8" name="Google Shape;1338;p28"/>
              <p:cNvSpPr/>
              <p:nvPr/>
            </p:nvSpPr>
            <p:spPr>
              <a:xfrm>
                <a:off x="7696625" y="776650"/>
                <a:ext cx="564275" cy="503300"/>
              </a:xfrm>
              <a:custGeom>
                <a:avLst/>
                <a:gdLst/>
                <a:ahLst/>
                <a:cxnLst/>
                <a:rect l="l" t="t" r="r" b="b"/>
                <a:pathLst>
                  <a:path w="22571" h="20132" extrusionOk="0">
                    <a:moveTo>
                      <a:pt x="20132" y="0"/>
                    </a:moveTo>
                    <a:lnTo>
                      <a:pt x="1" y="20131"/>
                    </a:lnTo>
                    <a:lnTo>
                      <a:pt x="3964" y="20131"/>
                    </a:lnTo>
                    <a:lnTo>
                      <a:pt x="22570" y="1525"/>
                    </a:lnTo>
                    <a:cubicBezTo>
                      <a:pt x="21792" y="969"/>
                      <a:pt x="20979" y="456"/>
                      <a:pt x="2013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9" name="Google Shape;1339;p28"/>
              <p:cNvSpPr/>
              <p:nvPr/>
            </p:nvSpPr>
            <p:spPr>
              <a:xfrm>
                <a:off x="8019025" y="923325"/>
                <a:ext cx="397575" cy="356625"/>
              </a:xfrm>
              <a:custGeom>
                <a:avLst/>
                <a:gdLst/>
                <a:ahLst/>
                <a:cxnLst/>
                <a:rect l="l" t="t" r="r" b="b"/>
                <a:pathLst>
                  <a:path w="15903" h="14265" extrusionOk="0">
                    <a:moveTo>
                      <a:pt x="14264" y="1"/>
                    </a:moveTo>
                    <a:lnTo>
                      <a:pt x="1" y="14264"/>
                    </a:lnTo>
                    <a:lnTo>
                      <a:pt x="3964" y="14264"/>
                    </a:lnTo>
                    <a:lnTo>
                      <a:pt x="15903" y="2323"/>
                    </a:lnTo>
                    <a:cubicBezTo>
                      <a:pt x="15406" y="1513"/>
                      <a:pt x="14858" y="739"/>
                      <a:pt x="1426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0" name="Google Shape;1340;p28"/>
              <p:cNvSpPr/>
              <p:nvPr/>
            </p:nvSpPr>
            <p:spPr>
              <a:xfrm>
                <a:off x="8233975" y="1057850"/>
                <a:ext cx="247275" cy="222100"/>
              </a:xfrm>
              <a:custGeom>
                <a:avLst/>
                <a:gdLst/>
                <a:ahLst/>
                <a:cxnLst/>
                <a:rect l="l" t="t" r="r" b="b"/>
                <a:pathLst>
                  <a:path w="9891" h="8884" extrusionOk="0">
                    <a:moveTo>
                      <a:pt x="8881" y="0"/>
                    </a:moveTo>
                    <a:lnTo>
                      <a:pt x="1" y="8883"/>
                    </a:lnTo>
                    <a:lnTo>
                      <a:pt x="3964" y="8883"/>
                    </a:lnTo>
                    <a:lnTo>
                      <a:pt x="9891" y="2954"/>
                    </a:lnTo>
                    <a:cubicBezTo>
                      <a:pt x="9620" y="1940"/>
                      <a:pt x="9285" y="955"/>
                      <a:pt x="888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1" name="Google Shape;1341;p28"/>
              <p:cNvSpPr/>
              <p:nvPr/>
            </p:nvSpPr>
            <p:spPr>
              <a:xfrm>
                <a:off x="8126525" y="986675"/>
                <a:ext cx="326875" cy="293275"/>
              </a:xfrm>
              <a:custGeom>
                <a:avLst/>
                <a:gdLst/>
                <a:ahLst/>
                <a:cxnLst/>
                <a:rect l="l" t="t" r="r" b="b"/>
                <a:pathLst>
                  <a:path w="13075" h="11731" extrusionOk="0">
                    <a:moveTo>
                      <a:pt x="11731" y="0"/>
                    </a:moveTo>
                    <a:lnTo>
                      <a:pt x="1" y="11730"/>
                    </a:lnTo>
                    <a:lnTo>
                      <a:pt x="3962" y="11730"/>
                    </a:lnTo>
                    <a:lnTo>
                      <a:pt x="13075" y="2617"/>
                    </a:lnTo>
                    <a:cubicBezTo>
                      <a:pt x="12681" y="1712"/>
                      <a:pt x="12232" y="839"/>
                      <a:pt x="1173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2" name="Google Shape;1342;p28"/>
              <p:cNvSpPr/>
              <p:nvPr/>
            </p:nvSpPr>
            <p:spPr>
              <a:xfrm>
                <a:off x="7266775" y="708750"/>
                <a:ext cx="670125" cy="571200"/>
              </a:xfrm>
              <a:custGeom>
                <a:avLst/>
                <a:gdLst/>
                <a:ahLst/>
                <a:cxnLst/>
                <a:rect l="l" t="t" r="r" b="b"/>
                <a:pathLst>
                  <a:path w="26805" h="22848" extrusionOk="0">
                    <a:moveTo>
                      <a:pt x="26515" y="0"/>
                    </a:moveTo>
                    <a:cubicBezTo>
                      <a:pt x="25142" y="0"/>
                      <a:pt x="23798" y="123"/>
                      <a:pt x="22495" y="356"/>
                    </a:cubicBezTo>
                    <a:lnTo>
                      <a:pt x="1" y="22847"/>
                    </a:lnTo>
                    <a:lnTo>
                      <a:pt x="3964" y="22847"/>
                    </a:lnTo>
                    <a:lnTo>
                      <a:pt x="26804" y="7"/>
                    </a:lnTo>
                    <a:cubicBezTo>
                      <a:pt x="26707" y="7"/>
                      <a:pt x="26612" y="0"/>
                      <a:pt x="2651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3" name="Google Shape;1343;p28"/>
              <p:cNvSpPr/>
              <p:nvPr/>
            </p:nvSpPr>
            <p:spPr>
              <a:xfrm>
                <a:off x="7911575" y="867225"/>
                <a:ext cx="460400" cy="412725"/>
              </a:xfrm>
              <a:custGeom>
                <a:avLst/>
                <a:gdLst/>
                <a:ahLst/>
                <a:cxnLst/>
                <a:rect l="l" t="t" r="r" b="b"/>
                <a:pathLst>
                  <a:path w="18416" h="16509" extrusionOk="0">
                    <a:moveTo>
                      <a:pt x="16508" y="1"/>
                    </a:moveTo>
                    <a:lnTo>
                      <a:pt x="1" y="16508"/>
                    </a:lnTo>
                    <a:lnTo>
                      <a:pt x="3964" y="16508"/>
                    </a:lnTo>
                    <a:lnTo>
                      <a:pt x="18415" y="2055"/>
                    </a:lnTo>
                    <a:cubicBezTo>
                      <a:pt x="17821" y="1331"/>
                      <a:pt x="17183" y="647"/>
                      <a:pt x="1650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4" name="Google Shape;1344;p28"/>
              <p:cNvSpPr/>
              <p:nvPr/>
            </p:nvSpPr>
            <p:spPr>
              <a:xfrm>
                <a:off x="7804125" y="818250"/>
                <a:ext cx="515825" cy="461700"/>
              </a:xfrm>
              <a:custGeom>
                <a:avLst/>
                <a:gdLst/>
                <a:ahLst/>
                <a:cxnLst/>
                <a:rect l="l" t="t" r="r" b="b"/>
                <a:pathLst>
                  <a:path w="20633" h="18468" extrusionOk="0">
                    <a:moveTo>
                      <a:pt x="18467" y="1"/>
                    </a:moveTo>
                    <a:lnTo>
                      <a:pt x="1" y="18467"/>
                    </a:lnTo>
                    <a:lnTo>
                      <a:pt x="3962" y="18467"/>
                    </a:lnTo>
                    <a:lnTo>
                      <a:pt x="20633" y="1796"/>
                    </a:lnTo>
                    <a:cubicBezTo>
                      <a:pt x="19949" y="1155"/>
                      <a:pt x="19227" y="554"/>
                      <a:pt x="1846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5" name="Google Shape;1345;p28"/>
              <p:cNvSpPr/>
              <p:nvPr/>
            </p:nvSpPr>
            <p:spPr>
              <a:xfrm>
                <a:off x="7051900" y="783350"/>
                <a:ext cx="595600" cy="496600"/>
              </a:xfrm>
              <a:custGeom>
                <a:avLst/>
                <a:gdLst/>
                <a:ahLst/>
                <a:cxnLst/>
                <a:rect l="l" t="t" r="r" b="b"/>
                <a:pathLst>
                  <a:path w="23824" h="19864" extrusionOk="0">
                    <a:moveTo>
                      <a:pt x="23824" y="1"/>
                    </a:moveTo>
                    <a:lnTo>
                      <a:pt x="23824" y="1"/>
                    </a:lnTo>
                    <a:cubicBezTo>
                      <a:pt x="21100" y="1554"/>
                      <a:pt x="18723" y="3643"/>
                      <a:pt x="16847" y="6134"/>
                    </a:cubicBezTo>
                    <a:cubicBezTo>
                      <a:pt x="16209" y="5719"/>
                      <a:pt x="15537" y="5346"/>
                      <a:pt x="14841" y="5023"/>
                    </a:cubicBezTo>
                    <a:lnTo>
                      <a:pt x="0" y="19863"/>
                    </a:lnTo>
                    <a:lnTo>
                      <a:pt x="3961" y="19863"/>
                    </a:lnTo>
                    <a:lnTo>
                      <a:pt x="2382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6" name="Google Shape;1346;p28"/>
              <p:cNvSpPr/>
              <p:nvPr/>
            </p:nvSpPr>
            <p:spPr>
              <a:xfrm>
                <a:off x="6944400" y="881375"/>
                <a:ext cx="472600" cy="398575"/>
              </a:xfrm>
              <a:custGeom>
                <a:avLst/>
                <a:gdLst/>
                <a:ahLst/>
                <a:cxnLst/>
                <a:rect l="l" t="t" r="r" b="b"/>
                <a:pathLst>
                  <a:path w="18904" h="15943" extrusionOk="0">
                    <a:moveTo>
                      <a:pt x="15942" y="0"/>
                    </a:moveTo>
                    <a:lnTo>
                      <a:pt x="0" y="15942"/>
                    </a:lnTo>
                    <a:lnTo>
                      <a:pt x="3963" y="15942"/>
                    </a:lnTo>
                    <a:lnTo>
                      <a:pt x="18903" y="1000"/>
                    </a:lnTo>
                    <a:cubicBezTo>
                      <a:pt x="17961" y="579"/>
                      <a:pt x="16971" y="240"/>
                      <a:pt x="1594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7" name="Google Shape;1347;p28"/>
              <p:cNvSpPr/>
              <p:nvPr/>
            </p:nvSpPr>
            <p:spPr>
              <a:xfrm>
                <a:off x="6842525" y="871500"/>
                <a:ext cx="394425" cy="394500"/>
              </a:xfrm>
              <a:custGeom>
                <a:avLst/>
                <a:gdLst/>
                <a:ahLst/>
                <a:cxnLst/>
                <a:rect l="l" t="t" r="r" b="b"/>
                <a:pathLst>
                  <a:path w="15777" h="15780" extrusionOk="0">
                    <a:moveTo>
                      <a:pt x="15777" y="1"/>
                    </a:moveTo>
                    <a:lnTo>
                      <a:pt x="15777" y="1"/>
                    </a:lnTo>
                    <a:cubicBezTo>
                      <a:pt x="14072" y="58"/>
                      <a:pt x="12433" y="376"/>
                      <a:pt x="10899" y="917"/>
                    </a:cubicBezTo>
                    <a:lnTo>
                      <a:pt x="915" y="10900"/>
                    </a:lnTo>
                    <a:cubicBezTo>
                      <a:pt x="373" y="12436"/>
                      <a:pt x="57" y="14072"/>
                      <a:pt x="0" y="15779"/>
                    </a:cubicBezTo>
                    <a:lnTo>
                      <a:pt x="1577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8" name="Google Shape;1348;p28"/>
              <p:cNvSpPr/>
              <p:nvPr/>
            </p:nvSpPr>
            <p:spPr>
              <a:xfrm>
                <a:off x="6841800" y="870800"/>
                <a:ext cx="494225" cy="409150"/>
              </a:xfrm>
              <a:custGeom>
                <a:avLst/>
                <a:gdLst/>
                <a:ahLst/>
                <a:cxnLst/>
                <a:rect l="l" t="t" r="r" b="b"/>
                <a:pathLst>
                  <a:path w="19769" h="16366" extrusionOk="0">
                    <a:moveTo>
                      <a:pt x="16364" y="0"/>
                    </a:moveTo>
                    <a:cubicBezTo>
                      <a:pt x="16295" y="0"/>
                      <a:pt x="16228" y="10"/>
                      <a:pt x="16159" y="10"/>
                    </a:cubicBezTo>
                    <a:lnTo>
                      <a:pt x="10" y="16161"/>
                    </a:lnTo>
                    <a:cubicBezTo>
                      <a:pt x="10" y="16230"/>
                      <a:pt x="1" y="16297"/>
                      <a:pt x="1" y="16365"/>
                    </a:cubicBezTo>
                    <a:lnTo>
                      <a:pt x="3769" y="16365"/>
                    </a:lnTo>
                    <a:lnTo>
                      <a:pt x="19769" y="364"/>
                    </a:lnTo>
                    <a:cubicBezTo>
                      <a:pt x="18672" y="129"/>
                      <a:pt x="17534" y="0"/>
                      <a:pt x="1636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9" name="Google Shape;1349;p28"/>
              <p:cNvSpPr/>
              <p:nvPr/>
            </p:nvSpPr>
            <p:spPr>
              <a:xfrm>
                <a:off x="7159350" y="719725"/>
                <a:ext cx="659225" cy="560225"/>
              </a:xfrm>
              <a:custGeom>
                <a:avLst/>
                <a:gdLst/>
                <a:ahLst/>
                <a:cxnLst/>
                <a:rect l="l" t="t" r="r" b="b"/>
                <a:pathLst>
                  <a:path w="26369" h="22409" extrusionOk="0">
                    <a:moveTo>
                      <a:pt x="26369" y="0"/>
                    </a:moveTo>
                    <a:cubicBezTo>
                      <a:pt x="24211" y="425"/>
                      <a:pt x="22161" y="1152"/>
                      <a:pt x="20267" y="2140"/>
                    </a:cubicBezTo>
                    <a:lnTo>
                      <a:pt x="0" y="22408"/>
                    </a:lnTo>
                    <a:lnTo>
                      <a:pt x="3963" y="22408"/>
                    </a:lnTo>
                    <a:lnTo>
                      <a:pt x="2636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50" name="Google Shape;1350;p28"/>
            <p:cNvGrpSpPr/>
            <p:nvPr/>
          </p:nvGrpSpPr>
          <p:grpSpPr>
            <a:xfrm flipH="1">
              <a:off x="6668400" y="1143350"/>
              <a:ext cx="1656475" cy="571025"/>
              <a:chOff x="6842050" y="708925"/>
              <a:chExt cx="1656475" cy="571025"/>
            </a:xfrm>
          </p:grpSpPr>
          <p:sp>
            <p:nvSpPr>
              <p:cNvPr id="1351" name="Google Shape;1351;p28"/>
              <p:cNvSpPr/>
              <p:nvPr/>
            </p:nvSpPr>
            <p:spPr>
              <a:xfrm>
                <a:off x="6865375" y="894425"/>
                <a:ext cx="249650" cy="249575"/>
              </a:xfrm>
              <a:custGeom>
                <a:avLst/>
                <a:gdLst/>
                <a:ahLst/>
                <a:cxnLst/>
                <a:rect l="l" t="t" r="r" b="b"/>
                <a:pathLst>
                  <a:path w="9986" h="9983" extrusionOk="0">
                    <a:moveTo>
                      <a:pt x="9985" y="0"/>
                    </a:moveTo>
                    <a:lnTo>
                      <a:pt x="9985" y="0"/>
                    </a:lnTo>
                    <a:cubicBezTo>
                      <a:pt x="9807" y="62"/>
                      <a:pt x="9629" y="126"/>
                      <a:pt x="9454" y="195"/>
                    </a:cubicBezTo>
                    <a:lnTo>
                      <a:pt x="195" y="9453"/>
                    </a:lnTo>
                    <a:cubicBezTo>
                      <a:pt x="126" y="9627"/>
                      <a:pt x="65" y="9805"/>
                      <a:pt x="1" y="9983"/>
                    </a:cubicBezTo>
                    <a:lnTo>
                      <a:pt x="9985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2" name="Google Shape;1352;p28"/>
              <p:cNvSpPr/>
              <p:nvPr/>
            </p:nvSpPr>
            <p:spPr>
              <a:xfrm>
                <a:off x="6842050" y="871025"/>
                <a:ext cx="403800" cy="403825"/>
              </a:xfrm>
              <a:custGeom>
                <a:avLst/>
                <a:gdLst/>
                <a:ahLst/>
                <a:cxnLst/>
                <a:rect l="l" t="t" r="r" b="b"/>
                <a:pathLst>
                  <a:path w="16152" h="16153" extrusionOk="0">
                    <a:moveTo>
                      <a:pt x="16152" y="1"/>
                    </a:moveTo>
                    <a:lnTo>
                      <a:pt x="16152" y="1"/>
                    </a:lnTo>
                    <a:cubicBezTo>
                      <a:pt x="16031" y="3"/>
                      <a:pt x="15914" y="15"/>
                      <a:pt x="15796" y="20"/>
                    </a:cubicBezTo>
                    <a:lnTo>
                      <a:pt x="19" y="15798"/>
                    </a:lnTo>
                    <a:cubicBezTo>
                      <a:pt x="15" y="15917"/>
                      <a:pt x="3" y="16034"/>
                      <a:pt x="0" y="16152"/>
                    </a:cubicBezTo>
                    <a:lnTo>
                      <a:pt x="1615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3" name="Google Shape;1353;p28"/>
              <p:cNvSpPr/>
              <p:nvPr/>
            </p:nvSpPr>
            <p:spPr>
              <a:xfrm>
                <a:off x="6936025" y="879875"/>
                <a:ext cx="406950" cy="400075"/>
              </a:xfrm>
              <a:custGeom>
                <a:avLst/>
                <a:gdLst/>
                <a:ahLst/>
                <a:cxnLst/>
                <a:rect l="l" t="t" r="r" b="b"/>
                <a:pathLst>
                  <a:path w="16278" h="16003" extrusionOk="0">
                    <a:moveTo>
                      <a:pt x="16000" y="1"/>
                    </a:moveTo>
                    <a:lnTo>
                      <a:pt x="0" y="16002"/>
                    </a:lnTo>
                    <a:lnTo>
                      <a:pt x="335" y="16002"/>
                    </a:lnTo>
                    <a:lnTo>
                      <a:pt x="16277" y="60"/>
                    </a:lnTo>
                    <a:cubicBezTo>
                      <a:pt x="16185" y="39"/>
                      <a:pt x="16092" y="20"/>
                      <a:pt x="160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4" name="Google Shape;1354;p28"/>
              <p:cNvSpPr/>
              <p:nvPr/>
            </p:nvSpPr>
            <p:spPr>
              <a:xfrm>
                <a:off x="7043475" y="906350"/>
                <a:ext cx="379450" cy="373600"/>
              </a:xfrm>
              <a:custGeom>
                <a:avLst/>
                <a:gdLst/>
                <a:ahLst/>
                <a:cxnLst/>
                <a:rect l="l" t="t" r="r" b="b"/>
                <a:pathLst>
                  <a:path w="15178" h="14944" extrusionOk="0">
                    <a:moveTo>
                      <a:pt x="14940" y="1"/>
                    </a:moveTo>
                    <a:lnTo>
                      <a:pt x="0" y="14943"/>
                    </a:lnTo>
                    <a:lnTo>
                      <a:pt x="337" y="14943"/>
                    </a:lnTo>
                    <a:lnTo>
                      <a:pt x="15178" y="100"/>
                    </a:lnTo>
                    <a:cubicBezTo>
                      <a:pt x="15100" y="65"/>
                      <a:pt x="15019" y="36"/>
                      <a:pt x="1494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5" name="Google Shape;1355;p28"/>
              <p:cNvSpPr/>
              <p:nvPr/>
            </p:nvSpPr>
            <p:spPr>
              <a:xfrm>
                <a:off x="7150900" y="773200"/>
                <a:ext cx="515125" cy="506750"/>
              </a:xfrm>
              <a:custGeom>
                <a:avLst/>
                <a:gdLst/>
                <a:ahLst/>
                <a:cxnLst/>
                <a:rect l="l" t="t" r="r" b="b"/>
                <a:pathLst>
                  <a:path w="20605" h="20270" extrusionOk="0">
                    <a:moveTo>
                      <a:pt x="20605" y="1"/>
                    </a:moveTo>
                    <a:lnTo>
                      <a:pt x="20605" y="1"/>
                    </a:lnTo>
                    <a:cubicBezTo>
                      <a:pt x="20355" y="131"/>
                      <a:pt x="20108" y="269"/>
                      <a:pt x="19864" y="407"/>
                    </a:cubicBezTo>
                    <a:lnTo>
                      <a:pt x="1" y="20269"/>
                    </a:lnTo>
                    <a:lnTo>
                      <a:pt x="338" y="20269"/>
                    </a:lnTo>
                    <a:lnTo>
                      <a:pt x="2060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6" name="Google Shape;1356;p28"/>
              <p:cNvSpPr/>
              <p:nvPr/>
            </p:nvSpPr>
            <p:spPr>
              <a:xfrm>
                <a:off x="7258425" y="717650"/>
                <a:ext cx="570725" cy="562300"/>
              </a:xfrm>
              <a:custGeom>
                <a:avLst/>
                <a:gdLst/>
                <a:ahLst/>
                <a:cxnLst/>
                <a:rect l="l" t="t" r="r" b="b"/>
                <a:pathLst>
                  <a:path w="22829" h="22492" extrusionOk="0">
                    <a:moveTo>
                      <a:pt x="22829" y="0"/>
                    </a:moveTo>
                    <a:cubicBezTo>
                      <a:pt x="22686" y="24"/>
                      <a:pt x="22548" y="55"/>
                      <a:pt x="22406" y="83"/>
                    </a:cubicBezTo>
                    <a:lnTo>
                      <a:pt x="0" y="22491"/>
                    </a:lnTo>
                    <a:lnTo>
                      <a:pt x="335" y="22491"/>
                    </a:lnTo>
                    <a:lnTo>
                      <a:pt x="2282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7" name="Google Shape;1357;p28"/>
              <p:cNvSpPr/>
              <p:nvPr/>
            </p:nvSpPr>
            <p:spPr>
              <a:xfrm>
                <a:off x="7365875" y="708925"/>
                <a:ext cx="579225" cy="571025"/>
              </a:xfrm>
              <a:custGeom>
                <a:avLst/>
                <a:gdLst/>
                <a:ahLst/>
                <a:cxnLst/>
                <a:rect l="l" t="t" r="r" b="b"/>
                <a:pathLst>
                  <a:path w="23169" h="22841" extrusionOk="0">
                    <a:moveTo>
                      <a:pt x="22840" y="0"/>
                    </a:moveTo>
                    <a:lnTo>
                      <a:pt x="0" y="22840"/>
                    </a:lnTo>
                    <a:lnTo>
                      <a:pt x="337" y="22840"/>
                    </a:lnTo>
                    <a:lnTo>
                      <a:pt x="23168" y="10"/>
                    </a:lnTo>
                    <a:cubicBezTo>
                      <a:pt x="23059" y="5"/>
                      <a:pt x="22950" y="2"/>
                      <a:pt x="228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8" name="Google Shape;1358;p28"/>
              <p:cNvSpPr/>
              <p:nvPr/>
            </p:nvSpPr>
            <p:spPr>
              <a:xfrm>
                <a:off x="7473300" y="718525"/>
                <a:ext cx="568550" cy="561425"/>
              </a:xfrm>
              <a:custGeom>
                <a:avLst/>
                <a:gdLst/>
                <a:ahLst/>
                <a:cxnLst/>
                <a:rect l="l" t="t" r="r" b="b"/>
                <a:pathLst>
                  <a:path w="22742" h="22457" extrusionOk="0">
                    <a:moveTo>
                      <a:pt x="22457" y="1"/>
                    </a:moveTo>
                    <a:lnTo>
                      <a:pt x="1" y="22456"/>
                    </a:lnTo>
                    <a:lnTo>
                      <a:pt x="338" y="22456"/>
                    </a:lnTo>
                    <a:lnTo>
                      <a:pt x="22741" y="53"/>
                    </a:lnTo>
                    <a:cubicBezTo>
                      <a:pt x="22646" y="34"/>
                      <a:pt x="22552" y="20"/>
                      <a:pt x="224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9" name="Google Shape;1359;p28"/>
              <p:cNvSpPr/>
              <p:nvPr/>
            </p:nvSpPr>
            <p:spPr>
              <a:xfrm>
                <a:off x="7580750" y="741200"/>
                <a:ext cx="545025" cy="538750"/>
              </a:xfrm>
              <a:custGeom>
                <a:avLst/>
                <a:gdLst/>
                <a:ahLst/>
                <a:cxnLst/>
                <a:rect l="l" t="t" r="r" b="b"/>
                <a:pathLst>
                  <a:path w="21801" h="21550" extrusionOk="0">
                    <a:moveTo>
                      <a:pt x="21549" y="1"/>
                    </a:moveTo>
                    <a:lnTo>
                      <a:pt x="1" y="21549"/>
                    </a:lnTo>
                    <a:lnTo>
                      <a:pt x="338" y="21549"/>
                    </a:lnTo>
                    <a:lnTo>
                      <a:pt x="21801" y="86"/>
                    </a:lnTo>
                    <a:cubicBezTo>
                      <a:pt x="21718" y="55"/>
                      <a:pt x="21632" y="29"/>
                      <a:pt x="215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0" name="Google Shape;1360;p28"/>
              <p:cNvSpPr/>
              <p:nvPr/>
            </p:nvSpPr>
            <p:spPr>
              <a:xfrm>
                <a:off x="7688250" y="773800"/>
                <a:ext cx="511675" cy="506150"/>
              </a:xfrm>
              <a:custGeom>
                <a:avLst/>
                <a:gdLst/>
                <a:ahLst/>
                <a:cxnLst/>
                <a:rect l="l" t="t" r="r" b="b"/>
                <a:pathLst>
                  <a:path w="20467" h="20246" extrusionOk="0">
                    <a:moveTo>
                      <a:pt x="20244" y="0"/>
                    </a:moveTo>
                    <a:lnTo>
                      <a:pt x="1" y="20245"/>
                    </a:lnTo>
                    <a:lnTo>
                      <a:pt x="338" y="20245"/>
                    </a:lnTo>
                    <a:lnTo>
                      <a:pt x="20467" y="114"/>
                    </a:lnTo>
                    <a:cubicBezTo>
                      <a:pt x="20393" y="76"/>
                      <a:pt x="20317" y="41"/>
                      <a:pt x="202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1" name="Google Shape;1361;p28"/>
              <p:cNvSpPr/>
              <p:nvPr/>
            </p:nvSpPr>
            <p:spPr>
              <a:xfrm>
                <a:off x="7795700" y="814750"/>
                <a:ext cx="470125" cy="465200"/>
              </a:xfrm>
              <a:custGeom>
                <a:avLst/>
                <a:gdLst/>
                <a:ahLst/>
                <a:cxnLst/>
                <a:rect l="l" t="t" r="r" b="b"/>
                <a:pathLst>
                  <a:path w="18805" h="18608" extrusionOk="0">
                    <a:moveTo>
                      <a:pt x="18607" y="1"/>
                    </a:moveTo>
                    <a:lnTo>
                      <a:pt x="1" y="18607"/>
                    </a:lnTo>
                    <a:lnTo>
                      <a:pt x="338" y="18607"/>
                    </a:lnTo>
                    <a:lnTo>
                      <a:pt x="18804" y="141"/>
                    </a:lnTo>
                    <a:cubicBezTo>
                      <a:pt x="18738" y="93"/>
                      <a:pt x="18674" y="48"/>
                      <a:pt x="1860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2" name="Google Shape;1362;p28"/>
              <p:cNvSpPr/>
              <p:nvPr/>
            </p:nvSpPr>
            <p:spPr>
              <a:xfrm>
                <a:off x="7903150" y="863150"/>
                <a:ext cx="421150" cy="416800"/>
              </a:xfrm>
              <a:custGeom>
                <a:avLst/>
                <a:gdLst/>
                <a:ahLst/>
                <a:cxnLst/>
                <a:rect l="l" t="t" r="r" b="b"/>
                <a:pathLst>
                  <a:path w="16846" h="16672" extrusionOk="0">
                    <a:moveTo>
                      <a:pt x="16672" y="0"/>
                    </a:moveTo>
                    <a:lnTo>
                      <a:pt x="1" y="16671"/>
                    </a:lnTo>
                    <a:lnTo>
                      <a:pt x="338" y="16671"/>
                    </a:lnTo>
                    <a:lnTo>
                      <a:pt x="16845" y="164"/>
                    </a:lnTo>
                    <a:cubicBezTo>
                      <a:pt x="16788" y="109"/>
                      <a:pt x="16731" y="55"/>
                      <a:pt x="1667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3" name="Google Shape;1363;p28"/>
              <p:cNvSpPr/>
              <p:nvPr/>
            </p:nvSpPr>
            <p:spPr>
              <a:xfrm>
                <a:off x="8010650" y="918575"/>
                <a:ext cx="365000" cy="361375"/>
              </a:xfrm>
              <a:custGeom>
                <a:avLst/>
                <a:gdLst/>
                <a:ahLst/>
                <a:cxnLst/>
                <a:rect l="l" t="t" r="r" b="b"/>
                <a:pathLst>
                  <a:path w="14600" h="14455" extrusionOk="0">
                    <a:moveTo>
                      <a:pt x="14452" y="1"/>
                    </a:moveTo>
                    <a:lnTo>
                      <a:pt x="1" y="14454"/>
                    </a:lnTo>
                    <a:lnTo>
                      <a:pt x="336" y="14454"/>
                    </a:lnTo>
                    <a:lnTo>
                      <a:pt x="14599" y="191"/>
                    </a:lnTo>
                    <a:cubicBezTo>
                      <a:pt x="14549" y="129"/>
                      <a:pt x="14502" y="65"/>
                      <a:pt x="14452" y="3"/>
                    </a:cubicBezTo>
                    <a:lnTo>
                      <a:pt x="1445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4" name="Google Shape;1364;p28"/>
              <p:cNvSpPr/>
              <p:nvPr/>
            </p:nvSpPr>
            <p:spPr>
              <a:xfrm>
                <a:off x="8118100" y="981400"/>
                <a:ext cx="301700" cy="298550"/>
              </a:xfrm>
              <a:custGeom>
                <a:avLst/>
                <a:gdLst/>
                <a:ahLst/>
                <a:cxnLst/>
                <a:rect l="l" t="t" r="r" b="b"/>
                <a:pathLst>
                  <a:path w="12068" h="11942" extrusionOk="0">
                    <a:moveTo>
                      <a:pt x="11940" y="0"/>
                    </a:moveTo>
                    <a:lnTo>
                      <a:pt x="1" y="11941"/>
                    </a:lnTo>
                    <a:lnTo>
                      <a:pt x="338" y="11941"/>
                    </a:lnTo>
                    <a:lnTo>
                      <a:pt x="12068" y="211"/>
                    </a:lnTo>
                    <a:cubicBezTo>
                      <a:pt x="12025" y="140"/>
                      <a:pt x="11982" y="71"/>
                      <a:pt x="119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5" name="Google Shape;1365;p28"/>
              <p:cNvSpPr/>
              <p:nvPr/>
            </p:nvSpPr>
            <p:spPr>
              <a:xfrm>
                <a:off x="8225550" y="1052100"/>
                <a:ext cx="230475" cy="227850"/>
              </a:xfrm>
              <a:custGeom>
                <a:avLst/>
                <a:gdLst/>
                <a:ahLst/>
                <a:cxnLst/>
                <a:rect l="l" t="t" r="r" b="b"/>
                <a:pathLst>
                  <a:path w="9219" h="9114" extrusionOk="0">
                    <a:moveTo>
                      <a:pt x="9114" y="0"/>
                    </a:moveTo>
                    <a:lnTo>
                      <a:pt x="1" y="9113"/>
                    </a:lnTo>
                    <a:lnTo>
                      <a:pt x="338" y="9113"/>
                    </a:lnTo>
                    <a:lnTo>
                      <a:pt x="9218" y="230"/>
                    </a:lnTo>
                    <a:cubicBezTo>
                      <a:pt x="9185" y="152"/>
                      <a:pt x="9149" y="76"/>
                      <a:pt x="91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6" name="Google Shape;1366;p28"/>
              <p:cNvSpPr/>
              <p:nvPr/>
            </p:nvSpPr>
            <p:spPr>
              <a:xfrm>
                <a:off x="8333050" y="1131700"/>
                <a:ext cx="150050" cy="148250"/>
              </a:xfrm>
              <a:custGeom>
                <a:avLst/>
                <a:gdLst/>
                <a:ahLst/>
                <a:cxnLst/>
                <a:rect l="l" t="t" r="r" b="b"/>
                <a:pathLst>
                  <a:path w="6002" h="5930" extrusionOk="0">
                    <a:moveTo>
                      <a:pt x="5928" y="0"/>
                    </a:moveTo>
                    <a:lnTo>
                      <a:pt x="1" y="5929"/>
                    </a:lnTo>
                    <a:lnTo>
                      <a:pt x="336" y="5929"/>
                    </a:lnTo>
                    <a:lnTo>
                      <a:pt x="6001" y="264"/>
                    </a:lnTo>
                    <a:cubicBezTo>
                      <a:pt x="5977" y="176"/>
                      <a:pt x="5951" y="88"/>
                      <a:pt x="592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7" name="Google Shape;1367;p28"/>
              <p:cNvSpPr/>
              <p:nvPr/>
            </p:nvSpPr>
            <p:spPr>
              <a:xfrm>
                <a:off x="8440500" y="1222525"/>
                <a:ext cx="58025" cy="57425"/>
              </a:xfrm>
              <a:custGeom>
                <a:avLst/>
                <a:gdLst/>
                <a:ahLst/>
                <a:cxnLst/>
                <a:rect l="l" t="t" r="r" b="b"/>
                <a:pathLst>
                  <a:path w="2321" h="2297" extrusionOk="0">
                    <a:moveTo>
                      <a:pt x="2297" y="0"/>
                    </a:moveTo>
                    <a:lnTo>
                      <a:pt x="1" y="2296"/>
                    </a:lnTo>
                    <a:lnTo>
                      <a:pt x="338" y="2296"/>
                    </a:lnTo>
                    <a:lnTo>
                      <a:pt x="2320" y="311"/>
                    </a:lnTo>
                    <a:cubicBezTo>
                      <a:pt x="2311" y="209"/>
                      <a:pt x="2306" y="102"/>
                      <a:pt x="229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368" name="Google Shape;1368;p28"/>
          <p:cNvGrpSpPr/>
          <p:nvPr/>
        </p:nvGrpSpPr>
        <p:grpSpPr>
          <a:xfrm>
            <a:off x="412472" y="3024858"/>
            <a:ext cx="261665" cy="297671"/>
            <a:chOff x="2707500" y="249400"/>
            <a:chExt cx="423475" cy="481825"/>
          </a:xfrm>
        </p:grpSpPr>
        <p:sp>
          <p:nvSpPr>
            <p:cNvPr id="1369" name="Google Shape;1369;p28"/>
            <p:cNvSpPr/>
            <p:nvPr/>
          </p:nvSpPr>
          <p:spPr>
            <a:xfrm>
              <a:off x="2739175" y="420675"/>
              <a:ext cx="360100" cy="310550"/>
            </a:xfrm>
            <a:custGeom>
              <a:avLst/>
              <a:gdLst/>
              <a:ahLst/>
              <a:cxnLst/>
              <a:rect l="l" t="t" r="r" b="b"/>
              <a:pathLst>
                <a:path w="14404" h="12422" extrusionOk="0">
                  <a:moveTo>
                    <a:pt x="3816" y="1130"/>
                  </a:moveTo>
                  <a:cubicBezTo>
                    <a:pt x="4126" y="1130"/>
                    <a:pt x="4379" y="1382"/>
                    <a:pt x="4379" y="1696"/>
                  </a:cubicBezTo>
                  <a:lnTo>
                    <a:pt x="4379" y="8471"/>
                  </a:lnTo>
                  <a:cubicBezTo>
                    <a:pt x="4379" y="8781"/>
                    <a:pt x="4126" y="9034"/>
                    <a:pt x="3816" y="9034"/>
                  </a:cubicBezTo>
                  <a:cubicBezTo>
                    <a:pt x="3503" y="9034"/>
                    <a:pt x="3250" y="8781"/>
                    <a:pt x="3250" y="8471"/>
                  </a:cubicBezTo>
                  <a:lnTo>
                    <a:pt x="3250" y="1696"/>
                  </a:lnTo>
                  <a:cubicBezTo>
                    <a:pt x="3250" y="1382"/>
                    <a:pt x="3503" y="1130"/>
                    <a:pt x="3816" y="1130"/>
                  </a:cubicBezTo>
                  <a:close/>
                  <a:moveTo>
                    <a:pt x="7204" y="1130"/>
                  </a:moveTo>
                  <a:cubicBezTo>
                    <a:pt x="7514" y="1130"/>
                    <a:pt x="7767" y="1382"/>
                    <a:pt x="7767" y="1696"/>
                  </a:cubicBezTo>
                  <a:lnTo>
                    <a:pt x="7767" y="8471"/>
                  </a:lnTo>
                  <a:cubicBezTo>
                    <a:pt x="7767" y="8781"/>
                    <a:pt x="7514" y="9034"/>
                    <a:pt x="7204" y="9034"/>
                  </a:cubicBezTo>
                  <a:cubicBezTo>
                    <a:pt x="6891" y="9034"/>
                    <a:pt x="6638" y="8781"/>
                    <a:pt x="6638" y="8471"/>
                  </a:cubicBezTo>
                  <a:lnTo>
                    <a:pt x="6638" y="1696"/>
                  </a:lnTo>
                  <a:cubicBezTo>
                    <a:pt x="6638" y="1382"/>
                    <a:pt x="6891" y="1130"/>
                    <a:pt x="7204" y="1130"/>
                  </a:cubicBezTo>
                  <a:close/>
                  <a:moveTo>
                    <a:pt x="10592" y="1130"/>
                  </a:moveTo>
                  <a:cubicBezTo>
                    <a:pt x="10902" y="1130"/>
                    <a:pt x="11155" y="1382"/>
                    <a:pt x="11155" y="1696"/>
                  </a:cubicBezTo>
                  <a:lnTo>
                    <a:pt x="11155" y="8471"/>
                  </a:lnTo>
                  <a:cubicBezTo>
                    <a:pt x="11155" y="8781"/>
                    <a:pt x="10902" y="9034"/>
                    <a:pt x="10592" y="9034"/>
                  </a:cubicBezTo>
                  <a:cubicBezTo>
                    <a:pt x="10278" y="9034"/>
                    <a:pt x="10025" y="8781"/>
                    <a:pt x="10025" y="8471"/>
                  </a:cubicBezTo>
                  <a:lnTo>
                    <a:pt x="10025" y="1696"/>
                  </a:lnTo>
                  <a:cubicBezTo>
                    <a:pt x="10025" y="1382"/>
                    <a:pt x="10278" y="1130"/>
                    <a:pt x="10592" y="1130"/>
                  </a:cubicBezTo>
                  <a:close/>
                  <a:moveTo>
                    <a:pt x="1" y="0"/>
                  </a:moveTo>
                  <a:lnTo>
                    <a:pt x="901" y="10880"/>
                  </a:lnTo>
                  <a:cubicBezTo>
                    <a:pt x="976" y="11754"/>
                    <a:pt x="1705" y="12422"/>
                    <a:pt x="2582" y="12422"/>
                  </a:cubicBezTo>
                  <a:cubicBezTo>
                    <a:pt x="2584" y="12422"/>
                    <a:pt x="2586" y="12422"/>
                    <a:pt x="2588" y="12422"/>
                  </a:cubicBezTo>
                  <a:lnTo>
                    <a:pt x="11817" y="12422"/>
                  </a:lnTo>
                  <a:cubicBezTo>
                    <a:pt x="11819" y="12422"/>
                    <a:pt x="11821" y="12422"/>
                    <a:pt x="11823" y="12422"/>
                  </a:cubicBezTo>
                  <a:cubicBezTo>
                    <a:pt x="12700" y="12422"/>
                    <a:pt x="13431" y="11751"/>
                    <a:pt x="13503" y="10877"/>
                  </a:cubicBezTo>
                  <a:lnTo>
                    <a:pt x="1440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370" name="Google Shape;1370;p28"/>
            <p:cNvSpPr/>
            <p:nvPr/>
          </p:nvSpPr>
          <p:spPr>
            <a:xfrm>
              <a:off x="2707500" y="249400"/>
              <a:ext cx="423475" cy="141175"/>
            </a:xfrm>
            <a:custGeom>
              <a:avLst/>
              <a:gdLst/>
              <a:ahLst/>
              <a:cxnLst/>
              <a:rect l="l" t="t" r="r" b="b"/>
              <a:pathLst>
                <a:path w="16939" h="5647" extrusionOk="0">
                  <a:moveTo>
                    <a:pt x="9600" y="1130"/>
                  </a:moveTo>
                  <a:cubicBezTo>
                    <a:pt x="9910" y="1130"/>
                    <a:pt x="10163" y="1383"/>
                    <a:pt x="10163" y="1696"/>
                  </a:cubicBezTo>
                  <a:lnTo>
                    <a:pt x="10163" y="2259"/>
                  </a:lnTo>
                  <a:lnTo>
                    <a:pt x="6776" y="2259"/>
                  </a:lnTo>
                  <a:lnTo>
                    <a:pt x="6776" y="1696"/>
                  </a:lnTo>
                  <a:cubicBezTo>
                    <a:pt x="6776" y="1383"/>
                    <a:pt x="7029" y="1130"/>
                    <a:pt x="7342" y="1130"/>
                  </a:cubicBezTo>
                  <a:close/>
                  <a:moveTo>
                    <a:pt x="7342" y="1"/>
                  </a:moveTo>
                  <a:cubicBezTo>
                    <a:pt x="6405" y="1"/>
                    <a:pt x="5646" y="760"/>
                    <a:pt x="5646" y="1696"/>
                  </a:cubicBezTo>
                  <a:lnTo>
                    <a:pt x="5646" y="2259"/>
                  </a:lnTo>
                  <a:lnTo>
                    <a:pt x="1696" y="2259"/>
                  </a:lnTo>
                  <a:cubicBezTo>
                    <a:pt x="759" y="2259"/>
                    <a:pt x="0" y="3018"/>
                    <a:pt x="0" y="3954"/>
                  </a:cubicBezTo>
                  <a:lnTo>
                    <a:pt x="0" y="5084"/>
                  </a:lnTo>
                  <a:cubicBezTo>
                    <a:pt x="0" y="5394"/>
                    <a:pt x="253" y="5647"/>
                    <a:pt x="566" y="5647"/>
                  </a:cubicBezTo>
                  <a:lnTo>
                    <a:pt x="16375" y="5647"/>
                  </a:lnTo>
                  <a:cubicBezTo>
                    <a:pt x="16686" y="5647"/>
                    <a:pt x="16939" y="5394"/>
                    <a:pt x="16939" y="5084"/>
                  </a:cubicBezTo>
                  <a:lnTo>
                    <a:pt x="16939" y="3954"/>
                  </a:lnTo>
                  <a:cubicBezTo>
                    <a:pt x="16939" y="3018"/>
                    <a:pt x="16180" y="2259"/>
                    <a:pt x="15246" y="2259"/>
                  </a:cubicBezTo>
                  <a:lnTo>
                    <a:pt x="11292" y="2259"/>
                  </a:lnTo>
                  <a:lnTo>
                    <a:pt x="11292" y="1696"/>
                  </a:lnTo>
                  <a:cubicBezTo>
                    <a:pt x="11292" y="760"/>
                    <a:pt x="10534" y="1"/>
                    <a:pt x="960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1371" name="Google Shape;1371;p28"/>
          <p:cNvGrpSpPr/>
          <p:nvPr/>
        </p:nvGrpSpPr>
        <p:grpSpPr>
          <a:xfrm>
            <a:off x="8425672" y="705620"/>
            <a:ext cx="261665" cy="297671"/>
            <a:chOff x="2707500" y="249400"/>
            <a:chExt cx="423475" cy="481825"/>
          </a:xfrm>
        </p:grpSpPr>
        <p:sp>
          <p:nvSpPr>
            <p:cNvPr id="1372" name="Google Shape;1372;p28"/>
            <p:cNvSpPr/>
            <p:nvPr/>
          </p:nvSpPr>
          <p:spPr>
            <a:xfrm>
              <a:off x="2739175" y="420675"/>
              <a:ext cx="360100" cy="310550"/>
            </a:xfrm>
            <a:custGeom>
              <a:avLst/>
              <a:gdLst/>
              <a:ahLst/>
              <a:cxnLst/>
              <a:rect l="l" t="t" r="r" b="b"/>
              <a:pathLst>
                <a:path w="14404" h="12422" extrusionOk="0">
                  <a:moveTo>
                    <a:pt x="3816" y="1130"/>
                  </a:moveTo>
                  <a:cubicBezTo>
                    <a:pt x="4126" y="1130"/>
                    <a:pt x="4379" y="1382"/>
                    <a:pt x="4379" y="1696"/>
                  </a:cubicBezTo>
                  <a:lnTo>
                    <a:pt x="4379" y="8471"/>
                  </a:lnTo>
                  <a:cubicBezTo>
                    <a:pt x="4379" y="8781"/>
                    <a:pt x="4126" y="9034"/>
                    <a:pt x="3816" y="9034"/>
                  </a:cubicBezTo>
                  <a:cubicBezTo>
                    <a:pt x="3503" y="9034"/>
                    <a:pt x="3250" y="8781"/>
                    <a:pt x="3250" y="8471"/>
                  </a:cubicBezTo>
                  <a:lnTo>
                    <a:pt x="3250" y="1696"/>
                  </a:lnTo>
                  <a:cubicBezTo>
                    <a:pt x="3250" y="1382"/>
                    <a:pt x="3503" y="1130"/>
                    <a:pt x="3816" y="1130"/>
                  </a:cubicBezTo>
                  <a:close/>
                  <a:moveTo>
                    <a:pt x="7204" y="1130"/>
                  </a:moveTo>
                  <a:cubicBezTo>
                    <a:pt x="7514" y="1130"/>
                    <a:pt x="7767" y="1382"/>
                    <a:pt x="7767" y="1696"/>
                  </a:cubicBezTo>
                  <a:lnTo>
                    <a:pt x="7767" y="8471"/>
                  </a:lnTo>
                  <a:cubicBezTo>
                    <a:pt x="7767" y="8781"/>
                    <a:pt x="7514" y="9034"/>
                    <a:pt x="7204" y="9034"/>
                  </a:cubicBezTo>
                  <a:cubicBezTo>
                    <a:pt x="6891" y="9034"/>
                    <a:pt x="6638" y="8781"/>
                    <a:pt x="6638" y="8471"/>
                  </a:cubicBezTo>
                  <a:lnTo>
                    <a:pt x="6638" y="1696"/>
                  </a:lnTo>
                  <a:cubicBezTo>
                    <a:pt x="6638" y="1382"/>
                    <a:pt x="6891" y="1130"/>
                    <a:pt x="7204" y="1130"/>
                  </a:cubicBezTo>
                  <a:close/>
                  <a:moveTo>
                    <a:pt x="10592" y="1130"/>
                  </a:moveTo>
                  <a:cubicBezTo>
                    <a:pt x="10902" y="1130"/>
                    <a:pt x="11155" y="1382"/>
                    <a:pt x="11155" y="1696"/>
                  </a:cubicBezTo>
                  <a:lnTo>
                    <a:pt x="11155" y="8471"/>
                  </a:lnTo>
                  <a:cubicBezTo>
                    <a:pt x="11155" y="8781"/>
                    <a:pt x="10902" y="9034"/>
                    <a:pt x="10592" y="9034"/>
                  </a:cubicBezTo>
                  <a:cubicBezTo>
                    <a:pt x="10278" y="9034"/>
                    <a:pt x="10025" y="8781"/>
                    <a:pt x="10025" y="8471"/>
                  </a:cubicBezTo>
                  <a:lnTo>
                    <a:pt x="10025" y="1696"/>
                  </a:lnTo>
                  <a:cubicBezTo>
                    <a:pt x="10025" y="1382"/>
                    <a:pt x="10278" y="1130"/>
                    <a:pt x="10592" y="1130"/>
                  </a:cubicBezTo>
                  <a:close/>
                  <a:moveTo>
                    <a:pt x="1" y="0"/>
                  </a:moveTo>
                  <a:lnTo>
                    <a:pt x="901" y="10880"/>
                  </a:lnTo>
                  <a:cubicBezTo>
                    <a:pt x="976" y="11754"/>
                    <a:pt x="1705" y="12422"/>
                    <a:pt x="2582" y="12422"/>
                  </a:cubicBezTo>
                  <a:cubicBezTo>
                    <a:pt x="2584" y="12422"/>
                    <a:pt x="2586" y="12422"/>
                    <a:pt x="2588" y="12422"/>
                  </a:cubicBezTo>
                  <a:lnTo>
                    <a:pt x="11817" y="12422"/>
                  </a:lnTo>
                  <a:cubicBezTo>
                    <a:pt x="11819" y="12422"/>
                    <a:pt x="11821" y="12422"/>
                    <a:pt x="11823" y="12422"/>
                  </a:cubicBezTo>
                  <a:cubicBezTo>
                    <a:pt x="12700" y="12422"/>
                    <a:pt x="13431" y="11751"/>
                    <a:pt x="13503" y="10877"/>
                  </a:cubicBezTo>
                  <a:lnTo>
                    <a:pt x="1440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1373" name="Google Shape;1373;p28"/>
            <p:cNvSpPr/>
            <p:nvPr/>
          </p:nvSpPr>
          <p:spPr>
            <a:xfrm>
              <a:off x="2707500" y="249400"/>
              <a:ext cx="423475" cy="141175"/>
            </a:xfrm>
            <a:custGeom>
              <a:avLst/>
              <a:gdLst/>
              <a:ahLst/>
              <a:cxnLst/>
              <a:rect l="l" t="t" r="r" b="b"/>
              <a:pathLst>
                <a:path w="16939" h="5647" extrusionOk="0">
                  <a:moveTo>
                    <a:pt x="9600" y="1130"/>
                  </a:moveTo>
                  <a:cubicBezTo>
                    <a:pt x="9910" y="1130"/>
                    <a:pt x="10163" y="1383"/>
                    <a:pt x="10163" y="1696"/>
                  </a:cubicBezTo>
                  <a:lnTo>
                    <a:pt x="10163" y="2259"/>
                  </a:lnTo>
                  <a:lnTo>
                    <a:pt x="6776" y="2259"/>
                  </a:lnTo>
                  <a:lnTo>
                    <a:pt x="6776" y="1696"/>
                  </a:lnTo>
                  <a:cubicBezTo>
                    <a:pt x="6776" y="1383"/>
                    <a:pt x="7029" y="1130"/>
                    <a:pt x="7342" y="1130"/>
                  </a:cubicBezTo>
                  <a:close/>
                  <a:moveTo>
                    <a:pt x="7342" y="1"/>
                  </a:moveTo>
                  <a:cubicBezTo>
                    <a:pt x="6405" y="1"/>
                    <a:pt x="5646" y="760"/>
                    <a:pt x="5646" y="1696"/>
                  </a:cubicBezTo>
                  <a:lnTo>
                    <a:pt x="5646" y="2259"/>
                  </a:lnTo>
                  <a:lnTo>
                    <a:pt x="1696" y="2259"/>
                  </a:lnTo>
                  <a:cubicBezTo>
                    <a:pt x="759" y="2259"/>
                    <a:pt x="0" y="3018"/>
                    <a:pt x="0" y="3954"/>
                  </a:cubicBezTo>
                  <a:lnTo>
                    <a:pt x="0" y="5084"/>
                  </a:lnTo>
                  <a:cubicBezTo>
                    <a:pt x="0" y="5394"/>
                    <a:pt x="253" y="5647"/>
                    <a:pt x="566" y="5647"/>
                  </a:cubicBezTo>
                  <a:lnTo>
                    <a:pt x="16375" y="5647"/>
                  </a:lnTo>
                  <a:cubicBezTo>
                    <a:pt x="16686" y="5647"/>
                    <a:pt x="16939" y="5394"/>
                    <a:pt x="16939" y="5084"/>
                  </a:cubicBezTo>
                  <a:lnTo>
                    <a:pt x="16939" y="3954"/>
                  </a:lnTo>
                  <a:cubicBezTo>
                    <a:pt x="16939" y="3018"/>
                    <a:pt x="16180" y="2259"/>
                    <a:pt x="15246" y="2259"/>
                  </a:cubicBezTo>
                  <a:lnTo>
                    <a:pt x="11292" y="2259"/>
                  </a:lnTo>
                  <a:lnTo>
                    <a:pt x="11292" y="1696"/>
                  </a:lnTo>
                  <a:cubicBezTo>
                    <a:pt x="11292" y="760"/>
                    <a:pt x="10534" y="1"/>
                    <a:pt x="96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1374" name="Google Shape;1374;p28"/>
          <p:cNvSpPr/>
          <p:nvPr/>
        </p:nvSpPr>
        <p:spPr>
          <a:xfrm>
            <a:off x="7416459" y="4476881"/>
            <a:ext cx="1312200" cy="13122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5" name="Google Shape;1375;p28"/>
          <p:cNvSpPr/>
          <p:nvPr/>
        </p:nvSpPr>
        <p:spPr>
          <a:xfrm>
            <a:off x="8321014" y="3825898"/>
            <a:ext cx="1942500" cy="19425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6" name="Google Shape;1376;p28"/>
          <p:cNvSpPr/>
          <p:nvPr/>
        </p:nvSpPr>
        <p:spPr>
          <a:xfrm>
            <a:off x="7213317" y="4782382"/>
            <a:ext cx="722218" cy="361109"/>
          </a:xfrm>
          <a:custGeom>
            <a:avLst/>
            <a:gdLst/>
            <a:ahLst/>
            <a:cxnLst/>
            <a:rect l="l" t="t" r="r" b="b"/>
            <a:pathLst>
              <a:path w="285744" h="142872" extrusionOk="0">
                <a:moveTo>
                  <a:pt x="142872" y="0"/>
                </a:moveTo>
                <a:cubicBezTo>
                  <a:pt x="63966" y="0"/>
                  <a:pt x="0" y="63966"/>
                  <a:pt x="0" y="142871"/>
                </a:cubicBezTo>
                <a:lnTo>
                  <a:pt x="285744" y="142871"/>
                </a:lnTo>
                <a:cubicBezTo>
                  <a:pt x="285744" y="63966"/>
                  <a:pt x="221778" y="0"/>
                  <a:pt x="14287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77" name="Google Shape;1377;p28"/>
          <p:cNvGrpSpPr/>
          <p:nvPr/>
        </p:nvGrpSpPr>
        <p:grpSpPr>
          <a:xfrm>
            <a:off x="5697950" y="493988"/>
            <a:ext cx="394075" cy="82000"/>
            <a:chOff x="3005250" y="4581675"/>
            <a:chExt cx="394075" cy="82000"/>
          </a:xfrm>
        </p:grpSpPr>
        <p:sp>
          <p:nvSpPr>
            <p:cNvPr id="1378" name="Google Shape;1378;p28"/>
            <p:cNvSpPr/>
            <p:nvPr/>
          </p:nvSpPr>
          <p:spPr>
            <a:xfrm>
              <a:off x="3005250" y="4581675"/>
              <a:ext cx="82000" cy="82000"/>
            </a:xfrm>
            <a:custGeom>
              <a:avLst/>
              <a:gdLst/>
              <a:ahLst/>
              <a:cxnLst/>
              <a:rect l="l" t="t" r="r" b="b"/>
              <a:pathLst>
                <a:path w="3280" h="3280" extrusionOk="0">
                  <a:moveTo>
                    <a:pt x="1641" y="0"/>
                  </a:moveTo>
                  <a:cubicBezTo>
                    <a:pt x="736" y="0"/>
                    <a:pt x="0" y="737"/>
                    <a:pt x="0" y="1641"/>
                  </a:cubicBezTo>
                  <a:cubicBezTo>
                    <a:pt x="0" y="2546"/>
                    <a:pt x="736" y="3280"/>
                    <a:pt x="1641" y="3280"/>
                  </a:cubicBezTo>
                  <a:cubicBezTo>
                    <a:pt x="2546" y="3280"/>
                    <a:pt x="3279" y="2546"/>
                    <a:pt x="3279" y="1641"/>
                  </a:cubicBezTo>
                  <a:cubicBezTo>
                    <a:pt x="3279" y="737"/>
                    <a:pt x="2546" y="0"/>
                    <a:pt x="164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9" name="Google Shape;1379;p28"/>
            <p:cNvSpPr/>
            <p:nvPr/>
          </p:nvSpPr>
          <p:spPr>
            <a:xfrm>
              <a:off x="3161300" y="4581675"/>
              <a:ext cx="82000" cy="82000"/>
            </a:xfrm>
            <a:custGeom>
              <a:avLst/>
              <a:gdLst/>
              <a:ahLst/>
              <a:cxnLst/>
              <a:rect l="l" t="t" r="r" b="b"/>
              <a:pathLst>
                <a:path w="3280" h="3280" extrusionOk="0">
                  <a:moveTo>
                    <a:pt x="1639" y="0"/>
                  </a:moveTo>
                  <a:cubicBezTo>
                    <a:pt x="734" y="0"/>
                    <a:pt x="1" y="737"/>
                    <a:pt x="1" y="1641"/>
                  </a:cubicBezTo>
                  <a:cubicBezTo>
                    <a:pt x="1" y="2546"/>
                    <a:pt x="734" y="3280"/>
                    <a:pt x="1639" y="3280"/>
                  </a:cubicBezTo>
                  <a:cubicBezTo>
                    <a:pt x="2546" y="3280"/>
                    <a:pt x="3280" y="2546"/>
                    <a:pt x="3280" y="1641"/>
                  </a:cubicBezTo>
                  <a:cubicBezTo>
                    <a:pt x="3280" y="737"/>
                    <a:pt x="2546" y="0"/>
                    <a:pt x="163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0" name="Google Shape;1380;p28"/>
            <p:cNvSpPr/>
            <p:nvPr/>
          </p:nvSpPr>
          <p:spPr>
            <a:xfrm>
              <a:off x="3317300" y="4581675"/>
              <a:ext cx="82025" cy="82000"/>
            </a:xfrm>
            <a:custGeom>
              <a:avLst/>
              <a:gdLst/>
              <a:ahLst/>
              <a:cxnLst/>
              <a:rect l="l" t="t" r="r" b="b"/>
              <a:pathLst>
                <a:path w="3281" h="3280" extrusionOk="0">
                  <a:moveTo>
                    <a:pt x="1642" y="0"/>
                  </a:moveTo>
                  <a:cubicBezTo>
                    <a:pt x="735" y="0"/>
                    <a:pt x="1" y="737"/>
                    <a:pt x="1" y="1641"/>
                  </a:cubicBezTo>
                  <a:cubicBezTo>
                    <a:pt x="1" y="2546"/>
                    <a:pt x="735" y="3280"/>
                    <a:pt x="1642" y="3280"/>
                  </a:cubicBezTo>
                  <a:cubicBezTo>
                    <a:pt x="2546" y="3280"/>
                    <a:pt x="3280" y="2546"/>
                    <a:pt x="3280" y="1641"/>
                  </a:cubicBezTo>
                  <a:cubicBezTo>
                    <a:pt x="3280" y="737"/>
                    <a:pt x="2546" y="0"/>
                    <a:pt x="164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81" name="Google Shape;1381;p28"/>
          <p:cNvSpPr/>
          <p:nvPr/>
        </p:nvSpPr>
        <p:spPr>
          <a:xfrm>
            <a:off x="8524763" y="3833700"/>
            <a:ext cx="261660" cy="264040"/>
          </a:xfrm>
          <a:custGeom>
            <a:avLst/>
            <a:gdLst/>
            <a:ahLst/>
            <a:cxnLst/>
            <a:rect l="l" t="t" r="r" b="b"/>
            <a:pathLst>
              <a:path w="13526" h="13649" extrusionOk="0">
                <a:moveTo>
                  <a:pt x="6823" y="4253"/>
                </a:moveTo>
                <a:cubicBezTo>
                  <a:pt x="8245" y="4253"/>
                  <a:pt x="9397" y="5402"/>
                  <a:pt x="9397" y="6824"/>
                </a:cubicBezTo>
                <a:cubicBezTo>
                  <a:pt x="9397" y="8247"/>
                  <a:pt x="8245" y="9396"/>
                  <a:pt x="6823" y="9396"/>
                </a:cubicBezTo>
                <a:cubicBezTo>
                  <a:pt x="5403" y="9396"/>
                  <a:pt x="4251" y="8247"/>
                  <a:pt x="4251" y="6824"/>
                </a:cubicBezTo>
                <a:cubicBezTo>
                  <a:pt x="4251" y="5402"/>
                  <a:pt x="5403" y="4253"/>
                  <a:pt x="6823" y="4253"/>
                </a:cubicBezTo>
                <a:close/>
                <a:moveTo>
                  <a:pt x="6823" y="0"/>
                </a:moveTo>
                <a:cubicBezTo>
                  <a:pt x="6383" y="0"/>
                  <a:pt x="5954" y="43"/>
                  <a:pt x="5538" y="124"/>
                </a:cubicBezTo>
                <a:lnTo>
                  <a:pt x="5538" y="2284"/>
                </a:lnTo>
                <a:cubicBezTo>
                  <a:pt x="5180" y="2384"/>
                  <a:pt x="4838" y="2524"/>
                  <a:pt x="4520" y="2705"/>
                </a:cubicBezTo>
                <a:lnTo>
                  <a:pt x="2995" y="1178"/>
                </a:lnTo>
                <a:lnTo>
                  <a:pt x="1176" y="2994"/>
                </a:lnTo>
                <a:lnTo>
                  <a:pt x="2703" y="4519"/>
                </a:lnTo>
                <a:cubicBezTo>
                  <a:pt x="2523" y="4837"/>
                  <a:pt x="2382" y="5181"/>
                  <a:pt x="2283" y="5540"/>
                </a:cubicBezTo>
                <a:lnTo>
                  <a:pt x="122" y="5540"/>
                </a:lnTo>
                <a:cubicBezTo>
                  <a:pt x="41" y="5955"/>
                  <a:pt x="1" y="6385"/>
                  <a:pt x="1" y="6824"/>
                </a:cubicBezTo>
                <a:cubicBezTo>
                  <a:pt x="1" y="7264"/>
                  <a:pt x="41" y="7694"/>
                  <a:pt x="122" y="8109"/>
                </a:cubicBezTo>
                <a:lnTo>
                  <a:pt x="2283" y="8109"/>
                </a:lnTo>
                <a:cubicBezTo>
                  <a:pt x="2382" y="8468"/>
                  <a:pt x="2523" y="8812"/>
                  <a:pt x="2703" y="9130"/>
                </a:cubicBezTo>
                <a:lnTo>
                  <a:pt x="1176" y="10655"/>
                </a:lnTo>
                <a:lnTo>
                  <a:pt x="2995" y="12471"/>
                </a:lnTo>
                <a:lnTo>
                  <a:pt x="4520" y="10944"/>
                </a:lnTo>
                <a:cubicBezTo>
                  <a:pt x="4838" y="11125"/>
                  <a:pt x="5180" y="11265"/>
                  <a:pt x="5538" y="11364"/>
                </a:cubicBezTo>
                <a:lnTo>
                  <a:pt x="5538" y="13525"/>
                </a:lnTo>
                <a:cubicBezTo>
                  <a:pt x="5954" y="13606"/>
                  <a:pt x="6383" y="13649"/>
                  <a:pt x="6823" y="13649"/>
                </a:cubicBezTo>
                <a:cubicBezTo>
                  <a:pt x="7264" y="13649"/>
                  <a:pt x="7694" y="13606"/>
                  <a:pt x="8107" y="13525"/>
                </a:cubicBezTo>
                <a:lnTo>
                  <a:pt x="8107" y="11364"/>
                </a:lnTo>
                <a:cubicBezTo>
                  <a:pt x="8466" y="11265"/>
                  <a:pt x="8810" y="11125"/>
                  <a:pt x="9128" y="10944"/>
                </a:cubicBezTo>
                <a:lnTo>
                  <a:pt x="10653" y="12471"/>
                </a:lnTo>
                <a:lnTo>
                  <a:pt x="12472" y="10655"/>
                </a:lnTo>
                <a:lnTo>
                  <a:pt x="10943" y="9130"/>
                </a:lnTo>
                <a:cubicBezTo>
                  <a:pt x="11123" y="8812"/>
                  <a:pt x="11263" y="8468"/>
                  <a:pt x="11365" y="8109"/>
                </a:cubicBezTo>
                <a:lnTo>
                  <a:pt x="13526" y="8109"/>
                </a:lnTo>
                <a:lnTo>
                  <a:pt x="13526" y="5540"/>
                </a:lnTo>
                <a:lnTo>
                  <a:pt x="11365" y="5540"/>
                </a:lnTo>
                <a:cubicBezTo>
                  <a:pt x="11265" y="5181"/>
                  <a:pt x="11123" y="4837"/>
                  <a:pt x="10943" y="4519"/>
                </a:cubicBezTo>
                <a:lnTo>
                  <a:pt x="12472" y="2994"/>
                </a:lnTo>
                <a:cubicBezTo>
                  <a:pt x="11985" y="2280"/>
                  <a:pt x="11368" y="1662"/>
                  <a:pt x="10653" y="1178"/>
                </a:cubicBezTo>
                <a:lnTo>
                  <a:pt x="9128" y="2705"/>
                </a:lnTo>
                <a:cubicBezTo>
                  <a:pt x="8810" y="2524"/>
                  <a:pt x="8468" y="2384"/>
                  <a:pt x="8107" y="2284"/>
                </a:cubicBezTo>
                <a:lnTo>
                  <a:pt x="8107" y="124"/>
                </a:lnTo>
                <a:cubicBezTo>
                  <a:pt x="7694" y="43"/>
                  <a:pt x="7264" y="0"/>
                  <a:pt x="682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2" name="Google Shape;1382;p28"/>
          <p:cNvSpPr/>
          <p:nvPr/>
        </p:nvSpPr>
        <p:spPr>
          <a:xfrm>
            <a:off x="8524766" y="4826653"/>
            <a:ext cx="63452" cy="63471"/>
          </a:xfrm>
          <a:custGeom>
            <a:avLst/>
            <a:gdLst/>
            <a:ahLst/>
            <a:cxnLst/>
            <a:rect l="l" t="t" r="r" b="b"/>
            <a:pathLst>
              <a:path w="3280" h="3281" extrusionOk="0">
                <a:moveTo>
                  <a:pt x="1641" y="1"/>
                </a:moveTo>
                <a:cubicBezTo>
                  <a:pt x="734" y="1"/>
                  <a:pt x="0" y="735"/>
                  <a:pt x="0" y="1639"/>
                </a:cubicBezTo>
                <a:cubicBezTo>
                  <a:pt x="0" y="2546"/>
                  <a:pt x="734" y="3280"/>
                  <a:pt x="1641" y="3280"/>
                </a:cubicBezTo>
                <a:cubicBezTo>
                  <a:pt x="2546" y="3280"/>
                  <a:pt x="3279" y="2546"/>
                  <a:pt x="3279" y="1639"/>
                </a:cubicBezTo>
                <a:cubicBezTo>
                  <a:pt x="3279" y="735"/>
                  <a:pt x="2546" y="1"/>
                  <a:pt x="164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3" name="Google Shape;1383;p28"/>
          <p:cNvSpPr/>
          <p:nvPr/>
        </p:nvSpPr>
        <p:spPr>
          <a:xfrm>
            <a:off x="8786416" y="3024841"/>
            <a:ext cx="63452" cy="63471"/>
          </a:xfrm>
          <a:custGeom>
            <a:avLst/>
            <a:gdLst/>
            <a:ahLst/>
            <a:cxnLst/>
            <a:rect l="l" t="t" r="r" b="b"/>
            <a:pathLst>
              <a:path w="3280" h="3281" extrusionOk="0">
                <a:moveTo>
                  <a:pt x="1641" y="1"/>
                </a:moveTo>
                <a:cubicBezTo>
                  <a:pt x="734" y="1"/>
                  <a:pt x="0" y="735"/>
                  <a:pt x="0" y="1639"/>
                </a:cubicBezTo>
                <a:cubicBezTo>
                  <a:pt x="0" y="2546"/>
                  <a:pt x="734" y="3280"/>
                  <a:pt x="1641" y="3280"/>
                </a:cubicBezTo>
                <a:cubicBezTo>
                  <a:pt x="2546" y="3280"/>
                  <a:pt x="3279" y="2546"/>
                  <a:pt x="3279" y="1639"/>
                </a:cubicBezTo>
                <a:cubicBezTo>
                  <a:pt x="3279" y="735"/>
                  <a:pt x="2546" y="1"/>
                  <a:pt x="164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4" name="Google Shape;1384;p28"/>
          <p:cNvSpPr/>
          <p:nvPr/>
        </p:nvSpPr>
        <p:spPr>
          <a:xfrm>
            <a:off x="6764366" y="4826653"/>
            <a:ext cx="63452" cy="63471"/>
          </a:xfrm>
          <a:custGeom>
            <a:avLst/>
            <a:gdLst/>
            <a:ahLst/>
            <a:cxnLst/>
            <a:rect l="l" t="t" r="r" b="b"/>
            <a:pathLst>
              <a:path w="3280" h="3281" extrusionOk="0">
                <a:moveTo>
                  <a:pt x="1641" y="1"/>
                </a:moveTo>
                <a:cubicBezTo>
                  <a:pt x="734" y="1"/>
                  <a:pt x="0" y="735"/>
                  <a:pt x="0" y="1639"/>
                </a:cubicBezTo>
                <a:cubicBezTo>
                  <a:pt x="0" y="2546"/>
                  <a:pt x="734" y="3280"/>
                  <a:pt x="1641" y="3280"/>
                </a:cubicBezTo>
                <a:cubicBezTo>
                  <a:pt x="2546" y="3280"/>
                  <a:pt x="3279" y="2546"/>
                  <a:pt x="3279" y="1639"/>
                </a:cubicBezTo>
                <a:cubicBezTo>
                  <a:pt x="3279" y="735"/>
                  <a:pt x="2546" y="1"/>
                  <a:pt x="164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5" name="Google Shape;1385;p28"/>
          <p:cNvSpPr/>
          <p:nvPr/>
        </p:nvSpPr>
        <p:spPr>
          <a:xfrm>
            <a:off x="7542691" y="303203"/>
            <a:ext cx="63452" cy="63471"/>
          </a:xfrm>
          <a:custGeom>
            <a:avLst/>
            <a:gdLst/>
            <a:ahLst/>
            <a:cxnLst/>
            <a:rect l="l" t="t" r="r" b="b"/>
            <a:pathLst>
              <a:path w="3280" h="3281" extrusionOk="0">
                <a:moveTo>
                  <a:pt x="1641" y="1"/>
                </a:moveTo>
                <a:cubicBezTo>
                  <a:pt x="734" y="1"/>
                  <a:pt x="0" y="735"/>
                  <a:pt x="0" y="1639"/>
                </a:cubicBezTo>
                <a:cubicBezTo>
                  <a:pt x="0" y="2546"/>
                  <a:pt x="734" y="3280"/>
                  <a:pt x="1641" y="3280"/>
                </a:cubicBezTo>
                <a:cubicBezTo>
                  <a:pt x="2546" y="3280"/>
                  <a:pt x="3279" y="2546"/>
                  <a:pt x="3279" y="1639"/>
                </a:cubicBezTo>
                <a:cubicBezTo>
                  <a:pt x="3279" y="735"/>
                  <a:pt x="2546" y="1"/>
                  <a:pt x="164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86" name="Google Shape;1386;p28"/>
          <p:cNvGrpSpPr/>
          <p:nvPr/>
        </p:nvGrpSpPr>
        <p:grpSpPr>
          <a:xfrm>
            <a:off x="8849875" y="1876450"/>
            <a:ext cx="394075" cy="82000"/>
            <a:chOff x="3005250" y="4581675"/>
            <a:chExt cx="394075" cy="82000"/>
          </a:xfrm>
        </p:grpSpPr>
        <p:sp>
          <p:nvSpPr>
            <p:cNvPr id="1387" name="Google Shape;1387;p28"/>
            <p:cNvSpPr/>
            <p:nvPr/>
          </p:nvSpPr>
          <p:spPr>
            <a:xfrm>
              <a:off x="3005250" y="4581675"/>
              <a:ext cx="82000" cy="82000"/>
            </a:xfrm>
            <a:custGeom>
              <a:avLst/>
              <a:gdLst/>
              <a:ahLst/>
              <a:cxnLst/>
              <a:rect l="l" t="t" r="r" b="b"/>
              <a:pathLst>
                <a:path w="3280" h="3280" extrusionOk="0">
                  <a:moveTo>
                    <a:pt x="1641" y="0"/>
                  </a:moveTo>
                  <a:cubicBezTo>
                    <a:pt x="736" y="0"/>
                    <a:pt x="0" y="737"/>
                    <a:pt x="0" y="1641"/>
                  </a:cubicBezTo>
                  <a:cubicBezTo>
                    <a:pt x="0" y="2546"/>
                    <a:pt x="736" y="3280"/>
                    <a:pt x="1641" y="3280"/>
                  </a:cubicBezTo>
                  <a:cubicBezTo>
                    <a:pt x="2546" y="3280"/>
                    <a:pt x="3279" y="2546"/>
                    <a:pt x="3279" y="1641"/>
                  </a:cubicBezTo>
                  <a:cubicBezTo>
                    <a:pt x="3279" y="737"/>
                    <a:pt x="2546" y="0"/>
                    <a:pt x="164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8" name="Google Shape;1388;p28"/>
            <p:cNvSpPr/>
            <p:nvPr/>
          </p:nvSpPr>
          <p:spPr>
            <a:xfrm>
              <a:off x="3161300" y="4581675"/>
              <a:ext cx="82000" cy="82000"/>
            </a:xfrm>
            <a:custGeom>
              <a:avLst/>
              <a:gdLst/>
              <a:ahLst/>
              <a:cxnLst/>
              <a:rect l="l" t="t" r="r" b="b"/>
              <a:pathLst>
                <a:path w="3280" h="3280" extrusionOk="0">
                  <a:moveTo>
                    <a:pt x="1639" y="0"/>
                  </a:moveTo>
                  <a:cubicBezTo>
                    <a:pt x="734" y="0"/>
                    <a:pt x="1" y="737"/>
                    <a:pt x="1" y="1641"/>
                  </a:cubicBezTo>
                  <a:cubicBezTo>
                    <a:pt x="1" y="2546"/>
                    <a:pt x="734" y="3280"/>
                    <a:pt x="1639" y="3280"/>
                  </a:cubicBezTo>
                  <a:cubicBezTo>
                    <a:pt x="2546" y="3280"/>
                    <a:pt x="3280" y="2546"/>
                    <a:pt x="3280" y="1641"/>
                  </a:cubicBezTo>
                  <a:cubicBezTo>
                    <a:pt x="3280" y="737"/>
                    <a:pt x="2546" y="0"/>
                    <a:pt x="163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9" name="Google Shape;1389;p28"/>
            <p:cNvSpPr/>
            <p:nvPr/>
          </p:nvSpPr>
          <p:spPr>
            <a:xfrm>
              <a:off x="3317300" y="4581675"/>
              <a:ext cx="82025" cy="82000"/>
            </a:xfrm>
            <a:custGeom>
              <a:avLst/>
              <a:gdLst/>
              <a:ahLst/>
              <a:cxnLst/>
              <a:rect l="l" t="t" r="r" b="b"/>
              <a:pathLst>
                <a:path w="3281" h="3280" extrusionOk="0">
                  <a:moveTo>
                    <a:pt x="1642" y="0"/>
                  </a:moveTo>
                  <a:cubicBezTo>
                    <a:pt x="735" y="0"/>
                    <a:pt x="1" y="737"/>
                    <a:pt x="1" y="1641"/>
                  </a:cubicBezTo>
                  <a:cubicBezTo>
                    <a:pt x="1" y="2546"/>
                    <a:pt x="735" y="3280"/>
                    <a:pt x="1642" y="3280"/>
                  </a:cubicBezTo>
                  <a:cubicBezTo>
                    <a:pt x="2546" y="3280"/>
                    <a:pt x="3280" y="2546"/>
                    <a:pt x="3280" y="1641"/>
                  </a:cubicBezTo>
                  <a:cubicBezTo>
                    <a:pt x="3280" y="737"/>
                    <a:pt x="2546" y="0"/>
                    <a:pt x="164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90" name="Google Shape;1390;p28"/>
          <p:cNvSpPr/>
          <p:nvPr/>
        </p:nvSpPr>
        <p:spPr>
          <a:xfrm>
            <a:off x="1046053" y="4765416"/>
            <a:ext cx="63452" cy="63471"/>
          </a:xfrm>
          <a:custGeom>
            <a:avLst/>
            <a:gdLst/>
            <a:ahLst/>
            <a:cxnLst/>
            <a:rect l="l" t="t" r="r" b="b"/>
            <a:pathLst>
              <a:path w="3280" h="3281" extrusionOk="0">
                <a:moveTo>
                  <a:pt x="1641" y="1"/>
                </a:moveTo>
                <a:cubicBezTo>
                  <a:pt x="734" y="1"/>
                  <a:pt x="0" y="735"/>
                  <a:pt x="0" y="1639"/>
                </a:cubicBezTo>
                <a:cubicBezTo>
                  <a:pt x="0" y="2546"/>
                  <a:pt x="734" y="3280"/>
                  <a:pt x="1641" y="3280"/>
                </a:cubicBezTo>
                <a:cubicBezTo>
                  <a:pt x="2546" y="3280"/>
                  <a:pt x="3279" y="2546"/>
                  <a:pt x="3279" y="1639"/>
                </a:cubicBezTo>
                <a:cubicBezTo>
                  <a:pt x="3279" y="735"/>
                  <a:pt x="2546" y="1"/>
                  <a:pt x="164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spTree>
      <p:nvGrpSpPr>
        <p:cNvPr id="1" name="Shape 1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" name="Google Shape;1392;p29"/>
          <p:cNvSpPr/>
          <p:nvPr/>
        </p:nvSpPr>
        <p:spPr>
          <a:xfrm rot="10800000">
            <a:off x="7456215" y="90"/>
            <a:ext cx="2289524" cy="1144762"/>
          </a:xfrm>
          <a:custGeom>
            <a:avLst/>
            <a:gdLst/>
            <a:ahLst/>
            <a:cxnLst/>
            <a:rect l="l" t="t" r="r" b="b"/>
            <a:pathLst>
              <a:path w="285744" h="142872" extrusionOk="0">
                <a:moveTo>
                  <a:pt x="142872" y="0"/>
                </a:moveTo>
                <a:cubicBezTo>
                  <a:pt x="63966" y="0"/>
                  <a:pt x="0" y="63966"/>
                  <a:pt x="0" y="142871"/>
                </a:cubicBezTo>
                <a:lnTo>
                  <a:pt x="285744" y="142871"/>
                </a:lnTo>
                <a:cubicBezTo>
                  <a:pt x="285744" y="63966"/>
                  <a:pt x="221778" y="0"/>
                  <a:pt x="14287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3" name="Google Shape;1393;p29"/>
          <p:cNvSpPr/>
          <p:nvPr/>
        </p:nvSpPr>
        <p:spPr>
          <a:xfrm rot="10800000">
            <a:off x="6078797" y="-146"/>
            <a:ext cx="1896626" cy="948313"/>
          </a:xfrm>
          <a:custGeom>
            <a:avLst/>
            <a:gdLst/>
            <a:ahLst/>
            <a:cxnLst/>
            <a:rect l="l" t="t" r="r" b="b"/>
            <a:pathLst>
              <a:path w="285744" h="142872" extrusionOk="0">
                <a:moveTo>
                  <a:pt x="142872" y="0"/>
                </a:moveTo>
                <a:cubicBezTo>
                  <a:pt x="63966" y="0"/>
                  <a:pt x="0" y="63966"/>
                  <a:pt x="0" y="142871"/>
                </a:cubicBezTo>
                <a:lnTo>
                  <a:pt x="285744" y="142871"/>
                </a:lnTo>
                <a:cubicBezTo>
                  <a:pt x="285744" y="63966"/>
                  <a:pt x="221778" y="0"/>
                  <a:pt x="14287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4" name="Google Shape;1394;p29"/>
          <p:cNvSpPr/>
          <p:nvPr/>
        </p:nvSpPr>
        <p:spPr>
          <a:xfrm>
            <a:off x="-601739" y="3998884"/>
            <a:ext cx="2289524" cy="1144762"/>
          </a:xfrm>
          <a:custGeom>
            <a:avLst/>
            <a:gdLst/>
            <a:ahLst/>
            <a:cxnLst/>
            <a:rect l="l" t="t" r="r" b="b"/>
            <a:pathLst>
              <a:path w="285744" h="142872" extrusionOk="0">
                <a:moveTo>
                  <a:pt x="142872" y="0"/>
                </a:moveTo>
                <a:cubicBezTo>
                  <a:pt x="63966" y="0"/>
                  <a:pt x="0" y="63966"/>
                  <a:pt x="0" y="142871"/>
                </a:cubicBezTo>
                <a:lnTo>
                  <a:pt x="285744" y="142871"/>
                </a:lnTo>
                <a:cubicBezTo>
                  <a:pt x="285744" y="63966"/>
                  <a:pt x="221778" y="0"/>
                  <a:pt x="142872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5" name="Google Shape;1395;p29"/>
          <p:cNvSpPr/>
          <p:nvPr/>
        </p:nvSpPr>
        <p:spPr>
          <a:xfrm>
            <a:off x="1261752" y="4577477"/>
            <a:ext cx="1131546" cy="565773"/>
          </a:xfrm>
          <a:custGeom>
            <a:avLst/>
            <a:gdLst/>
            <a:ahLst/>
            <a:cxnLst/>
            <a:rect l="l" t="t" r="r" b="b"/>
            <a:pathLst>
              <a:path w="285744" h="142872" extrusionOk="0">
                <a:moveTo>
                  <a:pt x="142872" y="0"/>
                </a:moveTo>
                <a:cubicBezTo>
                  <a:pt x="63966" y="0"/>
                  <a:pt x="0" y="63966"/>
                  <a:pt x="0" y="142871"/>
                </a:cubicBezTo>
                <a:lnTo>
                  <a:pt x="285744" y="142871"/>
                </a:lnTo>
                <a:cubicBezTo>
                  <a:pt x="285744" y="63966"/>
                  <a:pt x="221778" y="0"/>
                  <a:pt x="142872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96" name="Google Shape;1396;p29"/>
          <p:cNvGrpSpPr/>
          <p:nvPr/>
        </p:nvGrpSpPr>
        <p:grpSpPr>
          <a:xfrm>
            <a:off x="8214043" y="1548200"/>
            <a:ext cx="1324789" cy="543538"/>
            <a:chOff x="3065850" y="2375700"/>
            <a:chExt cx="1762625" cy="723175"/>
          </a:xfrm>
        </p:grpSpPr>
        <p:sp>
          <p:nvSpPr>
            <p:cNvPr id="1397" name="Google Shape;1397;p29"/>
            <p:cNvSpPr/>
            <p:nvPr/>
          </p:nvSpPr>
          <p:spPr>
            <a:xfrm>
              <a:off x="3447375" y="2375700"/>
              <a:ext cx="1381100" cy="93575"/>
            </a:xfrm>
            <a:custGeom>
              <a:avLst/>
              <a:gdLst/>
              <a:ahLst/>
              <a:cxnLst/>
              <a:rect l="l" t="t" r="r" b="b"/>
              <a:pathLst>
                <a:path w="55244" h="3743" extrusionOk="0">
                  <a:moveTo>
                    <a:pt x="1871" y="1"/>
                  </a:moveTo>
                  <a:cubicBezTo>
                    <a:pt x="839" y="1"/>
                    <a:pt x="0" y="839"/>
                    <a:pt x="0" y="1872"/>
                  </a:cubicBezTo>
                  <a:cubicBezTo>
                    <a:pt x="0" y="2905"/>
                    <a:pt x="839" y="3743"/>
                    <a:pt x="1871" y="3743"/>
                  </a:cubicBezTo>
                  <a:lnTo>
                    <a:pt x="53372" y="3743"/>
                  </a:lnTo>
                  <a:cubicBezTo>
                    <a:pt x="54405" y="3743"/>
                    <a:pt x="55243" y="2905"/>
                    <a:pt x="55243" y="1872"/>
                  </a:cubicBezTo>
                  <a:cubicBezTo>
                    <a:pt x="55243" y="839"/>
                    <a:pt x="54405" y="1"/>
                    <a:pt x="533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8" name="Google Shape;1398;p29"/>
            <p:cNvSpPr/>
            <p:nvPr/>
          </p:nvSpPr>
          <p:spPr>
            <a:xfrm>
              <a:off x="3611450" y="2581400"/>
              <a:ext cx="1217025" cy="100625"/>
            </a:xfrm>
            <a:custGeom>
              <a:avLst/>
              <a:gdLst/>
              <a:ahLst/>
              <a:cxnLst/>
              <a:rect l="l" t="t" r="r" b="b"/>
              <a:pathLst>
                <a:path w="48681" h="4025" extrusionOk="0">
                  <a:moveTo>
                    <a:pt x="60" y="0"/>
                  </a:moveTo>
                  <a:cubicBezTo>
                    <a:pt x="27" y="0"/>
                    <a:pt x="0" y="26"/>
                    <a:pt x="0" y="60"/>
                  </a:cubicBezTo>
                  <a:lnTo>
                    <a:pt x="0" y="3966"/>
                  </a:lnTo>
                  <a:cubicBezTo>
                    <a:pt x="0" y="3999"/>
                    <a:pt x="27" y="4025"/>
                    <a:pt x="60" y="4025"/>
                  </a:cubicBezTo>
                  <a:lnTo>
                    <a:pt x="48623" y="4025"/>
                  </a:lnTo>
                  <a:cubicBezTo>
                    <a:pt x="48654" y="4025"/>
                    <a:pt x="48680" y="3999"/>
                    <a:pt x="48680" y="3966"/>
                  </a:cubicBezTo>
                  <a:lnTo>
                    <a:pt x="48680" y="60"/>
                  </a:lnTo>
                  <a:cubicBezTo>
                    <a:pt x="48680" y="26"/>
                    <a:pt x="48654" y="0"/>
                    <a:pt x="486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9" name="Google Shape;1399;p29"/>
            <p:cNvSpPr/>
            <p:nvPr/>
          </p:nvSpPr>
          <p:spPr>
            <a:xfrm>
              <a:off x="4642925" y="2998775"/>
              <a:ext cx="185550" cy="100100"/>
            </a:xfrm>
            <a:custGeom>
              <a:avLst/>
              <a:gdLst/>
              <a:ahLst/>
              <a:cxnLst/>
              <a:rect l="l" t="t" r="r" b="b"/>
              <a:pathLst>
                <a:path w="7422" h="4004" extrusionOk="0">
                  <a:moveTo>
                    <a:pt x="58" y="0"/>
                  </a:moveTo>
                  <a:cubicBezTo>
                    <a:pt x="27" y="0"/>
                    <a:pt x="1" y="26"/>
                    <a:pt x="1" y="60"/>
                  </a:cubicBezTo>
                  <a:lnTo>
                    <a:pt x="1" y="3944"/>
                  </a:lnTo>
                  <a:cubicBezTo>
                    <a:pt x="1" y="3978"/>
                    <a:pt x="27" y="4004"/>
                    <a:pt x="58" y="4004"/>
                  </a:cubicBezTo>
                  <a:lnTo>
                    <a:pt x="7362" y="4004"/>
                  </a:lnTo>
                  <a:cubicBezTo>
                    <a:pt x="7395" y="4004"/>
                    <a:pt x="7421" y="3978"/>
                    <a:pt x="7421" y="3944"/>
                  </a:cubicBezTo>
                  <a:lnTo>
                    <a:pt x="7421" y="60"/>
                  </a:lnTo>
                  <a:cubicBezTo>
                    <a:pt x="7421" y="26"/>
                    <a:pt x="7395" y="0"/>
                    <a:pt x="73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0" name="Google Shape;1400;p29"/>
            <p:cNvSpPr/>
            <p:nvPr/>
          </p:nvSpPr>
          <p:spPr>
            <a:xfrm>
              <a:off x="4363100" y="2998775"/>
              <a:ext cx="185525" cy="100100"/>
            </a:xfrm>
            <a:custGeom>
              <a:avLst/>
              <a:gdLst/>
              <a:ahLst/>
              <a:cxnLst/>
              <a:rect l="l" t="t" r="r" b="b"/>
              <a:pathLst>
                <a:path w="7421" h="4004" extrusionOk="0">
                  <a:moveTo>
                    <a:pt x="57" y="0"/>
                  </a:moveTo>
                  <a:cubicBezTo>
                    <a:pt x="27" y="0"/>
                    <a:pt x="0" y="26"/>
                    <a:pt x="0" y="60"/>
                  </a:cubicBezTo>
                  <a:lnTo>
                    <a:pt x="0" y="3944"/>
                  </a:lnTo>
                  <a:cubicBezTo>
                    <a:pt x="0" y="3978"/>
                    <a:pt x="27" y="4004"/>
                    <a:pt x="57" y="4004"/>
                  </a:cubicBezTo>
                  <a:lnTo>
                    <a:pt x="7361" y="4004"/>
                  </a:lnTo>
                  <a:cubicBezTo>
                    <a:pt x="7395" y="4004"/>
                    <a:pt x="7421" y="3978"/>
                    <a:pt x="7421" y="3944"/>
                  </a:cubicBezTo>
                  <a:lnTo>
                    <a:pt x="7421" y="60"/>
                  </a:lnTo>
                  <a:cubicBezTo>
                    <a:pt x="7421" y="26"/>
                    <a:pt x="7395" y="0"/>
                    <a:pt x="73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1" name="Google Shape;1401;p29"/>
            <p:cNvSpPr/>
            <p:nvPr/>
          </p:nvSpPr>
          <p:spPr>
            <a:xfrm>
              <a:off x="3109550" y="2581400"/>
              <a:ext cx="185525" cy="100100"/>
            </a:xfrm>
            <a:custGeom>
              <a:avLst/>
              <a:gdLst/>
              <a:ahLst/>
              <a:cxnLst/>
              <a:rect l="l" t="t" r="r" b="b"/>
              <a:pathLst>
                <a:path w="7421" h="4004" extrusionOk="0">
                  <a:moveTo>
                    <a:pt x="57" y="0"/>
                  </a:moveTo>
                  <a:cubicBezTo>
                    <a:pt x="26" y="0"/>
                    <a:pt x="0" y="26"/>
                    <a:pt x="0" y="60"/>
                  </a:cubicBezTo>
                  <a:lnTo>
                    <a:pt x="0" y="3944"/>
                  </a:lnTo>
                  <a:cubicBezTo>
                    <a:pt x="0" y="3977"/>
                    <a:pt x="26" y="4004"/>
                    <a:pt x="57" y="4004"/>
                  </a:cubicBezTo>
                  <a:lnTo>
                    <a:pt x="7361" y="4004"/>
                  </a:lnTo>
                  <a:cubicBezTo>
                    <a:pt x="7394" y="4004"/>
                    <a:pt x="7420" y="3977"/>
                    <a:pt x="7420" y="3944"/>
                  </a:cubicBezTo>
                  <a:lnTo>
                    <a:pt x="7420" y="60"/>
                  </a:lnTo>
                  <a:cubicBezTo>
                    <a:pt x="7420" y="26"/>
                    <a:pt x="7394" y="0"/>
                    <a:pt x="73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2" name="Google Shape;1402;p29"/>
            <p:cNvSpPr/>
            <p:nvPr/>
          </p:nvSpPr>
          <p:spPr>
            <a:xfrm>
              <a:off x="3065850" y="2793625"/>
              <a:ext cx="1762625" cy="93625"/>
            </a:xfrm>
            <a:custGeom>
              <a:avLst/>
              <a:gdLst/>
              <a:ahLst/>
              <a:cxnLst/>
              <a:rect l="l" t="t" r="r" b="b"/>
              <a:pathLst>
                <a:path w="70505" h="3745" extrusionOk="0">
                  <a:moveTo>
                    <a:pt x="1874" y="0"/>
                  </a:moveTo>
                  <a:cubicBezTo>
                    <a:pt x="839" y="0"/>
                    <a:pt x="0" y="838"/>
                    <a:pt x="0" y="1871"/>
                  </a:cubicBezTo>
                  <a:cubicBezTo>
                    <a:pt x="0" y="2906"/>
                    <a:pt x="839" y="3745"/>
                    <a:pt x="1874" y="3745"/>
                  </a:cubicBezTo>
                  <a:lnTo>
                    <a:pt x="68633" y="3745"/>
                  </a:lnTo>
                  <a:cubicBezTo>
                    <a:pt x="69666" y="3745"/>
                    <a:pt x="70504" y="2906"/>
                    <a:pt x="70504" y="1871"/>
                  </a:cubicBezTo>
                  <a:cubicBezTo>
                    <a:pt x="70504" y="838"/>
                    <a:pt x="69666" y="0"/>
                    <a:pt x="686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03" name="Google Shape;1403;p29"/>
          <p:cNvGrpSpPr/>
          <p:nvPr/>
        </p:nvGrpSpPr>
        <p:grpSpPr>
          <a:xfrm>
            <a:off x="-547232" y="2949000"/>
            <a:ext cx="1324789" cy="543538"/>
            <a:chOff x="3065850" y="2375700"/>
            <a:chExt cx="1762625" cy="723175"/>
          </a:xfrm>
        </p:grpSpPr>
        <p:sp>
          <p:nvSpPr>
            <p:cNvPr id="1404" name="Google Shape;1404;p29"/>
            <p:cNvSpPr/>
            <p:nvPr/>
          </p:nvSpPr>
          <p:spPr>
            <a:xfrm>
              <a:off x="3447375" y="2375700"/>
              <a:ext cx="1381100" cy="93575"/>
            </a:xfrm>
            <a:custGeom>
              <a:avLst/>
              <a:gdLst/>
              <a:ahLst/>
              <a:cxnLst/>
              <a:rect l="l" t="t" r="r" b="b"/>
              <a:pathLst>
                <a:path w="55244" h="3743" extrusionOk="0">
                  <a:moveTo>
                    <a:pt x="1871" y="1"/>
                  </a:moveTo>
                  <a:cubicBezTo>
                    <a:pt x="839" y="1"/>
                    <a:pt x="0" y="839"/>
                    <a:pt x="0" y="1872"/>
                  </a:cubicBezTo>
                  <a:cubicBezTo>
                    <a:pt x="0" y="2905"/>
                    <a:pt x="839" y="3743"/>
                    <a:pt x="1871" y="3743"/>
                  </a:cubicBezTo>
                  <a:lnTo>
                    <a:pt x="53372" y="3743"/>
                  </a:lnTo>
                  <a:cubicBezTo>
                    <a:pt x="54405" y="3743"/>
                    <a:pt x="55243" y="2905"/>
                    <a:pt x="55243" y="1872"/>
                  </a:cubicBezTo>
                  <a:cubicBezTo>
                    <a:pt x="55243" y="839"/>
                    <a:pt x="54405" y="1"/>
                    <a:pt x="533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5" name="Google Shape;1405;p29"/>
            <p:cNvSpPr/>
            <p:nvPr/>
          </p:nvSpPr>
          <p:spPr>
            <a:xfrm>
              <a:off x="3611450" y="2581400"/>
              <a:ext cx="1217025" cy="100625"/>
            </a:xfrm>
            <a:custGeom>
              <a:avLst/>
              <a:gdLst/>
              <a:ahLst/>
              <a:cxnLst/>
              <a:rect l="l" t="t" r="r" b="b"/>
              <a:pathLst>
                <a:path w="48681" h="4025" extrusionOk="0">
                  <a:moveTo>
                    <a:pt x="60" y="0"/>
                  </a:moveTo>
                  <a:cubicBezTo>
                    <a:pt x="27" y="0"/>
                    <a:pt x="0" y="26"/>
                    <a:pt x="0" y="60"/>
                  </a:cubicBezTo>
                  <a:lnTo>
                    <a:pt x="0" y="3966"/>
                  </a:lnTo>
                  <a:cubicBezTo>
                    <a:pt x="0" y="3999"/>
                    <a:pt x="27" y="4025"/>
                    <a:pt x="60" y="4025"/>
                  </a:cubicBezTo>
                  <a:lnTo>
                    <a:pt x="48623" y="4025"/>
                  </a:lnTo>
                  <a:cubicBezTo>
                    <a:pt x="48654" y="4025"/>
                    <a:pt x="48680" y="3999"/>
                    <a:pt x="48680" y="3966"/>
                  </a:cubicBezTo>
                  <a:lnTo>
                    <a:pt x="48680" y="60"/>
                  </a:lnTo>
                  <a:cubicBezTo>
                    <a:pt x="48680" y="26"/>
                    <a:pt x="48654" y="0"/>
                    <a:pt x="486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6" name="Google Shape;1406;p29"/>
            <p:cNvSpPr/>
            <p:nvPr/>
          </p:nvSpPr>
          <p:spPr>
            <a:xfrm>
              <a:off x="4642925" y="2998775"/>
              <a:ext cx="185550" cy="100100"/>
            </a:xfrm>
            <a:custGeom>
              <a:avLst/>
              <a:gdLst/>
              <a:ahLst/>
              <a:cxnLst/>
              <a:rect l="l" t="t" r="r" b="b"/>
              <a:pathLst>
                <a:path w="7422" h="4004" extrusionOk="0">
                  <a:moveTo>
                    <a:pt x="58" y="0"/>
                  </a:moveTo>
                  <a:cubicBezTo>
                    <a:pt x="27" y="0"/>
                    <a:pt x="1" y="26"/>
                    <a:pt x="1" y="60"/>
                  </a:cubicBezTo>
                  <a:lnTo>
                    <a:pt x="1" y="3944"/>
                  </a:lnTo>
                  <a:cubicBezTo>
                    <a:pt x="1" y="3978"/>
                    <a:pt x="27" y="4004"/>
                    <a:pt x="58" y="4004"/>
                  </a:cubicBezTo>
                  <a:lnTo>
                    <a:pt x="7362" y="4004"/>
                  </a:lnTo>
                  <a:cubicBezTo>
                    <a:pt x="7395" y="4004"/>
                    <a:pt x="7421" y="3978"/>
                    <a:pt x="7421" y="3944"/>
                  </a:cubicBezTo>
                  <a:lnTo>
                    <a:pt x="7421" y="60"/>
                  </a:lnTo>
                  <a:cubicBezTo>
                    <a:pt x="7421" y="26"/>
                    <a:pt x="7395" y="0"/>
                    <a:pt x="73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7" name="Google Shape;1407;p29"/>
            <p:cNvSpPr/>
            <p:nvPr/>
          </p:nvSpPr>
          <p:spPr>
            <a:xfrm>
              <a:off x="4363100" y="2998775"/>
              <a:ext cx="185525" cy="100100"/>
            </a:xfrm>
            <a:custGeom>
              <a:avLst/>
              <a:gdLst/>
              <a:ahLst/>
              <a:cxnLst/>
              <a:rect l="l" t="t" r="r" b="b"/>
              <a:pathLst>
                <a:path w="7421" h="4004" extrusionOk="0">
                  <a:moveTo>
                    <a:pt x="57" y="0"/>
                  </a:moveTo>
                  <a:cubicBezTo>
                    <a:pt x="27" y="0"/>
                    <a:pt x="0" y="26"/>
                    <a:pt x="0" y="60"/>
                  </a:cubicBezTo>
                  <a:lnTo>
                    <a:pt x="0" y="3944"/>
                  </a:lnTo>
                  <a:cubicBezTo>
                    <a:pt x="0" y="3978"/>
                    <a:pt x="27" y="4004"/>
                    <a:pt x="57" y="4004"/>
                  </a:cubicBezTo>
                  <a:lnTo>
                    <a:pt x="7361" y="4004"/>
                  </a:lnTo>
                  <a:cubicBezTo>
                    <a:pt x="7395" y="4004"/>
                    <a:pt x="7421" y="3978"/>
                    <a:pt x="7421" y="3944"/>
                  </a:cubicBezTo>
                  <a:lnTo>
                    <a:pt x="7421" y="60"/>
                  </a:lnTo>
                  <a:cubicBezTo>
                    <a:pt x="7421" y="26"/>
                    <a:pt x="7395" y="0"/>
                    <a:pt x="73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8" name="Google Shape;1408;p29"/>
            <p:cNvSpPr/>
            <p:nvPr/>
          </p:nvSpPr>
          <p:spPr>
            <a:xfrm>
              <a:off x="3109550" y="2581400"/>
              <a:ext cx="185525" cy="100100"/>
            </a:xfrm>
            <a:custGeom>
              <a:avLst/>
              <a:gdLst/>
              <a:ahLst/>
              <a:cxnLst/>
              <a:rect l="l" t="t" r="r" b="b"/>
              <a:pathLst>
                <a:path w="7421" h="4004" extrusionOk="0">
                  <a:moveTo>
                    <a:pt x="57" y="0"/>
                  </a:moveTo>
                  <a:cubicBezTo>
                    <a:pt x="26" y="0"/>
                    <a:pt x="0" y="26"/>
                    <a:pt x="0" y="60"/>
                  </a:cubicBezTo>
                  <a:lnTo>
                    <a:pt x="0" y="3944"/>
                  </a:lnTo>
                  <a:cubicBezTo>
                    <a:pt x="0" y="3977"/>
                    <a:pt x="26" y="4004"/>
                    <a:pt x="57" y="4004"/>
                  </a:cubicBezTo>
                  <a:lnTo>
                    <a:pt x="7361" y="4004"/>
                  </a:lnTo>
                  <a:cubicBezTo>
                    <a:pt x="7394" y="4004"/>
                    <a:pt x="7420" y="3977"/>
                    <a:pt x="7420" y="3944"/>
                  </a:cubicBezTo>
                  <a:lnTo>
                    <a:pt x="7420" y="60"/>
                  </a:lnTo>
                  <a:cubicBezTo>
                    <a:pt x="7420" y="26"/>
                    <a:pt x="7394" y="0"/>
                    <a:pt x="73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9" name="Google Shape;1409;p29"/>
            <p:cNvSpPr/>
            <p:nvPr/>
          </p:nvSpPr>
          <p:spPr>
            <a:xfrm>
              <a:off x="3065850" y="2793625"/>
              <a:ext cx="1762625" cy="93625"/>
            </a:xfrm>
            <a:custGeom>
              <a:avLst/>
              <a:gdLst/>
              <a:ahLst/>
              <a:cxnLst/>
              <a:rect l="l" t="t" r="r" b="b"/>
              <a:pathLst>
                <a:path w="70505" h="3745" extrusionOk="0">
                  <a:moveTo>
                    <a:pt x="1874" y="0"/>
                  </a:moveTo>
                  <a:cubicBezTo>
                    <a:pt x="839" y="0"/>
                    <a:pt x="0" y="838"/>
                    <a:pt x="0" y="1871"/>
                  </a:cubicBezTo>
                  <a:cubicBezTo>
                    <a:pt x="0" y="2906"/>
                    <a:pt x="839" y="3745"/>
                    <a:pt x="1874" y="3745"/>
                  </a:cubicBezTo>
                  <a:lnTo>
                    <a:pt x="68633" y="3745"/>
                  </a:lnTo>
                  <a:cubicBezTo>
                    <a:pt x="69666" y="3745"/>
                    <a:pt x="70504" y="2906"/>
                    <a:pt x="70504" y="1871"/>
                  </a:cubicBezTo>
                  <a:cubicBezTo>
                    <a:pt x="70504" y="838"/>
                    <a:pt x="69666" y="0"/>
                    <a:pt x="686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10" name="Google Shape;1410;p29"/>
          <p:cNvSpPr/>
          <p:nvPr/>
        </p:nvSpPr>
        <p:spPr>
          <a:xfrm rot="10800000">
            <a:off x="1216517" y="4073881"/>
            <a:ext cx="261660" cy="264040"/>
          </a:xfrm>
          <a:custGeom>
            <a:avLst/>
            <a:gdLst/>
            <a:ahLst/>
            <a:cxnLst/>
            <a:rect l="l" t="t" r="r" b="b"/>
            <a:pathLst>
              <a:path w="13526" h="13649" extrusionOk="0">
                <a:moveTo>
                  <a:pt x="6823" y="4253"/>
                </a:moveTo>
                <a:cubicBezTo>
                  <a:pt x="8245" y="4253"/>
                  <a:pt x="9397" y="5402"/>
                  <a:pt x="9397" y="6824"/>
                </a:cubicBezTo>
                <a:cubicBezTo>
                  <a:pt x="9397" y="8247"/>
                  <a:pt x="8245" y="9396"/>
                  <a:pt x="6823" y="9396"/>
                </a:cubicBezTo>
                <a:cubicBezTo>
                  <a:pt x="5403" y="9396"/>
                  <a:pt x="4251" y="8247"/>
                  <a:pt x="4251" y="6824"/>
                </a:cubicBezTo>
                <a:cubicBezTo>
                  <a:pt x="4251" y="5402"/>
                  <a:pt x="5403" y="4253"/>
                  <a:pt x="6823" y="4253"/>
                </a:cubicBezTo>
                <a:close/>
                <a:moveTo>
                  <a:pt x="6823" y="0"/>
                </a:moveTo>
                <a:cubicBezTo>
                  <a:pt x="6383" y="0"/>
                  <a:pt x="5954" y="43"/>
                  <a:pt x="5538" y="124"/>
                </a:cubicBezTo>
                <a:lnTo>
                  <a:pt x="5538" y="2284"/>
                </a:lnTo>
                <a:cubicBezTo>
                  <a:pt x="5180" y="2384"/>
                  <a:pt x="4838" y="2524"/>
                  <a:pt x="4520" y="2705"/>
                </a:cubicBezTo>
                <a:lnTo>
                  <a:pt x="2995" y="1178"/>
                </a:lnTo>
                <a:lnTo>
                  <a:pt x="1176" y="2994"/>
                </a:lnTo>
                <a:lnTo>
                  <a:pt x="2703" y="4519"/>
                </a:lnTo>
                <a:cubicBezTo>
                  <a:pt x="2523" y="4837"/>
                  <a:pt x="2382" y="5181"/>
                  <a:pt x="2283" y="5540"/>
                </a:cubicBezTo>
                <a:lnTo>
                  <a:pt x="122" y="5540"/>
                </a:lnTo>
                <a:cubicBezTo>
                  <a:pt x="41" y="5955"/>
                  <a:pt x="1" y="6385"/>
                  <a:pt x="1" y="6824"/>
                </a:cubicBezTo>
                <a:cubicBezTo>
                  <a:pt x="1" y="7264"/>
                  <a:pt x="41" y="7694"/>
                  <a:pt x="122" y="8109"/>
                </a:cubicBezTo>
                <a:lnTo>
                  <a:pt x="2283" y="8109"/>
                </a:lnTo>
                <a:cubicBezTo>
                  <a:pt x="2382" y="8468"/>
                  <a:pt x="2523" y="8812"/>
                  <a:pt x="2703" y="9130"/>
                </a:cubicBezTo>
                <a:lnTo>
                  <a:pt x="1176" y="10655"/>
                </a:lnTo>
                <a:lnTo>
                  <a:pt x="2995" y="12471"/>
                </a:lnTo>
                <a:lnTo>
                  <a:pt x="4520" y="10944"/>
                </a:lnTo>
                <a:cubicBezTo>
                  <a:pt x="4838" y="11125"/>
                  <a:pt x="5180" y="11265"/>
                  <a:pt x="5538" y="11364"/>
                </a:cubicBezTo>
                <a:lnTo>
                  <a:pt x="5538" y="13525"/>
                </a:lnTo>
                <a:cubicBezTo>
                  <a:pt x="5954" y="13606"/>
                  <a:pt x="6383" y="13649"/>
                  <a:pt x="6823" y="13649"/>
                </a:cubicBezTo>
                <a:cubicBezTo>
                  <a:pt x="7264" y="13649"/>
                  <a:pt x="7694" y="13606"/>
                  <a:pt x="8107" y="13525"/>
                </a:cubicBezTo>
                <a:lnTo>
                  <a:pt x="8107" y="11364"/>
                </a:lnTo>
                <a:cubicBezTo>
                  <a:pt x="8466" y="11265"/>
                  <a:pt x="8810" y="11125"/>
                  <a:pt x="9128" y="10944"/>
                </a:cubicBezTo>
                <a:lnTo>
                  <a:pt x="10653" y="12471"/>
                </a:lnTo>
                <a:lnTo>
                  <a:pt x="12472" y="10655"/>
                </a:lnTo>
                <a:lnTo>
                  <a:pt x="10943" y="9130"/>
                </a:lnTo>
                <a:cubicBezTo>
                  <a:pt x="11123" y="8812"/>
                  <a:pt x="11263" y="8468"/>
                  <a:pt x="11365" y="8109"/>
                </a:cubicBezTo>
                <a:lnTo>
                  <a:pt x="13526" y="8109"/>
                </a:lnTo>
                <a:lnTo>
                  <a:pt x="13526" y="5540"/>
                </a:lnTo>
                <a:lnTo>
                  <a:pt x="11365" y="5540"/>
                </a:lnTo>
                <a:cubicBezTo>
                  <a:pt x="11265" y="5181"/>
                  <a:pt x="11123" y="4837"/>
                  <a:pt x="10943" y="4519"/>
                </a:cubicBezTo>
                <a:lnTo>
                  <a:pt x="12472" y="2994"/>
                </a:lnTo>
                <a:cubicBezTo>
                  <a:pt x="11985" y="2280"/>
                  <a:pt x="11368" y="1662"/>
                  <a:pt x="10653" y="1178"/>
                </a:cubicBezTo>
                <a:lnTo>
                  <a:pt x="9128" y="2705"/>
                </a:lnTo>
                <a:cubicBezTo>
                  <a:pt x="8810" y="2524"/>
                  <a:pt x="8468" y="2384"/>
                  <a:pt x="8107" y="2284"/>
                </a:cubicBezTo>
                <a:lnTo>
                  <a:pt x="8107" y="124"/>
                </a:lnTo>
                <a:cubicBezTo>
                  <a:pt x="7694" y="43"/>
                  <a:pt x="7264" y="0"/>
                  <a:pt x="682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11" name="Google Shape;1411;p29"/>
          <p:cNvGrpSpPr/>
          <p:nvPr/>
        </p:nvGrpSpPr>
        <p:grpSpPr>
          <a:xfrm>
            <a:off x="2393288" y="3732775"/>
            <a:ext cx="394075" cy="82000"/>
            <a:chOff x="3005250" y="4581675"/>
            <a:chExt cx="394075" cy="82000"/>
          </a:xfrm>
        </p:grpSpPr>
        <p:sp>
          <p:nvSpPr>
            <p:cNvPr id="1412" name="Google Shape;1412;p29"/>
            <p:cNvSpPr/>
            <p:nvPr/>
          </p:nvSpPr>
          <p:spPr>
            <a:xfrm>
              <a:off x="3005250" y="4581675"/>
              <a:ext cx="82000" cy="82000"/>
            </a:xfrm>
            <a:custGeom>
              <a:avLst/>
              <a:gdLst/>
              <a:ahLst/>
              <a:cxnLst/>
              <a:rect l="l" t="t" r="r" b="b"/>
              <a:pathLst>
                <a:path w="3280" h="3280" extrusionOk="0">
                  <a:moveTo>
                    <a:pt x="1641" y="0"/>
                  </a:moveTo>
                  <a:cubicBezTo>
                    <a:pt x="736" y="0"/>
                    <a:pt x="0" y="737"/>
                    <a:pt x="0" y="1641"/>
                  </a:cubicBezTo>
                  <a:cubicBezTo>
                    <a:pt x="0" y="2546"/>
                    <a:pt x="736" y="3280"/>
                    <a:pt x="1641" y="3280"/>
                  </a:cubicBezTo>
                  <a:cubicBezTo>
                    <a:pt x="2546" y="3280"/>
                    <a:pt x="3279" y="2546"/>
                    <a:pt x="3279" y="1641"/>
                  </a:cubicBezTo>
                  <a:cubicBezTo>
                    <a:pt x="3279" y="737"/>
                    <a:pt x="2546" y="0"/>
                    <a:pt x="164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3" name="Google Shape;1413;p29"/>
            <p:cNvSpPr/>
            <p:nvPr/>
          </p:nvSpPr>
          <p:spPr>
            <a:xfrm>
              <a:off x="3161300" y="4581675"/>
              <a:ext cx="82000" cy="82000"/>
            </a:xfrm>
            <a:custGeom>
              <a:avLst/>
              <a:gdLst/>
              <a:ahLst/>
              <a:cxnLst/>
              <a:rect l="l" t="t" r="r" b="b"/>
              <a:pathLst>
                <a:path w="3280" h="3280" extrusionOk="0">
                  <a:moveTo>
                    <a:pt x="1639" y="0"/>
                  </a:moveTo>
                  <a:cubicBezTo>
                    <a:pt x="734" y="0"/>
                    <a:pt x="1" y="737"/>
                    <a:pt x="1" y="1641"/>
                  </a:cubicBezTo>
                  <a:cubicBezTo>
                    <a:pt x="1" y="2546"/>
                    <a:pt x="734" y="3280"/>
                    <a:pt x="1639" y="3280"/>
                  </a:cubicBezTo>
                  <a:cubicBezTo>
                    <a:pt x="2546" y="3280"/>
                    <a:pt x="3280" y="2546"/>
                    <a:pt x="3280" y="1641"/>
                  </a:cubicBezTo>
                  <a:cubicBezTo>
                    <a:pt x="3280" y="737"/>
                    <a:pt x="2546" y="0"/>
                    <a:pt x="163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4" name="Google Shape;1414;p29"/>
            <p:cNvSpPr/>
            <p:nvPr/>
          </p:nvSpPr>
          <p:spPr>
            <a:xfrm>
              <a:off x="3317300" y="4581675"/>
              <a:ext cx="82025" cy="82000"/>
            </a:xfrm>
            <a:custGeom>
              <a:avLst/>
              <a:gdLst/>
              <a:ahLst/>
              <a:cxnLst/>
              <a:rect l="l" t="t" r="r" b="b"/>
              <a:pathLst>
                <a:path w="3281" h="3280" extrusionOk="0">
                  <a:moveTo>
                    <a:pt x="1642" y="0"/>
                  </a:moveTo>
                  <a:cubicBezTo>
                    <a:pt x="735" y="0"/>
                    <a:pt x="1" y="737"/>
                    <a:pt x="1" y="1641"/>
                  </a:cubicBezTo>
                  <a:cubicBezTo>
                    <a:pt x="1" y="2546"/>
                    <a:pt x="735" y="3280"/>
                    <a:pt x="1642" y="3280"/>
                  </a:cubicBezTo>
                  <a:cubicBezTo>
                    <a:pt x="2546" y="3280"/>
                    <a:pt x="3280" y="2546"/>
                    <a:pt x="3280" y="1641"/>
                  </a:cubicBezTo>
                  <a:cubicBezTo>
                    <a:pt x="3280" y="737"/>
                    <a:pt x="2546" y="0"/>
                    <a:pt x="164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15" name="Google Shape;1415;p29"/>
          <p:cNvSpPr/>
          <p:nvPr/>
        </p:nvSpPr>
        <p:spPr>
          <a:xfrm>
            <a:off x="3173416" y="4633478"/>
            <a:ext cx="63452" cy="63471"/>
          </a:xfrm>
          <a:custGeom>
            <a:avLst/>
            <a:gdLst/>
            <a:ahLst/>
            <a:cxnLst/>
            <a:rect l="l" t="t" r="r" b="b"/>
            <a:pathLst>
              <a:path w="3280" h="3281" extrusionOk="0">
                <a:moveTo>
                  <a:pt x="1641" y="1"/>
                </a:moveTo>
                <a:cubicBezTo>
                  <a:pt x="734" y="1"/>
                  <a:pt x="0" y="735"/>
                  <a:pt x="0" y="1639"/>
                </a:cubicBezTo>
                <a:cubicBezTo>
                  <a:pt x="0" y="2546"/>
                  <a:pt x="734" y="3280"/>
                  <a:pt x="1641" y="3280"/>
                </a:cubicBezTo>
                <a:cubicBezTo>
                  <a:pt x="2546" y="3280"/>
                  <a:pt x="3279" y="2546"/>
                  <a:pt x="3279" y="1639"/>
                </a:cubicBezTo>
                <a:cubicBezTo>
                  <a:pt x="3279" y="735"/>
                  <a:pt x="2546" y="1"/>
                  <a:pt x="164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6" name="Google Shape;1416;p29"/>
          <p:cNvSpPr/>
          <p:nvPr/>
        </p:nvSpPr>
        <p:spPr>
          <a:xfrm rot="10800000">
            <a:off x="541116" y="4577463"/>
            <a:ext cx="173989" cy="175498"/>
          </a:xfrm>
          <a:custGeom>
            <a:avLst/>
            <a:gdLst/>
            <a:ahLst/>
            <a:cxnLst/>
            <a:rect l="l" t="t" r="r" b="b"/>
            <a:pathLst>
              <a:path w="8994" h="9072" extrusionOk="0">
                <a:moveTo>
                  <a:pt x="4539" y="2826"/>
                </a:moveTo>
                <a:cubicBezTo>
                  <a:pt x="5484" y="2826"/>
                  <a:pt x="6248" y="3591"/>
                  <a:pt x="6248" y="4536"/>
                </a:cubicBezTo>
                <a:cubicBezTo>
                  <a:pt x="6248" y="5481"/>
                  <a:pt x="5484" y="6245"/>
                  <a:pt x="4539" y="6245"/>
                </a:cubicBezTo>
                <a:cubicBezTo>
                  <a:pt x="3591" y="6245"/>
                  <a:pt x="2827" y="5481"/>
                  <a:pt x="2827" y="4536"/>
                </a:cubicBezTo>
                <a:cubicBezTo>
                  <a:pt x="2827" y="3591"/>
                  <a:pt x="3591" y="2826"/>
                  <a:pt x="4539" y="2826"/>
                </a:cubicBezTo>
                <a:close/>
                <a:moveTo>
                  <a:pt x="4536" y="1"/>
                </a:moveTo>
                <a:cubicBezTo>
                  <a:pt x="4244" y="1"/>
                  <a:pt x="3959" y="27"/>
                  <a:pt x="3684" y="81"/>
                </a:cubicBezTo>
                <a:lnTo>
                  <a:pt x="3684" y="1518"/>
                </a:lnTo>
                <a:cubicBezTo>
                  <a:pt x="3444" y="1584"/>
                  <a:pt x="3216" y="1677"/>
                  <a:pt x="3005" y="1798"/>
                </a:cubicBezTo>
                <a:lnTo>
                  <a:pt x="1991" y="782"/>
                </a:lnTo>
                <a:lnTo>
                  <a:pt x="784" y="1990"/>
                </a:lnTo>
                <a:lnTo>
                  <a:pt x="1798" y="3004"/>
                </a:lnTo>
                <a:cubicBezTo>
                  <a:pt x="1680" y="3216"/>
                  <a:pt x="1585" y="3444"/>
                  <a:pt x="1518" y="3681"/>
                </a:cubicBezTo>
                <a:lnTo>
                  <a:pt x="82" y="3681"/>
                </a:lnTo>
                <a:cubicBezTo>
                  <a:pt x="29" y="3959"/>
                  <a:pt x="1" y="4244"/>
                  <a:pt x="1" y="4536"/>
                </a:cubicBezTo>
                <a:cubicBezTo>
                  <a:pt x="1" y="4828"/>
                  <a:pt x="29" y="5115"/>
                  <a:pt x="82" y="5391"/>
                </a:cubicBezTo>
                <a:lnTo>
                  <a:pt x="1518" y="5391"/>
                </a:lnTo>
                <a:cubicBezTo>
                  <a:pt x="1585" y="5628"/>
                  <a:pt x="1680" y="5856"/>
                  <a:pt x="1798" y="6067"/>
                </a:cubicBezTo>
                <a:lnTo>
                  <a:pt x="784" y="7081"/>
                </a:lnTo>
                <a:lnTo>
                  <a:pt x="1991" y="8290"/>
                </a:lnTo>
                <a:lnTo>
                  <a:pt x="3005" y="7274"/>
                </a:lnTo>
                <a:cubicBezTo>
                  <a:pt x="3216" y="7395"/>
                  <a:pt x="3444" y="7487"/>
                  <a:pt x="3684" y="7554"/>
                </a:cubicBezTo>
                <a:lnTo>
                  <a:pt x="3684" y="8990"/>
                </a:lnTo>
                <a:cubicBezTo>
                  <a:pt x="3959" y="9045"/>
                  <a:pt x="4244" y="9071"/>
                  <a:pt x="4536" y="9071"/>
                </a:cubicBezTo>
                <a:cubicBezTo>
                  <a:pt x="4828" y="9071"/>
                  <a:pt x="5116" y="9045"/>
                  <a:pt x="5391" y="8990"/>
                </a:cubicBezTo>
                <a:lnTo>
                  <a:pt x="5391" y="7554"/>
                </a:lnTo>
                <a:cubicBezTo>
                  <a:pt x="5628" y="7487"/>
                  <a:pt x="5856" y="7395"/>
                  <a:pt x="6070" y="7274"/>
                </a:cubicBezTo>
                <a:lnTo>
                  <a:pt x="7082" y="8290"/>
                </a:lnTo>
                <a:lnTo>
                  <a:pt x="8290" y="7081"/>
                </a:lnTo>
                <a:lnTo>
                  <a:pt x="7276" y="6067"/>
                </a:lnTo>
                <a:cubicBezTo>
                  <a:pt x="7395" y="5856"/>
                  <a:pt x="7490" y="5628"/>
                  <a:pt x="7557" y="5391"/>
                </a:cubicBezTo>
                <a:lnTo>
                  <a:pt x="8993" y="5391"/>
                </a:lnTo>
                <a:lnTo>
                  <a:pt x="8993" y="3681"/>
                </a:lnTo>
                <a:lnTo>
                  <a:pt x="7557" y="3681"/>
                </a:lnTo>
                <a:cubicBezTo>
                  <a:pt x="7490" y="3444"/>
                  <a:pt x="7395" y="3216"/>
                  <a:pt x="7276" y="3004"/>
                </a:cubicBezTo>
                <a:lnTo>
                  <a:pt x="8290" y="1990"/>
                </a:lnTo>
                <a:cubicBezTo>
                  <a:pt x="7967" y="1515"/>
                  <a:pt x="7557" y="1105"/>
                  <a:pt x="7082" y="782"/>
                </a:cubicBezTo>
                <a:lnTo>
                  <a:pt x="6070" y="1798"/>
                </a:lnTo>
                <a:cubicBezTo>
                  <a:pt x="5859" y="1677"/>
                  <a:pt x="5628" y="1584"/>
                  <a:pt x="5391" y="1518"/>
                </a:cubicBezTo>
                <a:lnTo>
                  <a:pt x="5391" y="81"/>
                </a:lnTo>
                <a:cubicBezTo>
                  <a:pt x="5116" y="27"/>
                  <a:pt x="4828" y="1"/>
                  <a:pt x="453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17" name="Google Shape;1417;p29"/>
          <p:cNvGrpSpPr/>
          <p:nvPr/>
        </p:nvGrpSpPr>
        <p:grpSpPr>
          <a:xfrm>
            <a:off x="5019613" y="531475"/>
            <a:ext cx="394075" cy="82000"/>
            <a:chOff x="3005250" y="4581675"/>
            <a:chExt cx="394075" cy="82000"/>
          </a:xfrm>
        </p:grpSpPr>
        <p:sp>
          <p:nvSpPr>
            <p:cNvPr id="1418" name="Google Shape;1418;p29"/>
            <p:cNvSpPr/>
            <p:nvPr/>
          </p:nvSpPr>
          <p:spPr>
            <a:xfrm>
              <a:off x="3005250" y="4581675"/>
              <a:ext cx="82000" cy="82000"/>
            </a:xfrm>
            <a:custGeom>
              <a:avLst/>
              <a:gdLst/>
              <a:ahLst/>
              <a:cxnLst/>
              <a:rect l="l" t="t" r="r" b="b"/>
              <a:pathLst>
                <a:path w="3280" h="3280" extrusionOk="0">
                  <a:moveTo>
                    <a:pt x="1641" y="0"/>
                  </a:moveTo>
                  <a:cubicBezTo>
                    <a:pt x="736" y="0"/>
                    <a:pt x="0" y="737"/>
                    <a:pt x="0" y="1641"/>
                  </a:cubicBezTo>
                  <a:cubicBezTo>
                    <a:pt x="0" y="2546"/>
                    <a:pt x="736" y="3280"/>
                    <a:pt x="1641" y="3280"/>
                  </a:cubicBezTo>
                  <a:cubicBezTo>
                    <a:pt x="2546" y="3280"/>
                    <a:pt x="3279" y="2546"/>
                    <a:pt x="3279" y="1641"/>
                  </a:cubicBezTo>
                  <a:cubicBezTo>
                    <a:pt x="3279" y="737"/>
                    <a:pt x="2546" y="0"/>
                    <a:pt x="164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9" name="Google Shape;1419;p29"/>
            <p:cNvSpPr/>
            <p:nvPr/>
          </p:nvSpPr>
          <p:spPr>
            <a:xfrm>
              <a:off x="3161300" y="4581675"/>
              <a:ext cx="82000" cy="82000"/>
            </a:xfrm>
            <a:custGeom>
              <a:avLst/>
              <a:gdLst/>
              <a:ahLst/>
              <a:cxnLst/>
              <a:rect l="l" t="t" r="r" b="b"/>
              <a:pathLst>
                <a:path w="3280" h="3280" extrusionOk="0">
                  <a:moveTo>
                    <a:pt x="1639" y="0"/>
                  </a:moveTo>
                  <a:cubicBezTo>
                    <a:pt x="734" y="0"/>
                    <a:pt x="1" y="737"/>
                    <a:pt x="1" y="1641"/>
                  </a:cubicBezTo>
                  <a:cubicBezTo>
                    <a:pt x="1" y="2546"/>
                    <a:pt x="734" y="3280"/>
                    <a:pt x="1639" y="3280"/>
                  </a:cubicBezTo>
                  <a:cubicBezTo>
                    <a:pt x="2546" y="3280"/>
                    <a:pt x="3280" y="2546"/>
                    <a:pt x="3280" y="1641"/>
                  </a:cubicBezTo>
                  <a:cubicBezTo>
                    <a:pt x="3280" y="737"/>
                    <a:pt x="2546" y="0"/>
                    <a:pt x="163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0" name="Google Shape;1420;p29"/>
            <p:cNvSpPr/>
            <p:nvPr/>
          </p:nvSpPr>
          <p:spPr>
            <a:xfrm>
              <a:off x="3317300" y="4581675"/>
              <a:ext cx="82025" cy="82000"/>
            </a:xfrm>
            <a:custGeom>
              <a:avLst/>
              <a:gdLst/>
              <a:ahLst/>
              <a:cxnLst/>
              <a:rect l="l" t="t" r="r" b="b"/>
              <a:pathLst>
                <a:path w="3281" h="3280" extrusionOk="0">
                  <a:moveTo>
                    <a:pt x="1642" y="0"/>
                  </a:moveTo>
                  <a:cubicBezTo>
                    <a:pt x="735" y="0"/>
                    <a:pt x="1" y="737"/>
                    <a:pt x="1" y="1641"/>
                  </a:cubicBezTo>
                  <a:cubicBezTo>
                    <a:pt x="1" y="2546"/>
                    <a:pt x="735" y="3280"/>
                    <a:pt x="1642" y="3280"/>
                  </a:cubicBezTo>
                  <a:cubicBezTo>
                    <a:pt x="2546" y="3280"/>
                    <a:pt x="3280" y="2546"/>
                    <a:pt x="3280" y="1641"/>
                  </a:cubicBezTo>
                  <a:cubicBezTo>
                    <a:pt x="3280" y="737"/>
                    <a:pt x="2546" y="0"/>
                    <a:pt x="164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21" name="Google Shape;1421;p29"/>
          <p:cNvSpPr/>
          <p:nvPr/>
        </p:nvSpPr>
        <p:spPr>
          <a:xfrm rot="10800000">
            <a:off x="6660167" y="880806"/>
            <a:ext cx="261660" cy="264040"/>
          </a:xfrm>
          <a:custGeom>
            <a:avLst/>
            <a:gdLst/>
            <a:ahLst/>
            <a:cxnLst/>
            <a:rect l="l" t="t" r="r" b="b"/>
            <a:pathLst>
              <a:path w="13526" h="13649" extrusionOk="0">
                <a:moveTo>
                  <a:pt x="6823" y="4253"/>
                </a:moveTo>
                <a:cubicBezTo>
                  <a:pt x="8245" y="4253"/>
                  <a:pt x="9397" y="5402"/>
                  <a:pt x="9397" y="6824"/>
                </a:cubicBezTo>
                <a:cubicBezTo>
                  <a:pt x="9397" y="8247"/>
                  <a:pt x="8245" y="9396"/>
                  <a:pt x="6823" y="9396"/>
                </a:cubicBezTo>
                <a:cubicBezTo>
                  <a:pt x="5403" y="9396"/>
                  <a:pt x="4251" y="8247"/>
                  <a:pt x="4251" y="6824"/>
                </a:cubicBezTo>
                <a:cubicBezTo>
                  <a:pt x="4251" y="5402"/>
                  <a:pt x="5403" y="4253"/>
                  <a:pt x="6823" y="4253"/>
                </a:cubicBezTo>
                <a:close/>
                <a:moveTo>
                  <a:pt x="6823" y="0"/>
                </a:moveTo>
                <a:cubicBezTo>
                  <a:pt x="6383" y="0"/>
                  <a:pt x="5954" y="43"/>
                  <a:pt x="5538" y="124"/>
                </a:cubicBezTo>
                <a:lnTo>
                  <a:pt x="5538" y="2284"/>
                </a:lnTo>
                <a:cubicBezTo>
                  <a:pt x="5180" y="2384"/>
                  <a:pt x="4838" y="2524"/>
                  <a:pt x="4520" y="2705"/>
                </a:cubicBezTo>
                <a:lnTo>
                  <a:pt x="2995" y="1178"/>
                </a:lnTo>
                <a:lnTo>
                  <a:pt x="1176" y="2994"/>
                </a:lnTo>
                <a:lnTo>
                  <a:pt x="2703" y="4519"/>
                </a:lnTo>
                <a:cubicBezTo>
                  <a:pt x="2523" y="4837"/>
                  <a:pt x="2382" y="5181"/>
                  <a:pt x="2283" y="5540"/>
                </a:cubicBezTo>
                <a:lnTo>
                  <a:pt x="122" y="5540"/>
                </a:lnTo>
                <a:cubicBezTo>
                  <a:pt x="41" y="5955"/>
                  <a:pt x="1" y="6385"/>
                  <a:pt x="1" y="6824"/>
                </a:cubicBezTo>
                <a:cubicBezTo>
                  <a:pt x="1" y="7264"/>
                  <a:pt x="41" y="7694"/>
                  <a:pt x="122" y="8109"/>
                </a:cubicBezTo>
                <a:lnTo>
                  <a:pt x="2283" y="8109"/>
                </a:lnTo>
                <a:cubicBezTo>
                  <a:pt x="2382" y="8468"/>
                  <a:pt x="2523" y="8812"/>
                  <a:pt x="2703" y="9130"/>
                </a:cubicBezTo>
                <a:lnTo>
                  <a:pt x="1176" y="10655"/>
                </a:lnTo>
                <a:lnTo>
                  <a:pt x="2995" y="12471"/>
                </a:lnTo>
                <a:lnTo>
                  <a:pt x="4520" y="10944"/>
                </a:lnTo>
                <a:cubicBezTo>
                  <a:pt x="4838" y="11125"/>
                  <a:pt x="5180" y="11265"/>
                  <a:pt x="5538" y="11364"/>
                </a:cubicBezTo>
                <a:lnTo>
                  <a:pt x="5538" y="13525"/>
                </a:lnTo>
                <a:cubicBezTo>
                  <a:pt x="5954" y="13606"/>
                  <a:pt x="6383" y="13649"/>
                  <a:pt x="6823" y="13649"/>
                </a:cubicBezTo>
                <a:cubicBezTo>
                  <a:pt x="7264" y="13649"/>
                  <a:pt x="7694" y="13606"/>
                  <a:pt x="8107" y="13525"/>
                </a:cubicBezTo>
                <a:lnTo>
                  <a:pt x="8107" y="11364"/>
                </a:lnTo>
                <a:cubicBezTo>
                  <a:pt x="8466" y="11265"/>
                  <a:pt x="8810" y="11125"/>
                  <a:pt x="9128" y="10944"/>
                </a:cubicBezTo>
                <a:lnTo>
                  <a:pt x="10653" y="12471"/>
                </a:lnTo>
                <a:lnTo>
                  <a:pt x="12472" y="10655"/>
                </a:lnTo>
                <a:lnTo>
                  <a:pt x="10943" y="9130"/>
                </a:lnTo>
                <a:cubicBezTo>
                  <a:pt x="11123" y="8812"/>
                  <a:pt x="11263" y="8468"/>
                  <a:pt x="11365" y="8109"/>
                </a:cubicBezTo>
                <a:lnTo>
                  <a:pt x="13526" y="8109"/>
                </a:lnTo>
                <a:lnTo>
                  <a:pt x="13526" y="5540"/>
                </a:lnTo>
                <a:lnTo>
                  <a:pt x="11365" y="5540"/>
                </a:lnTo>
                <a:cubicBezTo>
                  <a:pt x="11265" y="5181"/>
                  <a:pt x="11123" y="4837"/>
                  <a:pt x="10943" y="4519"/>
                </a:cubicBezTo>
                <a:lnTo>
                  <a:pt x="12472" y="2994"/>
                </a:lnTo>
                <a:cubicBezTo>
                  <a:pt x="11985" y="2280"/>
                  <a:pt x="11368" y="1662"/>
                  <a:pt x="10653" y="1178"/>
                </a:cubicBezTo>
                <a:lnTo>
                  <a:pt x="9128" y="2705"/>
                </a:lnTo>
                <a:cubicBezTo>
                  <a:pt x="8810" y="2524"/>
                  <a:pt x="8468" y="2384"/>
                  <a:pt x="8107" y="2284"/>
                </a:cubicBezTo>
                <a:lnTo>
                  <a:pt x="8107" y="124"/>
                </a:lnTo>
                <a:cubicBezTo>
                  <a:pt x="7694" y="43"/>
                  <a:pt x="7264" y="0"/>
                  <a:pt x="682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2" name="Google Shape;1422;p29"/>
          <p:cNvSpPr/>
          <p:nvPr/>
        </p:nvSpPr>
        <p:spPr>
          <a:xfrm rot="10800000">
            <a:off x="7485541" y="1487263"/>
            <a:ext cx="173989" cy="175498"/>
          </a:xfrm>
          <a:custGeom>
            <a:avLst/>
            <a:gdLst/>
            <a:ahLst/>
            <a:cxnLst/>
            <a:rect l="l" t="t" r="r" b="b"/>
            <a:pathLst>
              <a:path w="8994" h="9072" extrusionOk="0">
                <a:moveTo>
                  <a:pt x="4539" y="2826"/>
                </a:moveTo>
                <a:cubicBezTo>
                  <a:pt x="5484" y="2826"/>
                  <a:pt x="6248" y="3591"/>
                  <a:pt x="6248" y="4536"/>
                </a:cubicBezTo>
                <a:cubicBezTo>
                  <a:pt x="6248" y="5481"/>
                  <a:pt x="5484" y="6245"/>
                  <a:pt x="4539" y="6245"/>
                </a:cubicBezTo>
                <a:cubicBezTo>
                  <a:pt x="3591" y="6245"/>
                  <a:pt x="2827" y="5481"/>
                  <a:pt x="2827" y="4536"/>
                </a:cubicBezTo>
                <a:cubicBezTo>
                  <a:pt x="2827" y="3591"/>
                  <a:pt x="3591" y="2826"/>
                  <a:pt x="4539" y="2826"/>
                </a:cubicBezTo>
                <a:close/>
                <a:moveTo>
                  <a:pt x="4536" y="1"/>
                </a:moveTo>
                <a:cubicBezTo>
                  <a:pt x="4244" y="1"/>
                  <a:pt x="3959" y="27"/>
                  <a:pt x="3684" y="81"/>
                </a:cubicBezTo>
                <a:lnTo>
                  <a:pt x="3684" y="1518"/>
                </a:lnTo>
                <a:cubicBezTo>
                  <a:pt x="3444" y="1584"/>
                  <a:pt x="3216" y="1677"/>
                  <a:pt x="3005" y="1798"/>
                </a:cubicBezTo>
                <a:lnTo>
                  <a:pt x="1991" y="782"/>
                </a:lnTo>
                <a:lnTo>
                  <a:pt x="784" y="1990"/>
                </a:lnTo>
                <a:lnTo>
                  <a:pt x="1798" y="3004"/>
                </a:lnTo>
                <a:cubicBezTo>
                  <a:pt x="1680" y="3216"/>
                  <a:pt x="1585" y="3444"/>
                  <a:pt x="1518" y="3681"/>
                </a:cubicBezTo>
                <a:lnTo>
                  <a:pt x="82" y="3681"/>
                </a:lnTo>
                <a:cubicBezTo>
                  <a:pt x="29" y="3959"/>
                  <a:pt x="1" y="4244"/>
                  <a:pt x="1" y="4536"/>
                </a:cubicBezTo>
                <a:cubicBezTo>
                  <a:pt x="1" y="4828"/>
                  <a:pt x="29" y="5115"/>
                  <a:pt x="82" y="5391"/>
                </a:cubicBezTo>
                <a:lnTo>
                  <a:pt x="1518" y="5391"/>
                </a:lnTo>
                <a:cubicBezTo>
                  <a:pt x="1585" y="5628"/>
                  <a:pt x="1680" y="5856"/>
                  <a:pt x="1798" y="6067"/>
                </a:cubicBezTo>
                <a:lnTo>
                  <a:pt x="784" y="7081"/>
                </a:lnTo>
                <a:lnTo>
                  <a:pt x="1991" y="8290"/>
                </a:lnTo>
                <a:lnTo>
                  <a:pt x="3005" y="7274"/>
                </a:lnTo>
                <a:cubicBezTo>
                  <a:pt x="3216" y="7395"/>
                  <a:pt x="3444" y="7487"/>
                  <a:pt x="3684" y="7554"/>
                </a:cubicBezTo>
                <a:lnTo>
                  <a:pt x="3684" y="8990"/>
                </a:lnTo>
                <a:cubicBezTo>
                  <a:pt x="3959" y="9045"/>
                  <a:pt x="4244" y="9071"/>
                  <a:pt x="4536" y="9071"/>
                </a:cubicBezTo>
                <a:cubicBezTo>
                  <a:pt x="4828" y="9071"/>
                  <a:pt x="5116" y="9045"/>
                  <a:pt x="5391" y="8990"/>
                </a:cubicBezTo>
                <a:lnTo>
                  <a:pt x="5391" y="7554"/>
                </a:lnTo>
                <a:cubicBezTo>
                  <a:pt x="5628" y="7487"/>
                  <a:pt x="5856" y="7395"/>
                  <a:pt x="6070" y="7274"/>
                </a:cubicBezTo>
                <a:lnTo>
                  <a:pt x="7082" y="8290"/>
                </a:lnTo>
                <a:lnTo>
                  <a:pt x="8290" y="7081"/>
                </a:lnTo>
                <a:lnTo>
                  <a:pt x="7276" y="6067"/>
                </a:lnTo>
                <a:cubicBezTo>
                  <a:pt x="7395" y="5856"/>
                  <a:pt x="7490" y="5628"/>
                  <a:pt x="7557" y="5391"/>
                </a:cubicBezTo>
                <a:lnTo>
                  <a:pt x="8993" y="5391"/>
                </a:lnTo>
                <a:lnTo>
                  <a:pt x="8993" y="3681"/>
                </a:lnTo>
                <a:lnTo>
                  <a:pt x="7557" y="3681"/>
                </a:lnTo>
                <a:cubicBezTo>
                  <a:pt x="7490" y="3444"/>
                  <a:pt x="7395" y="3216"/>
                  <a:pt x="7276" y="3004"/>
                </a:cubicBezTo>
                <a:lnTo>
                  <a:pt x="8290" y="1990"/>
                </a:lnTo>
                <a:cubicBezTo>
                  <a:pt x="7967" y="1515"/>
                  <a:pt x="7557" y="1105"/>
                  <a:pt x="7082" y="782"/>
                </a:cubicBezTo>
                <a:lnTo>
                  <a:pt x="6070" y="1798"/>
                </a:lnTo>
                <a:cubicBezTo>
                  <a:pt x="5859" y="1677"/>
                  <a:pt x="5628" y="1584"/>
                  <a:pt x="5391" y="1518"/>
                </a:cubicBezTo>
                <a:lnTo>
                  <a:pt x="5391" y="81"/>
                </a:lnTo>
                <a:cubicBezTo>
                  <a:pt x="5116" y="27"/>
                  <a:pt x="4828" y="1"/>
                  <a:pt x="453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3" name="Google Shape;1423;p29"/>
          <p:cNvSpPr/>
          <p:nvPr/>
        </p:nvSpPr>
        <p:spPr>
          <a:xfrm>
            <a:off x="5949816" y="1599278"/>
            <a:ext cx="63452" cy="63471"/>
          </a:xfrm>
          <a:custGeom>
            <a:avLst/>
            <a:gdLst/>
            <a:ahLst/>
            <a:cxnLst/>
            <a:rect l="l" t="t" r="r" b="b"/>
            <a:pathLst>
              <a:path w="3280" h="3281" extrusionOk="0">
                <a:moveTo>
                  <a:pt x="1641" y="1"/>
                </a:moveTo>
                <a:cubicBezTo>
                  <a:pt x="734" y="1"/>
                  <a:pt x="0" y="735"/>
                  <a:pt x="0" y="1639"/>
                </a:cubicBezTo>
                <a:cubicBezTo>
                  <a:pt x="0" y="2546"/>
                  <a:pt x="734" y="3280"/>
                  <a:pt x="1641" y="3280"/>
                </a:cubicBezTo>
                <a:cubicBezTo>
                  <a:pt x="2546" y="3280"/>
                  <a:pt x="3279" y="2546"/>
                  <a:pt x="3279" y="1639"/>
                </a:cubicBezTo>
                <a:cubicBezTo>
                  <a:pt x="3279" y="735"/>
                  <a:pt x="2546" y="1"/>
                  <a:pt x="164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4" name="Google Shape;1424;p29"/>
          <p:cNvSpPr/>
          <p:nvPr/>
        </p:nvSpPr>
        <p:spPr>
          <a:xfrm>
            <a:off x="8569253" y="442278"/>
            <a:ext cx="63452" cy="63471"/>
          </a:xfrm>
          <a:custGeom>
            <a:avLst/>
            <a:gdLst/>
            <a:ahLst/>
            <a:cxnLst/>
            <a:rect l="l" t="t" r="r" b="b"/>
            <a:pathLst>
              <a:path w="3280" h="3281" extrusionOk="0">
                <a:moveTo>
                  <a:pt x="1641" y="1"/>
                </a:moveTo>
                <a:cubicBezTo>
                  <a:pt x="734" y="1"/>
                  <a:pt x="0" y="735"/>
                  <a:pt x="0" y="1639"/>
                </a:cubicBezTo>
                <a:cubicBezTo>
                  <a:pt x="0" y="2546"/>
                  <a:pt x="734" y="3280"/>
                  <a:pt x="1641" y="3280"/>
                </a:cubicBezTo>
                <a:cubicBezTo>
                  <a:pt x="2546" y="3280"/>
                  <a:pt x="3279" y="2546"/>
                  <a:pt x="3279" y="1639"/>
                </a:cubicBezTo>
                <a:cubicBezTo>
                  <a:pt x="3279" y="735"/>
                  <a:pt x="2546" y="1"/>
                  <a:pt x="164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5" name="Google Shape;1425;p29"/>
          <p:cNvSpPr/>
          <p:nvPr/>
        </p:nvSpPr>
        <p:spPr>
          <a:xfrm>
            <a:off x="1414728" y="2735478"/>
            <a:ext cx="63452" cy="63471"/>
          </a:xfrm>
          <a:custGeom>
            <a:avLst/>
            <a:gdLst/>
            <a:ahLst/>
            <a:cxnLst/>
            <a:rect l="l" t="t" r="r" b="b"/>
            <a:pathLst>
              <a:path w="3280" h="3281" extrusionOk="0">
                <a:moveTo>
                  <a:pt x="1641" y="1"/>
                </a:moveTo>
                <a:cubicBezTo>
                  <a:pt x="734" y="1"/>
                  <a:pt x="0" y="735"/>
                  <a:pt x="0" y="1639"/>
                </a:cubicBezTo>
                <a:cubicBezTo>
                  <a:pt x="0" y="2546"/>
                  <a:pt x="734" y="3280"/>
                  <a:pt x="1641" y="3280"/>
                </a:cubicBezTo>
                <a:cubicBezTo>
                  <a:pt x="2546" y="3280"/>
                  <a:pt x="3279" y="2546"/>
                  <a:pt x="3279" y="1639"/>
                </a:cubicBezTo>
                <a:cubicBezTo>
                  <a:pt x="3279" y="735"/>
                  <a:pt x="2546" y="1"/>
                  <a:pt x="164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1_1_1_1_1">
    <p:spTree>
      <p:nvGrpSpPr>
        <p:cNvPr id="1" name="Shape 1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7" name="Google Shape;1427;p30"/>
          <p:cNvSpPr/>
          <p:nvPr/>
        </p:nvSpPr>
        <p:spPr>
          <a:xfrm>
            <a:off x="5584511" y="3918200"/>
            <a:ext cx="3239700" cy="32397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8" name="Google Shape;1428;p30"/>
          <p:cNvSpPr/>
          <p:nvPr/>
        </p:nvSpPr>
        <p:spPr>
          <a:xfrm>
            <a:off x="7817999" y="2310811"/>
            <a:ext cx="4796400" cy="47964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9" name="Google Shape;1429;p30"/>
          <p:cNvSpPr/>
          <p:nvPr/>
        </p:nvSpPr>
        <p:spPr>
          <a:xfrm rot="10800000">
            <a:off x="319789" y="-2014400"/>
            <a:ext cx="3239700" cy="32397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0" name="Google Shape;1430;p30"/>
          <p:cNvSpPr/>
          <p:nvPr/>
        </p:nvSpPr>
        <p:spPr>
          <a:xfrm rot="10800000">
            <a:off x="-3470399" y="-1963711"/>
            <a:ext cx="4796400" cy="47964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1" name="Google Shape;1431;p30"/>
          <p:cNvSpPr/>
          <p:nvPr/>
        </p:nvSpPr>
        <p:spPr>
          <a:xfrm rot="10800000">
            <a:off x="2656475" y="9"/>
            <a:ext cx="2289524" cy="1144762"/>
          </a:xfrm>
          <a:custGeom>
            <a:avLst/>
            <a:gdLst/>
            <a:ahLst/>
            <a:cxnLst/>
            <a:rect l="l" t="t" r="r" b="b"/>
            <a:pathLst>
              <a:path w="285744" h="142872" extrusionOk="0">
                <a:moveTo>
                  <a:pt x="142872" y="0"/>
                </a:moveTo>
                <a:cubicBezTo>
                  <a:pt x="63966" y="0"/>
                  <a:pt x="0" y="63966"/>
                  <a:pt x="0" y="142871"/>
                </a:cubicBezTo>
                <a:lnTo>
                  <a:pt x="285744" y="142871"/>
                </a:lnTo>
                <a:cubicBezTo>
                  <a:pt x="285744" y="63966"/>
                  <a:pt x="221778" y="0"/>
                  <a:pt x="142872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2" name="Google Shape;1432;p30"/>
          <p:cNvSpPr/>
          <p:nvPr/>
        </p:nvSpPr>
        <p:spPr>
          <a:xfrm rot="10800000">
            <a:off x="1950961" y="406"/>
            <a:ext cx="1131546" cy="565773"/>
          </a:xfrm>
          <a:custGeom>
            <a:avLst/>
            <a:gdLst/>
            <a:ahLst/>
            <a:cxnLst/>
            <a:rect l="l" t="t" r="r" b="b"/>
            <a:pathLst>
              <a:path w="285744" h="142872" extrusionOk="0">
                <a:moveTo>
                  <a:pt x="142872" y="0"/>
                </a:moveTo>
                <a:cubicBezTo>
                  <a:pt x="63966" y="0"/>
                  <a:pt x="0" y="63966"/>
                  <a:pt x="0" y="142871"/>
                </a:cubicBezTo>
                <a:lnTo>
                  <a:pt x="285744" y="142871"/>
                </a:lnTo>
                <a:cubicBezTo>
                  <a:pt x="285744" y="63966"/>
                  <a:pt x="221778" y="0"/>
                  <a:pt x="142872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3" name="Google Shape;1433;p30"/>
          <p:cNvSpPr/>
          <p:nvPr/>
        </p:nvSpPr>
        <p:spPr>
          <a:xfrm>
            <a:off x="4108736" y="3998734"/>
            <a:ext cx="2289524" cy="1144762"/>
          </a:xfrm>
          <a:custGeom>
            <a:avLst/>
            <a:gdLst/>
            <a:ahLst/>
            <a:cxnLst/>
            <a:rect l="l" t="t" r="r" b="b"/>
            <a:pathLst>
              <a:path w="285744" h="142872" extrusionOk="0">
                <a:moveTo>
                  <a:pt x="142872" y="0"/>
                </a:moveTo>
                <a:cubicBezTo>
                  <a:pt x="63966" y="0"/>
                  <a:pt x="0" y="63966"/>
                  <a:pt x="0" y="142871"/>
                </a:cubicBezTo>
                <a:lnTo>
                  <a:pt x="285744" y="142871"/>
                </a:lnTo>
                <a:cubicBezTo>
                  <a:pt x="285744" y="63966"/>
                  <a:pt x="221778" y="0"/>
                  <a:pt x="14287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4" name="Google Shape;1434;p30"/>
          <p:cNvSpPr/>
          <p:nvPr/>
        </p:nvSpPr>
        <p:spPr>
          <a:xfrm>
            <a:off x="5972227" y="4577327"/>
            <a:ext cx="1131546" cy="565773"/>
          </a:xfrm>
          <a:custGeom>
            <a:avLst/>
            <a:gdLst/>
            <a:ahLst/>
            <a:cxnLst/>
            <a:rect l="l" t="t" r="r" b="b"/>
            <a:pathLst>
              <a:path w="285744" h="142872" extrusionOk="0">
                <a:moveTo>
                  <a:pt x="142872" y="0"/>
                </a:moveTo>
                <a:cubicBezTo>
                  <a:pt x="63966" y="0"/>
                  <a:pt x="0" y="63966"/>
                  <a:pt x="0" y="142871"/>
                </a:cubicBezTo>
                <a:lnTo>
                  <a:pt x="285744" y="142871"/>
                </a:lnTo>
                <a:cubicBezTo>
                  <a:pt x="285744" y="63966"/>
                  <a:pt x="221778" y="0"/>
                  <a:pt x="14287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35" name="Google Shape;1435;p30"/>
          <p:cNvGrpSpPr/>
          <p:nvPr/>
        </p:nvGrpSpPr>
        <p:grpSpPr>
          <a:xfrm flipH="1">
            <a:off x="-336106" y="3428568"/>
            <a:ext cx="1431861" cy="493003"/>
            <a:chOff x="6666150" y="1143175"/>
            <a:chExt cx="1658975" cy="571200"/>
          </a:xfrm>
        </p:grpSpPr>
        <p:grpSp>
          <p:nvGrpSpPr>
            <p:cNvPr id="1436" name="Google Shape;1436;p30"/>
            <p:cNvGrpSpPr/>
            <p:nvPr/>
          </p:nvGrpSpPr>
          <p:grpSpPr>
            <a:xfrm flipH="1">
              <a:off x="6666150" y="1143175"/>
              <a:ext cx="1658975" cy="571200"/>
              <a:chOff x="6841800" y="708750"/>
              <a:chExt cx="1658975" cy="571200"/>
            </a:xfrm>
          </p:grpSpPr>
          <p:sp>
            <p:nvSpPr>
              <p:cNvPr id="1437" name="Google Shape;1437;p30"/>
              <p:cNvSpPr/>
              <p:nvPr/>
            </p:nvSpPr>
            <p:spPr>
              <a:xfrm>
                <a:off x="8341425" y="1138275"/>
                <a:ext cx="156500" cy="141675"/>
              </a:xfrm>
              <a:custGeom>
                <a:avLst/>
                <a:gdLst/>
                <a:ahLst/>
                <a:cxnLst/>
                <a:rect l="l" t="t" r="r" b="b"/>
                <a:pathLst>
                  <a:path w="6260" h="5667" extrusionOk="0">
                    <a:moveTo>
                      <a:pt x="5666" y="1"/>
                    </a:moveTo>
                    <a:lnTo>
                      <a:pt x="1" y="5666"/>
                    </a:lnTo>
                    <a:lnTo>
                      <a:pt x="3964" y="5666"/>
                    </a:lnTo>
                    <a:lnTo>
                      <a:pt x="6260" y="3370"/>
                    </a:lnTo>
                    <a:cubicBezTo>
                      <a:pt x="6146" y="2219"/>
                      <a:pt x="5944" y="1096"/>
                      <a:pt x="566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8" name="Google Shape;1438;p30"/>
              <p:cNvSpPr/>
              <p:nvPr/>
            </p:nvSpPr>
            <p:spPr>
              <a:xfrm>
                <a:off x="6870250" y="899300"/>
                <a:ext cx="231475" cy="231475"/>
              </a:xfrm>
              <a:custGeom>
                <a:avLst/>
                <a:gdLst/>
                <a:ahLst/>
                <a:cxnLst/>
                <a:rect l="l" t="t" r="r" b="b"/>
                <a:pathLst>
                  <a:path w="9259" h="9259" extrusionOk="0">
                    <a:moveTo>
                      <a:pt x="9259" y="0"/>
                    </a:moveTo>
                    <a:lnTo>
                      <a:pt x="9259" y="0"/>
                    </a:lnTo>
                    <a:cubicBezTo>
                      <a:pt x="5027" y="1660"/>
                      <a:pt x="1662" y="5025"/>
                      <a:pt x="0" y="9258"/>
                    </a:cubicBezTo>
                    <a:lnTo>
                      <a:pt x="925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9" name="Google Shape;1439;p30"/>
              <p:cNvSpPr/>
              <p:nvPr/>
            </p:nvSpPr>
            <p:spPr>
              <a:xfrm>
                <a:off x="8448925" y="1230300"/>
                <a:ext cx="51850" cy="49650"/>
              </a:xfrm>
              <a:custGeom>
                <a:avLst/>
                <a:gdLst/>
                <a:ahLst/>
                <a:cxnLst/>
                <a:rect l="l" t="t" r="r" b="b"/>
                <a:pathLst>
                  <a:path w="2074" h="1986" extrusionOk="0">
                    <a:moveTo>
                      <a:pt x="1983" y="0"/>
                    </a:moveTo>
                    <a:lnTo>
                      <a:pt x="1" y="1985"/>
                    </a:lnTo>
                    <a:lnTo>
                      <a:pt x="2074" y="1985"/>
                    </a:lnTo>
                    <a:cubicBezTo>
                      <a:pt x="2074" y="1316"/>
                      <a:pt x="2040" y="656"/>
                      <a:pt x="198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0" name="Google Shape;1440;p30"/>
              <p:cNvSpPr/>
              <p:nvPr/>
            </p:nvSpPr>
            <p:spPr>
              <a:xfrm>
                <a:off x="7481750" y="719850"/>
                <a:ext cx="637750" cy="560100"/>
              </a:xfrm>
              <a:custGeom>
                <a:avLst/>
                <a:gdLst/>
                <a:ahLst/>
                <a:cxnLst/>
                <a:rect l="l" t="t" r="r" b="b"/>
                <a:pathLst>
                  <a:path w="25510" h="22404" extrusionOk="0">
                    <a:moveTo>
                      <a:pt x="22403" y="0"/>
                    </a:moveTo>
                    <a:lnTo>
                      <a:pt x="0" y="22403"/>
                    </a:lnTo>
                    <a:lnTo>
                      <a:pt x="3961" y="22403"/>
                    </a:lnTo>
                    <a:lnTo>
                      <a:pt x="25509" y="855"/>
                    </a:lnTo>
                    <a:cubicBezTo>
                      <a:pt x="24505" y="501"/>
                      <a:pt x="23467" y="211"/>
                      <a:pt x="2240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1" name="Google Shape;1441;p30"/>
              <p:cNvSpPr/>
              <p:nvPr/>
            </p:nvSpPr>
            <p:spPr>
              <a:xfrm>
                <a:off x="7589175" y="743350"/>
                <a:ext cx="605175" cy="536600"/>
              </a:xfrm>
              <a:custGeom>
                <a:avLst/>
                <a:gdLst/>
                <a:ahLst/>
                <a:cxnLst/>
                <a:rect l="l" t="t" r="r" b="b"/>
                <a:pathLst>
                  <a:path w="24207" h="21464" extrusionOk="0">
                    <a:moveTo>
                      <a:pt x="21464" y="0"/>
                    </a:moveTo>
                    <a:lnTo>
                      <a:pt x="1" y="21463"/>
                    </a:lnTo>
                    <a:lnTo>
                      <a:pt x="3964" y="21463"/>
                    </a:lnTo>
                    <a:lnTo>
                      <a:pt x="24207" y="1218"/>
                    </a:lnTo>
                    <a:cubicBezTo>
                      <a:pt x="23323" y="755"/>
                      <a:pt x="22411" y="345"/>
                      <a:pt x="2146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2" name="Google Shape;1442;p30"/>
              <p:cNvSpPr/>
              <p:nvPr/>
            </p:nvSpPr>
            <p:spPr>
              <a:xfrm>
                <a:off x="7374300" y="709150"/>
                <a:ext cx="660425" cy="570800"/>
              </a:xfrm>
              <a:custGeom>
                <a:avLst/>
                <a:gdLst/>
                <a:ahLst/>
                <a:cxnLst/>
                <a:rect l="l" t="t" r="r" b="b"/>
                <a:pathLst>
                  <a:path w="26417" h="22832" extrusionOk="0">
                    <a:moveTo>
                      <a:pt x="22831" y="1"/>
                    </a:moveTo>
                    <a:lnTo>
                      <a:pt x="0" y="22831"/>
                    </a:lnTo>
                    <a:lnTo>
                      <a:pt x="3961" y="22831"/>
                    </a:lnTo>
                    <a:lnTo>
                      <a:pt x="26417" y="376"/>
                    </a:lnTo>
                    <a:cubicBezTo>
                      <a:pt x="25248" y="160"/>
                      <a:pt x="24052" y="31"/>
                      <a:pt x="2283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3" name="Google Shape;1443;p30"/>
              <p:cNvSpPr/>
              <p:nvPr/>
            </p:nvSpPr>
            <p:spPr>
              <a:xfrm>
                <a:off x="7696625" y="776650"/>
                <a:ext cx="564275" cy="503300"/>
              </a:xfrm>
              <a:custGeom>
                <a:avLst/>
                <a:gdLst/>
                <a:ahLst/>
                <a:cxnLst/>
                <a:rect l="l" t="t" r="r" b="b"/>
                <a:pathLst>
                  <a:path w="22571" h="20132" extrusionOk="0">
                    <a:moveTo>
                      <a:pt x="20132" y="0"/>
                    </a:moveTo>
                    <a:lnTo>
                      <a:pt x="1" y="20131"/>
                    </a:lnTo>
                    <a:lnTo>
                      <a:pt x="3964" y="20131"/>
                    </a:lnTo>
                    <a:lnTo>
                      <a:pt x="22570" y="1525"/>
                    </a:lnTo>
                    <a:cubicBezTo>
                      <a:pt x="21792" y="969"/>
                      <a:pt x="20979" y="456"/>
                      <a:pt x="2013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4" name="Google Shape;1444;p30"/>
              <p:cNvSpPr/>
              <p:nvPr/>
            </p:nvSpPr>
            <p:spPr>
              <a:xfrm>
                <a:off x="8019025" y="923325"/>
                <a:ext cx="397575" cy="356625"/>
              </a:xfrm>
              <a:custGeom>
                <a:avLst/>
                <a:gdLst/>
                <a:ahLst/>
                <a:cxnLst/>
                <a:rect l="l" t="t" r="r" b="b"/>
                <a:pathLst>
                  <a:path w="15903" h="14265" extrusionOk="0">
                    <a:moveTo>
                      <a:pt x="14264" y="1"/>
                    </a:moveTo>
                    <a:lnTo>
                      <a:pt x="1" y="14264"/>
                    </a:lnTo>
                    <a:lnTo>
                      <a:pt x="3964" y="14264"/>
                    </a:lnTo>
                    <a:lnTo>
                      <a:pt x="15903" y="2323"/>
                    </a:lnTo>
                    <a:cubicBezTo>
                      <a:pt x="15406" y="1513"/>
                      <a:pt x="14858" y="739"/>
                      <a:pt x="1426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5" name="Google Shape;1445;p30"/>
              <p:cNvSpPr/>
              <p:nvPr/>
            </p:nvSpPr>
            <p:spPr>
              <a:xfrm>
                <a:off x="8233975" y="1057850"/>
                <a:ext cx="247275" cy="222100"/>
              </a:xfrm>
              <a:custGeom>
                <a:avLst/>
                <a:gdLst/>
                <a:ahLst/>
                <a:cxnLst/>
                <a:rect l="l" t="t" r="r" b="b"/>
                <a:pathLst>
                  <a:path w="9891" h="8884" extrusionOk="0">
                    <a:moveTo>
                      <a:pt x="8881" y="0"/>
                    </a:moveTo>
                    <a:lnTo>
                      <a:pt x="1" y="8883"/>
                    </a:lnTo>
                    <a:lnTo>
                      <a:pt x="3964" y="8883"/>
                    </a:lnTo>
                    <a:lnTo>
                      <a:pt x="9891" y="2954"/>
                    </a:lnTo>
                    <a:cubicBezTo>
                      <a:pt x="9620" y="1940"/>
                      <a:pt x="9285" y="955"/>
                      <a:pt x="888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6" name="Google Shape;1446;p30"/>
              <p:cNvSpPr/>
              <p:nvPr/>
            </p:nvSpPr>
            <p:spPr>
              <a:xfrm>
                <a:off x="8126525" y="986675"/>
                <a:ext cx="326875" cy="293275"/>
              </a:xfrm>
              <a:custGeom>
                <a:avLst/>
                <a:gdLst/>
                <a:ahLst/>
                <a:cxnLst/>
                <a:rect l="l" t="t" r="r" b="b"/>
                <a:pathLst>
                  <a:path w="13075" h="11731" extrusionOk="0">
                    <a:moveTo>
                      <a:pt x="11731" y="0"/>
                    </a:moveTo>
                    <a:lnTo>
                      <a:pt x="1" y="11730"/>
                    </a:lnTo>
                    <a:lnTo>
                      <a:pt x="3962" y="11730"/>
                    </a:lnTo>
                    <a:lnTo>
                      <a:pt x="13075" y="2617"/>
                    </a:lnTo>
                    <a:cubicBezTo>
                      <a:pt x="12681" y="1712"/>
                      <a:pt x="12232" y="839"/>
                      <a:pt x="1173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7" name="Google Shape;1447;p30"/>
              <p:cNvSpPr/>
              <p:nvPr/>
            </p:nvSpPr>
            <p:spPr>
              <a:xfrm>
                <a:off x="7266775" y="708750"/>
                <a:ext cx="670125" cy="571200"/>
              </a:xfrm>
              <a:custGeom>
                <a:avLst/>
                <a:gdLst/>
                <a:ahLst/>
                <a:cxnLst/>
                <a:rect l="l" t="t" r="r" b="b"/>
                <a:pathLst>
                  <a:path w="26805" h="22848" extrusionOk="0">
                    <a:moveTo>
                      <a:pt x="26515" y="0"/>
                    </a:moveTo>
                    <a:cubicBezTo>
                      <a:pt x="25142" y="0"/>
                      <a:pt x="23798" y="123"/>
                      <a:pt x="22495" y="356"/>
                    </a:cubicBezTo>
                    <a:lnTo>
                      <a:pt x="1" y="22847"/>
                    </a:lnTo>
                    <a:lnTo>
                      <a:pt x="3964" y="22847"/>
                    </a:lnTo>
                    <a:lnTo>
                      <a:pt x="26804" y="7"/>
                    </a:lnTo>
                    <a:cubicBezTo>
                      <a:pt x="26707" y="7"/>
                      <a:pt x="26612" y="0"/>
                      <a:pt x="2651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8" name="Google Shape;1448;p30"/>
              <p:cNvSpPr/>
              <p:nvPr/>
            </p:nvSpPr>
            <p:spPr>
              <a:xfrm>
                <a:off x="7911575" y="867225"/>
                <a:ext cx="460400" cy="412725"/>
              </a:xfrm>
              <a:custGeom>
                <a:avLst/>
                <a:gdLst/>
                <a:ahLst/>
                <a:cxnLst/>
                <a:rect l="l" t="t" r="r" b="b"/>
                <a:pathLst>
                  <a:path w="18416" h="16509" extrusionOk="0">
                    <a:moveTo>
                      <a:pt x="16508" y="1"/>
                    </a:moveTo>
                    <a:lnTo>
                      <a:pt x="1" y="16508"/>
                    </a:lnTo>
                    <a:lnTo>
                      <a:pt x="3964" y="16508"/>
                    </a:lnTo>
                    <a:lnTo>
                      <a:pt x="18415" y="2055"/>
                    </a:lnTo>
                    <a:cubicBezTo>
                      <a:pt x="17821" y="1331"/>
                      <a:pt x="17183" y="647"/>
                      <a:pt x="1650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9" name="Google Shape;1449;p30"/>
              <p:cNvSpPr/>
              <p:nvPr/>
            </p:nvSpPr>
            <p:spPr>
              <a:xfrm>
                <a:off x="7804125" y="818250"/>
                <a:ext cx="515825" cy="461700"/>
              </a:xfrm>
              <a:custGeom>
                <a:avLst/>
                <a:gdLst/>
                <a:ahLst/>
                <a:cxnLst/>
                <a:rect l="l" t="t" r="r" b="b"/>
                <a:pathLst>
                  <a:path w="20633" h="18468" extrusionOk="0">
                    <a:moveTo>
                      <a:pt x="18467" y="1"/>
                    </a:moveTo>
                    <a:lnTo>
                      <a:pt x="1" y="18467"/>
                    </a:lnTo>
                    <a:lnTo>
                      <a:pt x="3962" y="18467"/>
                    </a:lnTo>
                    <a:lnTo>
                      <a:pt x="20633" y="1796"/>
                    </a:lnTo>
                    <a:cubicBezTo>
                      <a:pt x="19949" y="1155"/>
                      <a:pt x="19227" y="554"/>
                      <a:pt x="1846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0" name="Google Shape;1450;p30"/>
              <p:cNvSpPr/>
              <p:nvPr/>
            </p:nvSpPr>
            <p:spPr>
              <a:xfrm>
                <a:off x="7051900" y="783350"/>
                <a:ext cx="595600" cy="496600"/>
              </a:xfrm>
              <a:custGeom>
                <a:avLst/>
                <a:gdLst/>
                <a:ahLst/>
                <a:cxnLst/>
                <a:rect l="l" t="t" r="r" b="b"/>
                <a:pathLst>
                  <a:path w="23824" h="19864" extrusionOk="0">
                    <a:moveTo>
                      <a:pt x="23824" y="1"/>
                    </a:moveTo>
                    <a:lnTo>
                      <a:pt x="23824" y="1"/>
                    </a:lnTo>
                    <a:cubicBezTo>
                      <a:pt x="21100" y="1554"/>
                      <a:pt x="18723" y="3643"/>
                      <a:pt x="16847" y="6134"/>
                    </a:cubicBezTo>
                    <a:cubicBezTo>
                      <a:pt x="16209" y="5719"/>
                      <a:pt x="15537" y="5346"/>
                      <a:pt x="14841" y="5023"/>
                    </a:cubicBezTo>
                    <a:lnTo>
                      <a:pt x="0" y="19863"/>
                    </a:lnTo>
                    <a:lnTo>
                      <a:pt x="3961" y="19863"/>
                    </a:lnTo>
                    <a:lnTo>
                      <a:pt x="2382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1" name="Google Shape;1451;p30"/>
              <p:cNvSpPr/>
              <p:nvPr/>
            </p:nvSpPr>
            <p:spPr>
              <a:xfrm>
                <a:off x="6944400" y="881375"/>
                <a:ext cx="472600" cy="398575"/>
              </a:xfrm>
              <a:custGeom>
                <a:avLst/>
                <a:gdLst/>
                <a:ahLst/>
                <a:cxnLst/>
                <a:rect l="l" t="t" r="r" b="b"/>
                <a:pathLst>
                  <a:path w="18904" h="15943" extrusionOk="0">
                    <a:moveTo>
                      <a:pt x="15942" y="0"/>
                    </a:moveTo>
                    <a:lnTo>
                      <a:pt x="0" y="15942"/>
                    </a:lnTo>
                    <a:lnTo>
                      <a:pt x="3963" y="15942"/>
                    </a:lnTo>
                    <a:lnTo>
                      <a:pt x="18903" y="1000"/>
                    </a:lnTo>
                    <a:cubicBezTo>
                      <a:pt x="17961" y="579"/>
                      <a:pt x="16971" y="240"/>
                      <a:pt x="1594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2" name="Google Shape;1452;p30"/>
              <p:cNvSpPr/>
              <p:nvPr/>
            </p:nvSpPr>
            <p:spPr>
              <a:xfrm>
                <a:off x="6842525" y="871500"/>
                <a:ext cx="394425" cy="394500"/>
              </a:xfrm>
              <a:custGeom>
                <a:avLst/>
                <a:gdLst/>
                <a:ahLst/>
                <a:cxnLst/>
                <a:rect l="l" t="t" r="r" b="b"/>
                <a:pathLst>
                  <a:path w="15777" h="15780" extrusionOk="0">
                    <a:moveTo>
                      <a:pt x="15777" y="1"/>
                    </a:moveTo>
                    <a:lnTo>
                      <a:pt x="15777" y="1"/>
                    </a:lnTo>
                    <a:cubicBezTo>
                      <a:pt x="14072" y="58"/>
                      <a:pt x="12433" y="376"/>
                      <a:pt x="10899" y="917"/>
                    </a:cubicBezTo>
                    <a:lnTo>
                      <a:pt x="915" y="10900"/>
                    </a:lnTo>
                    <a:cubicBezTo>
                      <a:pt x="373" y="12436"/>
                      <a:pt x="57" y="14072"/>
                      <a:pt x="0" y="15779"/>
                    </a:cubicBezTo>
                    <a:lnTo>
                      <a:pt x="1577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3" name="Google Shape;1453;p30"/>
              <p:cNvSpPr/>
              <p:nvPr/>
            </p:nvSpPr>
            <p:spPr>
              <a:xfrm>
                <a:off x="6841800" y="870800"/>
                <a:ext cx="494225" cy="409150"/>
              </a:xfrm>
              <a:custGeom>
                <a:avLst/>
                <a:gdLst/>
                <a:ahLst/>
                <a:cxnLst/>
                <a:rect l="l" t="t" r="r" b="b"/>
                <a:pathLst>
                  <a:path w="19769" h="16366" extrusionOk="0">
                    <a:moveTo>
                      <a:pt x="16364" y="0"/>
                    </a:moveTo>
                    <a:cubicBezTo>
                      <a:pt x="16295" y="0"/>
                      <a:pt x="16228" y="10"/>
                      <a:pt x="16159" y="10"/>
                    </a:cubicBezTo>
                    <a:lnTo>
                      <a:pt x="10" y="16161"/>
                    </a:lnTo>
                    <a:cubicBezTo>
                      <a:pt x="10" y="16230"/>
                      <a:pt x="1" y="16297"/>
                      <a:pt x="1" y="16365"/>
                    </a:cubicBezTo>
                    <a:lnTo>
                      <a:pt x="3769" y="16365"/>
                    </a:lnTo>
                    <a:lnTo>
                      <a:pt x="19769" y="364"/>
                    </a:lnTo>
                    <a:cubicBezTo>
                      <a:pt x="18672" y="129"/>
                      <a:pt x="17534" y="0"/>
                      <a:pt x="1636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4" name="Google Shape;1454;p30"/>
              <p:cNvSpPr/>
              <p:nvPr/>
            </p:nvSpPr>
            <p:spPr>
              <a:xfrm>
                <a:off x="7159350" y="719725"/>
                <a:ext cx="659225" cy="560225"/>
              </a:xfrm>
              <a:custGeom>
                <a:avLst/>
                <a:gdLst/>
                <a:ahLst/>
                <a:cxnLst/>
                <a:rect l="l" t="t" r="r" b="b"/>
                <a:pathLst>
                  <a:path w="26369" h="22409" extrusionOk="0">
                    <a:moveTo>
                      <a:pt x="26369" y="0"/>
                    </a:moveTo>
                    <a:cubicBezTo>
                      <a:pt x="24211" y="425"/>
                      <a:pt x="22161" y="1152"/>
                      <a:pt x="20267" y="2140"/>
                    </a:cubicBezTo>
                    <a:lnTo>
                      <a:pt x="0" y="22408"/>
                    </a:lnTo>
                    <a:lnTo>
                      <a:pt x="3963" y="22408"/>
                    </a:lnTo>
                    <a:lnTo>
                      <a:pt x="2636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55" name="Google Shape;1455;p30"/>
            <p:cNvGrpSpPr/>
            <p:nvPr/>
          </p:nvGrpSpPr>
          <p:grpSpPr>
            <a:xfrm flipH="1">
              <a:off x="6668400" y="1143350"/>
              <a:ext cx="1656475" cy="571025"/>
              <a:chOff x="6842050" y="708925"/>
              <a:chExt cx="1656475" cy="571025"/>
            </a:xfrm>
          </p:grpSpPr>
          <p:sp>
            <p:nvSpPr>
              <p:cNvPr id="1456" name="Google Shape;1456;p30"/>
              <p:cNvSpPr/>
              <p:nvPr/>
            </p:nvSpPr>
            <p:spPr>
              <a:xfrm>
                <a:off x="6865375" y="894425"/>
                <a:ext cx="249650" cy="249575"/>
              </a:xfrm>
              <a:custGeom>
                <a:avLst/>
                <a:gdLst/>
                <a:ahLst/>
                <a:cxnLst/>
                <a:rect l="l" t="t" r="r" b="b"/>
                <a:pathLst>
                  <a:path w="9986" h="9983" extrusionOk="0">
                    <a:moveTo>
                      <a:pt x="9985" y="0"/>
                    </a:moveTo>
                    <a:lnTo>
                      <a:pt x="9985" y="0"/>
                    </a:lnTo>
                    <a:cubicBezTo>
                      <a:pt x="9807" y="62"/>
                      <a:pt x="9629" y="126"/>
                      <a:pt x="9454" y="195"/>
                    </a:cubicBezTo>
                    <a:lnTo>
                      <a:pt x="195" y="9453"/>
                    </a:lnTo>
                    <a:cubicBezTo>
                      <a:pt x="126" y="9627"/>
                      <a:pt x="65" y="9805"/>
                      <a:pt x="1" y="9983"/>
                    </a:cubicBezTo>
                    <a:lnTo>
                      <a:pt x="9985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7" name="Google Shape;1457;p30"/>
              <p:cNvSpPr/>
              <p:nvPr/>
            </p:nvSpPr>
            <p:spPr>
              <a:xfrm>
                <a:off x="6842050" y="871025"/>
                <a:ext cx="403800" cy="403825"/>
              </a:xfrm>
              <a:custGeom>
                <a:avLst/>
                <a:gdLst/>
                <a:ahLst/>
                <a:cxnLst/>
                <a:rect l="l" t="t" r="r" b="b"/>
                <a:pathLst>
                  <a:path w="16152" h="16153" extrusionOk="0">
                    <a:moveTo>
                      <a:pt x="16152" y="1"/>
                    </a:moveTo>
                    <a:lnTo>
                      <a:pt x="16152" y="1"/>
                    </a:lnTo>
                    <a:cubicBezTo>
                      <a:pt x="16031" y="3"/>
                      <a:pt x="15914" y="15"/>
                      <a:pt x="15796" y="20"/>
                    </a:cubicBezTo>
                    <a:lnTo>
                      <a:pt x="19" y="15798"/>
                    </a:lnTo>
                    <a:cubicBezTo>
                      <a:pt x="15" y="15917"/>
                      <a:pt x="3" y="16034"/>
                      <a:pt x="0" y="16152"/>
                    </a:cubicBezTo>
                    <a:lnTo>
                      <a:pt x="1615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8" name="Google Shape;1458;p30"/>
              <p:cNvSpPr/>
              <p:nvPr/>
            </p:nvSpPr>
            <p:spPr>
              <a:xfrm>
                <a:off x="6936025" y="879875"/>
                <a:ext cx="406950" cy="400075"/>
              </a:xfrm>
              <a:custGeom>
                <a:avLst/>
                <a:gdLst/>
                <a:ahLst/>
                <a:cxnLst/>
                <a:rect l="l" t="t" r="r" b="b"/>
                <a:pathLst>
                  <a:path w="16278" h="16003" extrusionOk="0">
                    <a:moveTo>
                      <a:pt x="16000" y="1"/>
                    </a:moveTo>
                    <a:lnTo>
                      <a:pt x="0" y="16002"/>
                    </a:lnTo>
                    <a:lnTo>
                      <a:pt x="335" y="16002"/>
                    </a:lnTo>
                    <a:lnTo>
                      <a:pt x="16277" y="60"/>
                    </a:lnTo>
                    <a:cubicBezTo>
                      <a:pt x="16185" y="39"/>
                      <a:pt x="16092" y="20"/>
                      <a:pt x="160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9" name="Google Shape;1459;p30"/>
              <p:cNvSpPr/>
              <p:nvPr/>
            </p:nvSpPr>
            <p:spPr>
              <a:xfrm>
                <a:off x="7043475" y="906350"/>
                <a:ext cx="379450" cy="373600"/>
              </a:xfrm>
              <a:custGeom>
                <a:avLst/>
                <a:gdLst/>
                <a:ahLst/>
                <a:cxnLst/>
                <a:rect l="l" t="t" r="r" b="b"/>
                <a:pathLst>
                  <a:path w="15178" h="14944" extrusionOk="0">
                    <a:moveTo>
                      <a:pt x="14940" y="1"/>
                    </a:moveTo>
                    <a:lnTo>
                      <a:pt x="0" y="14943"/>
                    </a:lnTo>
                    <a:lnTo>
                      <a:pt x="337" y="14943"/>
                    </a:lnTo>
                    <a:lnTo>
                      <a:pt x="15178" y="100"/>
                    </a:lnTo>
                    <a:cubicBezTo>
                      <a:pt x="15100" y="65"/>
                      <a:pt x="15019" y="36"/>
                      <a:pt x="1494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0" name="Google Shape;1460;p30"/>
              <p:cNvSpPr/>
              <p:nvPr/>
            </p:nvSpPr>
            <p:spPr>
              <a:xfrm>
                <a:off x="7150900" y="773200"/>
                <a:ext cx="515125" cy="506750"/>
              </a:xfrm>
              <a:custGeom>
                <a:avLst/>
                <a:gdLst/>
                <a:ahLst/>
                <a:cxnLst/>
                <a:rect l="l" t="t" r="r" b="b"/>
                <a:pathLst>
                  <a:path w="20605" h="20270" extrusionOk="0">
                    <a:moveTo>
                      <a:pt x="20605" y="1"/>
                    </a:moveTo>
                    <a:lnTo>
                      <a:pt x="20605" y="1"/>
                    </a:lnTo>
                    <a:cubicBezTo>
                      <a:pt x="20355" y="131"/>
                      <a:pt x="20108" y="269"/>
                      <a:pt x="19864" y="407"/>
                    </a:cubicBezTo>
                    <a:lnTo>
                      <a:pt x="1" y="20269"/>
                    </a:lnTo>
                    <a:lnTo>
                      <a:pt x="338" y="20269"/>
                    </a:lnTo>
                    <a:lnTo>
                      <a:pt x="2060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1" name="Google Shape;1461;p30"/>
              <p:cNvSpPr/>
              <p:nvPr/>
            </p:nvSpPr>
            <p:spPr>
              <a:xfrm>
                <a:off x="7258425" y="717650"/>
                <a:ext cx="570725" cy="562300"/>
              </a:xfrm>
              <a:custGeom>
                <a:avLst/>
                <a:gdLst/>
                <a:ahLst/>
                <a:cxnLst/>
                <a:rect l="l" t="t" r="r" b="b"/>
                <a:pathLst>
                  <a:path w="22829" h="22492" extrusionOk="0">
                    <a:moveTo>
                      <a:pt x="22829" y="0"/>
                    </a:moveTo>
                    <a:cubicBezTo>
                      <a:pt x="22686" y="24"/>
                      <a:pt x="22548" y="55"/>
                      <a:pt x="22406" y="83"/>
                    </a:cubicBezTo>
                    <a:lnTo>
                      <a:pt x="0" y="22491"/>
                    </a:lnTo>
                    <a:lnTo>
                      <a:pt x="335" y="22491"/>
                    </a:lnTo>
                    <a:lnTo>
                      <a:pt x="2282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2" name="Google Shape;1462;p30"/>
              <p:cNvSpPr/>
              <p:nvPr/>
            </p:nvSpPr>
            <p:spPr>
              <a:xfrm>
                <a:off x="7365875" y="708925"/>
                <a:ext cx="579225" cy="571025"/>
              </a:xfrm>
              <a:custGeom>
                <a:avLst/>
                <a:gdLst/>
                <a:ahLst/>
                <a:cxnLst/>
                <a:rect l="l" t="t" r="r" b="b"/>
                <a:pathLst>
                  <a:path w="23169" h="22841" extrusionOk="0">
                    <a:moveTo>
                      <a:pt x="22840" y="0"/>
                    </a:moveTo>
                    <a:lnTo>
                      <a:pt x="0" y="22840"/>
                    </a:lnTo>
                    <a:lnTo>
                      <a:pt x="337" y="22840"/>
                    </a:lnTo>
                    <a:lnTo>
                      <a:pt x="23168" y="10"/>
                    </a:lnTo>
                    <a:cubicBezTo>
                      <a:pt x="23059" y="5"/>
                      <a:pt x="22950" y="2"/>
                      <a:pt x="228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3" name="Google Shape;1463;p30"/>
              <p:cNvSpPr/>
              <p:nvPr/>
            </p:nvSpPr>
            <p:spPr>
              <a:xfrm>
                <a:off x="7473300" y="718525"/>
                <a:ext cx="568550" cy="561425"/>
              </a:xfrm>
              <a:custGeom>
                <a:avLst/>
                <a:gdLst/>
                <a:ahLst/>
                <a:cxnLst/>
                <a:rect l="l" t="t" r="r" b="b"/>
                <a:pathLst>
                  <a:path w="22742" h="22457" extrusionOk="0">
                    <a:moveTo>
                      <a:pt x="22457" y="1"/>
                    </a:moveTo>
                    <a:lnTo>
                      <a:pt x="1" y="22456"/>
                    </a:lnTo>
                    <a:lnTo>
                      <a:pt x="338" y="22456"/>
                    </a:lnTo>
                    <a:lnTo>
                      <a:pt x="22741" y="53"/>
                    </a:lnTo>
                    <a:cubicBezTo>
                      <a:pt x="22646" y="34"/>
                      <a:pt x="22552" y="20"/>
                      <a:pt x="224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4" name="Google Shape;1464;p30"/>
              <p:cNvSpPr/>
              <p:nvPr/>
            </p:nvSpPr>
            <p:spPr>
              <a:xfrm>
                <a:off x="7580750" y="741200"/>
                <a:ext cx="545025" cy="538750"/>
              </a:xfrm>
              <a:custGeom>
                <a:avLst/>
                <a:gdLst/>
                <a:ahLst/>
                <a:cxnLst/>
                <a:rect l="l" t="t" r="r" b="b"/>
                <a:pathLst>
                  <a:path w="21801" h="21550" extrusionOk="0">
                    <a:moveTo>
                      <a:pt x="21549" y="1"/>
                    </a:moveTo>
                    <a:lnTo>
                      <a:pt x="1" y="21549"/>
                    </a:lnTo>
                    <a:lnTo>
                      <a:pt x="338" y="21549"/>
                    </a:lnTo>
                    <a:lnTo>
                      <a:pt x="21801" y="86"/>
                    </a:lnTo>
                    <a:cubicBezTo>
                      <a:pt x="21718" y="55"/>
                      <a:pt x="21632" y="29"/>
                      <a:pt x="215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5" name="Google Shape;1465;p30"/>
              <p:cNvSpPr/>
              <p:nvPr/>
            </p:nvSpPr>
            <p:spPr>
              <a:xfrm>
                <a:off x="7688250" y="773800"/>
                <a:ext cx="511675" cy="506150"/>
              </a:xfrm>
              <a:custGeom>
                <a:avLst/>
                <a:gdLst/>
                <a:ahLst/>
                <a:cxnLst/>
                <a:rect l="l" t="t" r="r" b="b"/>
                <a:pathLst>
                  <a:path w="20467" h="20246" extrusionOk="0">
                    <a:moveTo>
                      <a:pt x="20244" y="0"/>
                    </a:moveTo>
                    <a:lnTo>
                      <a:pt x="1" y="20245"/>
                    </a:lnTo>
                    <a:lnTo>
                      <a:pt x="338" y="20245"/>
                    </a:lnTo>
                    <a:lnTo>
                      <a:pt x="20467" y="114"/>
                    </a:lnTo>
                    <a:cubicBezTo>
                      <a:pt x="20393" y="76"/>
                      <a:pt x="20317" y="41"/>
                      <a:pt x="202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6" name="Google Shape;1466;p30"/>
              <p:cNvSpPr/>
              <p:nvPr/>
            </p:nvSpPr>
            <p:spPr>
              <a:xfrm>
                <a:off x="7795700" y="814750"/>
                <a:ext cx="470125" cy="465200"/>
              </a:xfrm>
              <a:custGeom>
                <a:avLst/>
                <a:gdLst/>
                <a:ahLst/>
                <a:cxnLst/>
                <a:rect l="l" t="t" r="r" b="b"/>
                <a:pathLst>
                  <a:path w="18805" h="18608" extrusionOk="0">
                    <a:moveTo>
                      <a:pt x="18607" y="1"/>
                    </a:moveTo>
                    <a:lnTo>
                      <a:pt x="1" y="18607"/>
                    </a:lnTo>
                    <a:lnTo>
                      <a:pt x="338" y="18607"/>
                    </a:lnTo>
                    <a:lnTo>
                      <a:pt x="18804" y="141"/>
                    </a:lnTo>
                    <a:cubicBezTo>
                      <a:pt x="18738" y="93"/>
                      <a:pt x="18674" y="48"/>
                      <a:pt x="1860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7" name="Google Shape;1467;p30"/>
              <p:cNvSpPr/>
              <p:nvPr/>
            </p:nvSpPr>
            <p:spPr>
              <a:xfrm>
                <a:off x="7903150" y="863150"/>
                <a:ext cx="421150" cy="416800"/>
              </a:xfrm>
              <a:custGeom>
                <a:avLst/>
                <a:gdLst/>
                <a:ahLst/>
                <a:cxnLst/>
                <a:rect l="l" t="t" r="r" b="b"/>
                <a:pathLst>
                  <a:path w="16846" h="16672" extrusionOk="0">
                    <a:moveTo>
                      <a:pt x="16672" y="0"/>
                    </a:moveTo>
                    <a:lnTo>
                      <a:pt x="1" y="16671"/>
                    </a:lnTo>
                    <a:lnTo>
                      <a:pt x="338" y="16671"/>
                    </a:lnTo>
                    <a:lnTo>
                      <a:pt x="16845" y="164"/>
                    </a:lnTo>
                    <a:cubicBezTo>
                      <a:pt x="16788" y="109"/>
                      <a:pt x="16731" y="55"/>
                      <a:pt x="1667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8" name="Google Shape;1468;p30"/>
              <p:cNvSpPr/>
              <p:nvPr/>
            </p:nvSpPr>
            <p:spPr>
              <a:xfrm>
                <a:off x="8010650" y="918575"/>
                <a:ext cx="365000" cy="361375"/>
              </a:xfrm>
              <a:custGeom>
                <a:avLst/>
                <a:gdLst/>
                <a:ahLst/>
                <a:cxnLst/>
                <a:rect l="l" t="t" r="r" b="b"/>
                <a:pathLst>
                  <a:path w="14600" h="14455" extrusionOk="0">
                    <a:moveTo>
                      <a:pt x="14452" y="1"/>
                    </a:moveTo>
                    <a:lnTo>
                      <a:pt x="1" y="14454"/>
                    </a:lnTo>
                    <a:lnTo>
                      <a:pt x="336" y="14454"/>
                    </a:lnTo>
                    <a:lnTo>
                      <a:pt x="14599" y="191"/>
                    </a:lnTo>
                    <a:cubicBezTo>
                      <a:pt x="14549" y="129"/>
                      <a:pt x="14502" y="65"/>
                      <a:pt x="14452" y="3"/>
                    </a:cubicBezTo>
                    <a:lnTo>
                      <a:pt x="1445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9" name="Google Shape;1469;p30"/>
              <p:cNvSpPr/>
              <p:nvPr/>
            </p:nvSpPr>
            <p:spPr>
              <a:xfrm>
                <a:off x="8118100" y="981400"/>
                <a:ext cx="301700" cy="298550"/>
              </a:xfrm>
              <a:custGeom>
                <a:avLst/>
                <a:gdLst/>
                <a:ahLst/>
                <a:cxnLst/>
                <a:rect l="l" t="t" r="r" b="b"/>
                <a:pathLst>
                  <a:path w="12068" h="11942" extrusionOk="0">
                    <a:moveTo>
                      <a:pt x="11940" y="0"/>
                    </a:moveTo>
                    <a:lnTo>
                      <a:pt x="1" y="11941"/>
                    </a:lnTo>
                    <a:lnTo>
                      <a:pt x="338" y="11941"/>
                    </a:lnTo>
                    <a:lnTo>
                      <a:pt x="12068" y="211"/>
                    </a:lnTo>
                    <a:cubicBezTo>
                      <a:pt x="12025" y="140"/>
                      <a:pt x="11982" y="71"/>
                      <a:pt x="119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0" name="Google Shape;1470;p30"/>
              <p:cNvSpPr/>
              <p:nvPr/>
            </p:nvSpPr>
            <p:spPr>
              <a:xfrm>
                <a:off x="8225550" y="1052100"/>
                <a:ext cx="230475" cy="227850"/>
              </a:xfrm>
              <a:custGeom>
                <a:avLst/>
                <a:gdLst/>
                <a:ahLst/>
                <a:cxnLst/>
                <a:rect l="l" t="t" r="r" b="b"/>
                <a:pathLst>
                  <a:path w="9219" h="9114" extrusionOk="0">
                    <a:moveTo>
                      <a:pt x="9114" y="0"/>
                    </a:moveTo>
                    <a:lnTo>
                      <a:pt x="1" y="9113"/>
                    </a:lnTo>
                    <a:lnTo>
                      <a:pt x="338" y="9113"/>
                    </a:lnTo>
                    <a:lnTo>
                      <a:pt x="9218" y="230"/>
                    </a:lnTo>
                    <a:cubicBezTo>
                      <a:pt x="9185" y="152"/>
                      <a:pt x="9149" y="76"/>
                      <a:pt x="91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1" name="Google Shape;1471;p30"/>
              <p:cNvSpPr/>
              <p:nvPr/>
            </p:nvSpPr>
            <p:spPr>
              <a:xfrm>
                <a:off x="8333050" y="1131700"/>
                <a:ext cx="150050" cy="148250"/>
              </a:xfrm>
              <a:custGeom>
                <a:avLst/>
                <a:gdLst/>
                <a:ahLst/>
                <a:cxnLst/>
                <a:rect l="l" t="t" r="r" b="b"/>
                <a:pathLst>
                  <a:path w="6002" h="5930" extrusionOk="0">
                    <a:moveTo>
                      <a:pt x="5928" y="0"/>
                    </a:moveTo>
                    <a:lnTo>
                      <a:pt x="1" y="5929"/>
                    </a:lnTo>
                    <a:lnTo>
                      <a:pt x="336" y="5929"/>
                    </a:lnTo>
                    <a:lnTo>
                      <a:pt x="6001" y="264"/>
                    </a:lnTo>
                    <a:cubicBezTo>
                      <a:pt x="5977" y="176"/>
                      <a:pt x="5951" y="88"/>
                      <a:pt x="592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2" name="Google Shape;1472;p30"/>
              <p:cNvSpPr/>
              <p:nvPr/>
            </p:nvSpPr>
            <p:spPr>
              <a:xfrm>
                <a:off x="8440500" y="1222525"/>
                <a:ext cx="58025" cy="57425"/>
              </a:xfrm>
              <a:custGeom>
                <a:avLst/>
                <a:gdLst/>
                <a:ahLst/>
                <a:cxnLst/>
                <a:rect l="l" t="t" r="r" b="b"/>
                <a:pathLst>
                  <a:path w="2321" h="2297" extrusionOk="0">
                    <a:moveTo>
                      <a:pt x="2297" y="0"/>
                    </a:moveTo>
                    <a:lnTo>
                      <a:pt x="1" y="2296"/>
                    </a:lnTo>
                    <a:lnTo>
                      <a:pt x="338" y="2296"/>
                    </a:lnTo>
                    <a:lnTo>
                      <a:pt x="2320" y="311"/>
                    </a:lnTo>
                    <a:cubicBezTo>
                      <a:pt x="2311" y="209"/>
                      <a:pt x="2306" y="102"/>
                      <a:pt x="229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cxnSp>
        <p:nvCxnSpPr>
          <p:cNvPr id="1473" name="Google Shape;1473;p30"/>
          <p:cNvCxnSpPr/>
          <p:nvPr/>
        </p:nvCxnSpPr>
        <p:spPr>
          <a:xfrm>
            <a:off x="-938262" y="899425"/>
            <a:ext cx="14163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dot"/>
            <a:round/>
            <a:headEnd type="oval" w="med" len="med"/>
            <a:tailEnd type="triangle" w="med" len="med"/>
          </a:ln>
        </p:spPr>
      </p:cxnSp>
      <p:cxnSp>
        <p:nvCxnSpPr>
          <p:cNvPr id="1474" name="Google Shape;1474;p30"/>
          <p:cNvCxnSpPr/>
          <p:nvPr/>
        </p:nvCxnSpPr>
        <p:spPr>
          <a:xfrm>
            <a:off x="-554587" y="693775"/>
            <a:ext cx="14163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dot"/>
            <a:round/>
            <a:headEnd type="oval" w="med" len="med"/>
            <a:tailEnd type="triangle" w="med" len="med"/>
          </a:ln>
        </p:spPr>
      </p:cxnSp>
      <p:cxnSp>
        <p:nvCxnSpPr>
          <p:cNvPr id="1475" name="Google Shape;1475;p30"/>
          <p:cNvCxnSpPr/>
          <p:nvPr/>
        </p:nvCxnSpPr>
        <p:spPr>
          <a:xfrm rot="10800000">
            <a:off x="8589413" y="4468288"/>
            <a:ext cx="14163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dot"/>
            <a:round/>
            <a:headEnd type="oval" w="med" len="med"/>
            <a:tailEnd type="triangle" w="med" len="med"/>
          </a:ln>
        </p:spPr>
      </p:cxnSp>
      <p:cxnSp>
        <p:nvCxnSpPr>
          <p:cNvPr id="1476" name="Google Shape;1476;p30"/>
          <p:cNvCxnSpPr/>
          <p:nvPr/>
        </p:nvCxnSpPr>
        <p:spPr>
          <a:xfrm rot="10800000">
            <a:off x="8205738" y="4673938"/>
            <a:ext cx="14163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dot"/>
            <a:round/>
            <a:headEnd type="oval" w="med" len="med"/>
            <a:tailEnd type="triangle" w="med" len="med"/>
          </a:ln>
        </p:spPr>
      </p:cxnSp>
      <p:grpSp>
        <p:nvGrpSpPr>
          <p:cNvPr id="1477" name="Google Shape;1477;p30"/>
          <p:cNvGrpSpPr/>
          <p:nvPr/>
        </p:nvGrpSpPr>
        <p:grpSpPr>
          <a:xfrm flipH="1">
            <a:off x="8197974" y="1144786"/>
            <a:ext cx="1431861" cy="493003"/>
            <a:chOff x="6917625" y="2286150"/>
            <a:chExt cx="1658975" cy="571200"/>
          </a:xfrm>
        </p:grpSpPr>
        <p:grpSp>
          <p:nvGrpSpPr>
            <p:cNvPr id="1478" name="Google Shape;1478;p30"/>
            <p:cNvGrpSpPr/>
            <p:nvPr/>
          </p:nvGrpSpPr>
          <p:grpSpPr>
            <a:xfrm>
              <a:off x="6917625" y="2286150"/>
              <a:ext cx="1658975" cy="571200"/>
              <a:chOff x="6841800" y="708750"/>
              <a:chExt cx="1658975" cy="571200"/>
            </a:xfrm>
          </p:grpSpPr>
          <p:sp>
            <p:nvSpPr>
              <p:cNvPr id="1479" name="Google Shape;1479;p30"/>
              <p:cNvSpPr/>
              <p:nvPr/>
            </p:nvSpPr>
            <p:spPr>
              <a:xfrm>
                <a:off x="8341425" y="1138275"/>
                <a:ext cx="156500" cy="141675"/>
              </a:xfrm>
              <a:custGeom>
                <a:avLst/>
                <a:gdLst/>
                <a:ahLst/>
                <a:cxnLst/>
                <a:rect l="l" t="t" r="r" b="b"/>
                <a:pathLst>
                  <a:path w="6260" h="5667" extrusionOk="0">
                    <a:moveTo>
                      <a:pt x="5666" y="1"/>
                    </a:moveTo>
                    <a:lnTo>
                      <a:pt x="1" y="5666"/>
                    </a:lnTo>
                    <a:lnTo>
                      <a:pt x="3964" y="5666"/>
                    </a:lnTo>
                    <a:lnTo>
                      <a:pt x="6260" y="3370"/>
                    </a:lnTo>
                    <a:cubicBezTo>
                      <a:pt x="6146" y="2219"/>
                      <a:pt x="5944" y="1096"/>
                      <a:pt x="56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0" name="Google Shape;1480;p30"/>
              <p:cNvSpPr/>
              <p:nvPr/>
            </p:nvSpPr>
            <p:spPr>
              <a:xfrm>
                <a:off x="6870250" y="899300"/>
                <a:ext cx="231475" cy="231475"/>
              </a:xfrm>
              <a:custGeom>
                <a:avLst/>
                <a:gdLst/>
                <a:ahLst/>
                <a:cxnLst/>
                <a:rect l="l" t="t" r="r" b="b"/>
                <a:pathLst>
                  <a:path w="9259" h="9259" extrusionOk="0">
                    <a:moveTo>
                      <a:pt x="9259" y="0"/>
                    </a:moveTo>
                    <a:lnTo>
                      <a:pt x="9259" y="0"/>
                    </a:lnTo>
                    <a:cubicBezTo>
                      <a:pt x="5027" y="1660"/>
                      <a:pt x="1662" y="5025"/>
                      <a:pt x="0" y="9258"/>
                    </a:cubicBezTo>
                    <a:lnTo>
                      <a:pt x="9259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1" name="Google Shape;1481;p30"/>
              <p:cNvSpPr/>
              <p:nvPr/>
            </p:nvSpPr>
            <p:spPr>
              <a:xfrm>
                <a:off x="8448925" y="1230300"/>
                <a:ext cx="51850" cy="49650"/>
              </a:xfrm>
              <a:custGeom>
                <a:avLst/>
                <a:gdLst/>
                <a:ahLst/>
                <a:cxnLst/>
                <a:rect l="l" t="t" r="r" b="b"/>
                <a:pathLst>
                  <a:path w="2074" h="1986" extrusionOk="0">
                    <a:moveTo>
                      <a:pt x="1983" y="0"/>
                    </a:moveTo>
                    <a:lnTo>
                      <a:pt x="1" y="1985"/>
                    </a:lnTo>
                    <a:lnTo>
                      <a:pt x="2074" y="1985"/>
                    </a:lnTo>
                    <a:cubicBezTo>
                      <a:pt x="2074" y="1316"/>
                      <a:pt x="2040" y="656"/>
                      <a:pt x="198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2" name="Google Shape;1482;p30"/>
              <p:cNvSpPr/>
              <p:nvPr/>
            </p:nvSpPr>
            <p:spPr>
              <a:xfrm>
                <a:off x="7481750" y="719850"/>
                <a:ext cx="637750" cy="560100"/>
              </a:xfrm>
              <a:custGeom>
                <a:avLst/>
                <a:gdLst/>
                <a:ahLst/>
                <a:cxnLst/>
                <a:rect l="l" t="t" r="r" b="b"/>
                <a:pathLst>
                  <a:path w="25510" h="22404" extrusionOk="0">
                    <a:moveTo>
                      <a:pt x="22403" y="0"/>
                    </a:moveTo>
                    <a:lnTo>
                      <a:pt x="0" y="22403"/>
                    </a:lnTo>
                    <a:lnTo>
                      <a:pt x="3961" y="22403"/>
                    </a:lnTo>
                    <a:lnTo>
                      <a:pt x="25509" y="855"/>
                    </a:lnTo>
                    <a:cubicBezTo>
                      <a:pt x="24505" y="501"/>
                      <a:pt x="23467" y="211"/>
                      <a:pt x="224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3" name="Google Shape;1483;p30"/>
              <p:cNvSpPr/>
              <p:nvPr/>
            </p:nvSpPr>
            <p:spPr>
              <a:xfrm>
                <a:off x="7589175" y="743350"/>
                <a:ext cx="605175" cy="536600"/>
              </a:xfrm>
              <a:custGeom>
                <a:avLst/>
                <a:gdLst/>
                <a:ahLst/>
                <a:cxnLst/>
                <a:rect l="l" t="t" r="r" b="b"/>
                <a:pathLst>
                  <a:path w="24207" h="21464" extrusionOk="0">
                    <a:moveTo>
                      <a:pt x="21464" y="0"/>
                    </a:moveTo>
                    <a:lnTo>
                      <a:pt x="1" y="21463"/>
                    </a:lnTo>
                    <a:lnTo>
                      <a:pt x="3964" y="21463"/>
                    </a:lnTo>
                    <a:lnTo>
                      <a:pt x="24207" y="1218"/>
                    </a:lnTo>
                    <a:cubicBezTo>
                      <a:pt x="23323" y="755"/>
                      <a:pt x="22411" y="345"/>
                      <a:pt x="2146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4" name="Google Shape;1484;p30"/>
              <p:cNvSpPr/>
              <p:nvPr/>
            </p:nvSpPr>
            <p:spPr>
              <a:xfrm>
                <a:off x="7374300" y="709150"/>
                <a:ext cx="660425" cy="570800"/>
              </a:xfrm>
              <a:custGeom>
                <a:avLst/>
                <a:gdLst/>
                <a:ahLst/>
                <a:cxnLst/>
                <a:rect l="l" t="t" r="r" b="b"/>
                <a:pathLst>
                  <a:path w="26417" h="22832" extrusionOk="0">
                    <a:moveTo>
                      <a:pt x="22831" y="1"/>
                    </a:moveTo>
                    <a:lnTo>
                      <a:pt x="0" y="22831"/>
                    </a:lnTo>
                    <a:lnTo>
                      <a:pt x="3961" y="22831"/>
                    </a:lnTo>
                    <a:lnTo>
                      <a:pt x="26417" y="376"/>
                    </a:lnTo>
                    <a:cubicBezTo>
                      <a:pt x="25248" y="160"/>
                      <a:pt x="24052" y="31"/>
                      <a:pt x="228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5" name="Google Shape;1485;p30"/>
              <p:cNvSpPr/>
              <p:nvPr/>
            </p:nvSpPr>
            <p:spPr>
              <a:xfrm>
                <a:off x="7696625" y="776650"/>
                <a:ext cx="564275" cy="503300"/>
              </a:xfrm>
              <a:custGeom>
                <a:avLst/>
                <a:gdLst/>
                <a:ahLst/>
                <a:cxnLst/>
                <a:rect l="l" t="t" r="r" b="b"/>
                <a:pathLst>
                  <a:path w="22571" h="20132" extrusionOk="0">
                    <a:moveTo>
                      <a:pt x="20132" y="0"/>
                    </a:moveTo>
                    <a:lnTo>
                      <a:pt x="1" y="20131"/>
                    </a:lnTo>
                    <a:lnTo>
                      <a:pt x="3964" y="20131"/>
                    </a:lnTo>
                    <a:lnTo>
                      <a:pt x="22570" y="1525"/>
                    </a:lnTo>
                    <a:cubicBezTo>
                      <a:pt x="21792" y="969"/>
                      <a:pt x="20979" y="456"/>
                      <a:pt x="20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6" name="Google Shape;1486;p30"/>
              <p:cNvSpPr/>
              <p:nvPr/>
            </p:nvSpPr>
            <p:spPr>
              <a:xfrm>
                <a:off x="8019025" y="923325"/>
                <a:ext cx="397575" cy="356625"/>
              </a:xfrm>
              <a:custGeom>
                <a:avLst/>
                <a:gdLst/>
                <a:ahLst/>
                <a:cxnLst/>
                <a:rect l="l" t="t" r="r" b="b"/>
                <a:pathLst>
                  <a:path w="15903" h="14265" extrusionOk="0">
                    <a:moveTo>
                      <a:pt x="14264" y="1"/>
                    </a:moveTo>
                    <a:lnTo>
                      <a:pt x="1" y="14264"/>
                    </a:lnTo>
                    <a:lnTo>
                      <a:pt x="3964" y="14264"/>
                    </a:lnTo>
                    <a:lnTo>
                      <a:pt x="15903" y="2323"/>
                    </a:lnTo>
                    <a:cubicBezTo>
                      <a:pt x="15406" y="1513"/>
                      <a:pt x="14858" y="739"/>
                      <a:pt x="1426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7" name="Google Shape;1487;p30"/>
              <p:cNvSpPr/>
              <p:nvPr/>
            </p:nvSpPr>
            <p:spPr>
              <a:xfrm>
                <a:off x="8233975" y="1057850"/>
                <a:ext cx="247275" cy="222100"/>
              </a:xfrm>
              <a:custGeom>
                <a:avLst/>
                <a:gdLst/>
                <a:ahLst/>
                <a:cxnLst/>
                <a:rect l="l" t="t" r="r" b="b"/>
                <a:pathLst>
                  <a:path w="9891" h="8884" extrusionOk="0">
                    <a:moveTo>
                      <a:pt x="8881" y="0"/>
                    </a:moveTo>
                    <a:lnTo>
                      <a:pt x="1" y="8883"/>
                    </a:lnTo>
                    <a:lnTo>
                      <a:pt x="3964" y="8883"/>
                    </a:lnTo>
                    <a:lnTo>
                      <a:pt x="9891" y="2954"/>
                    </a:lnTo>
                    <a:cubicBezTo>
                      <a:pt x="9620" y="1940"/>
                      <a:pt x="9285" y="955"/>
                      <a:pt x="888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8" name="Google Shape;1488;p30"/>
              <p:cNvSpPr/>
              <p:nvPr/>
            </p:nvSpPr>
            <p:spPr>
              <a:xfrm>
                <a:off x="8126525" y="986675"/>
                <a:ext cx="326875" cy="293275"/>
              </a:xfrm>
              <a:custGeom>
                <a:avLst/>
                <a:gdLst/>
                <a:ahLst/>
                <a:cxnLst/>
                <a:rect l="l" t="t" r="r" b="b"/>
                <a:pathLst>
                  <a:path w="13075" h="11731" extrusionOk="0">
                    <a:moveTo>
                      <a:pt x="11731" y="0"/>
                    </a:moveTo>
                    <a:lnTo>
                      <a:pt x="1" y="11730"/>
                    </a:lnTo>
                    <a:lnTo>
                      <a:pt x="3962" y="11730"/>
                    </a:lnTo>
                    <a:lnTo>
                      <a:pt x="13075" y="2617"/>
                    </a:lnTo>
                    <a:cubicBezTo>
                      <a:pt x="12681" y="1712"/>
                      <a:pt x="12232" y="839"/>
                      <a:pt x="1173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9" name="Google Shape;1489;p30"/>
              <p:cNvSpPr/>
              <p:nvPr/>
            </p:nvSpPr>
            <p:spPr>
              <a:xfrm>
                <a:off x="7266775" y="708750"/>
                <a:ext cx="670125" cy="571200"/>
              </a:xfrm>
              <a:custGeom>
                <a:avLst/>
                <a:gdLst/>
                <a:ahLst/>
                <a:cxnLst/>
                <a:rect l="l" t="t" r="r" b="b"/>
                <a:pathLst>
                  <a:path w="26805" h="22848" extrusionOk="0">
                    <a:moveTo>
                      <a:pt x="26515" y="0"/>
                    </a:moveTo>
                    <a:cubicBezTo>
                      <a:pt x="25142" y="0"/>
                      <a:pt x="23798" y="123"/>
                      <a:pt x="22495" y="356"/>
                    </a:cubicBezTo>
                    <a:lnTo>
                      <a:pt x="1" y="22847"/>
                    </a:lnTo>
                    <a:lnTo>
                      <a:pt x="3964" y="22847"/>
                    </a:lnTo>
                    <a:lnTo>
                      <a:pt x="26804" y="7"/>
                    </a:lnTo>
                    <a:cubicBezTo>
                      <a:pt x="26707" y="7"/>
                      <a:pt x="26612" y="0"/>
                      <a:pt x="2651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0" name="Google Shape;1490;p30"/>
              <p:cNvSpPr/>
              <p:nvPr/>
            </p:nvSpPr>
            <p:spPr>
              <a:xfrm>
                <a:off x="7911575" y="867225"/>
                <a:ext cx="460400" cy="412725"/>
              </a:xfrm>
              <a:custGeom>
                <a:avLst/>
                <a:gdLst/>
                <a:ahLst/>
                <a:cxnLst/>
                <a:rect l="l" t="t" r="r" b="b"/>
                <a:pathLst>
                  <a:path w="18416" h="16509" extrusionOk="0">
                    <a:moveTo>
                      <a:pt x="16508" y="1"/>
                    </a:moveTo>
                    <a:lnTo>
                      <a:pt x="1" y="16508"/>
                    </a:lnTo>
                    <a:lnTo>
                      <a:pt x="3964" y="16508"/>
                    </a:lnTo>
                    <a:lnTo>
                      <a:pt x="18415" y="2055"/>
                    </a:lnTo>
                    <a:cubicBezTo>
                      <a:pt x="17821" y="1331"/>
                      <a:pt x="17183" y="647"/>
                      <a:pt x="1650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1" name="Google Shape;1491;p30"/>
              <p:cNvSpPr/>
              <p:nvPr/>
            </p:nvSpPr>
            <p:spPr>
              <a:xfrm>
                <a:off x="7804125" y="818250"/>
                <a:ext cx="515825" cy="461700"/>
              </a:xfrm>
              <a:custGeom>
                <a:avLst/>
                <a:gdLst/>
                <a:ahLst/>
                <a:cxnLst/>
                <a:rect l="l" t="t" r="r" b="b"/>
                <a:pathLst>
                  <a:path w="20633" h="18468" extrusionOk="0">
                    <a:moveTo>
                      <a:pt x="18467" y="1"/>
                    </a:moveTo>
                    <a:lnTo>
                      <a:pt x="1" y="18467"/>
                    </a:lnTo>
                    <a:lnTo>
                      <a:pt x="3962" y="18467"/>
                    </a:lnTo>
                    <a:lnTo>
                      <a:pt x="20633" y="1796"/>
                    </a:lnTo>
                    <a:cubicBezTo>
                      <a:pt x="19949" y="1155"/>
                      <a:pt x="19227" y="554"/>
                      <a:pt x="1846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2" name="Google Shape;1492;p30"/>
              <p:cNvSpPr/>
              <p:nvPr/>
            </p:nvSpPr>
            <p:spPr>
              <a:xfrm>
                <a:off x="7051900" y="783350"/>
                <a:ext cx="595600" cy="496600"/>
              </a:xfrm>
              <a:custGeom>
                <a:avLst/>
                <a:gdLst/>
                <a:ahLst/>
                <a:cxnLst/>
                <a:rect l="l" t="t" r="r" b="b"/>
                <a:pathLst>
                  <a:path w="23824" h="19864" extrusionOk="0">
                    <a:moveTo>
                      <a:pt x="23824" y="1"/>
                    </a:moveTo>
                    <a:lnTo>
                      <a:pt x="23824" y="1"/>
                    </a:lnTo>
                    <a:cubicBezTo>
                      <a:pt x="21100" y="1554"/>
                      <a:pt x="18723" y="3643"/>
                      <a:pt x="16847" y="6134"/>
                    </a:cubicBezTo>
                    <a:cubicBezTo>
                      <a:pt x="16209" y="5719"/>
                      <a:pt x="15537" y="5346"/>
                      <a:pt x="14841" y="5023"/>
                    </a:cubicBezTo>
                    <a:lnTo>
                      <a:pt x="0" y="19863"/>
                    </a:lnTo>
                    <a:lnTo>
                      <a:pt x="3961" y="19863"/>
                    </a:lnTo>
                    <a:lnTo>
                      <a:pt x="2382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3" name="Google Shape;1493;p30"/>
              <p:cNvSpPr/>
              <p:nvPr/>
            </p:nvSpPr>
            <p:spPr>
              <a:xfrm>
                <a:off x="6944400" y="881375"/>
                <a:ext cx="472600" cy="398575"/>
              </a:xfrm>
              <a:custGeom>
                <a:avLst/>
                <a:gdLst/>
                <a:ahLst/>
                <a:cxnLst/>
                <a:rect l="l" t="t" r="r" b="b"/>
                <a:pathLst>
                  <a:path w="18904" h="15943" extrusionOk="0">
                    <a:moveTo>
                      <a:pt x="15942" y="0"/>
                    </a:moveTo>
                    <a:lnTo>
                      <a:pt x="0" y="15942"/>
                    </a:lnTo>
                    <a:lnTo>
                      <a:pt x="3963" y="15942"/>
                    </a:lnTo>
                    <a:lnTo>
                      <a:pt x="18903" y="1000"/>
                    </a:lnTo>
                    <a:cubicBezTo>
                      <a:pt x="17961" y="579"/>
                      <a:pt x="16971" y="240"/>
                      <a:pt x="1594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4" name="Google Shape;1494;p30"/>
              <p:cNvSpPr/>
              <p:nvPr/>
            </p:nvSpPr>
            <p:spPr>
              <a:xfrm>
                <a:off x="6842525" y="871500"/>
                <a:ext cx="394425" cy="394500"/>
              </a:xfrm>
              <a:custGeom>
                <a:avLst/>
                <a:gdLst/>
                <a:ahLst/>
                <a:cxnLst/>
                <a:rect l="l" t="t" r="r" b="b"/>
                <a:pathLst>
                  <a:path w="15777" h="15780" extrusionOk="0">
                    <a:moveTo>
                      <a:pt x="15777" y="1"/>
                    </a:moveTo>
                    <a:lnTo>
                      <a:pt x="15777" y="1"/>
                    </a:lnTo>
                    <a:cubicBezTo>
                      <a:pt x="14072" y="58"/>
                      <a:pt x="12433" y="376"/>
                      <a:pt x="10899" y="917"/>
                    </a:cubicBezTo>
                    <a:lnTo>
                      <a:pt x="915" y="10900"/>
                    </a:lnTo>
                    <a:cubicBezTo>
                      <a:pt x="373" y="12436"/>
                      <a:pt x="57" y="14072"/>
                      <a:pt x="0" y="15779"/>
                    </a:cubicBezTo>
                    <a:lnTo>
                      <a:pt x="15777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5" name="Google Shape;1495;p30"/>
              <p:cNvSpPr/>
              <p:nvPr/>
            </p:nvSpPr>
            <p:spPr>
              <a:xfrm>
                <a:off x="6841800" y="870800"/>
                <a:ext cx="494225" cy="409150"/>
              </a:xfrm>
              <a:custGeom>
                <a:avLst/>
                <a:gdLst/>
                <a:ahLst/>
                <a:cxnLst/>
                <a:rect l="l" t="t" r="r" b="b"/>
                <a:pathLst>
                  <a:path w="19769" h="16366" extrusionOk="0">
                    <a:moveTo>
                      <a:pt x="16364" y="0"/>
                    </a:moveTo>
                    <a:cubicBezTo>
                      <a:pt x="16295" y="0"/>
                      <a:pt x="16228" y="10"/>
                      <a:pt x="16159" y="10"/>
                    </a:cubicBezTo>
                    <a:lnTo>
                      <a:pt x="10" y="16161"/>
                    </a:lnTo>
                    <a:cubicBezTo>
                      <a:pt x="10" y="16230"/>
                      <a:pt x="1" y="16297"/>
                      <a:pt x="1" y="16365"/>
                    </a:cubicBezTo>
                    <a:lnTo>
                      <a:pt x="3769" y="16365"/>
                    </a:lnTo>
                    <a:lnTo>
                      <a:pt x="19769" y="364"/>
                    </a:lnTo>
                    <a:cubicBezTo>
                      <a:pt x="18672" y="129"/>
                      <a:pt x="17534" y="0"/>
                      <a:pt x="1636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6" name="Google Shape;1496;p30"/>
              <p:cNvSpPr/>
              <p:nvPr/>
            </p:nvSpPr>
            <p:spPr>
              <a:xfrm>
                <a:off x="7159350" y="719725"/>
                <a:ext cx="659225" cy="560225"/>
              </a:xfrm>
              <a:custGeom>
                <a:avLst/>
                <a:gdLst/>
                <a:ahLst/>
                <a:cxnLst/>
                <a:rect l="l" t="t" r="r" b="b"/>
                <a:pathLst>
                  <a:path w="26369" h="22409" extrusionOk="0">
                    <a:moveTo>
                      <a:pt x="26369" y="0"/>
                    </a:moveTo>
                    <a:cubicBezTo>
                      <a:pt x="24211" y="425"/>
                      <a:pt x="22161" y="1152"/>
                      <a:pt x="20267" y="2140"/>
                    </a:cubicBezTo>
                    <a:lnTo>
                      <a:pt x="0" y="22408"/>
                    </a:lnTo>
                    <a:lnTo>
                      <a:pt x="3963" y="22408"/>
                    </a:lnTo>
                    <a:lnTo>
                      <a:pt x="26369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97" name="Google Shape;1497;p30"/>
            <p:cNvGrpSpPr/>
            <p:nvPr/>
          </p:nvGrpSpPr>
          <p:grpSpPr>
            <a:xfrm>
              <a:off x="6917875" y="2286325"/>
              <a:ext cx="1656475" cy="571025"/>
              <a:chOff x="6842050" y="708925"/>
              <a:chExt cx="1656475" cy="571025"/>
            </a:xfrm>
          </p:grpSpPr>
          <p:sp>
            <p:nvSpPr>
              <p:cNvPr id="1498" name="Google Shape;1498;p30"/>
              <p:cNvSpPr/>
              <p:nvPr/>
            </p:nvSpPr>
            <p:spPr>
              <a:xfrm>
                <a:off x="6865375" y="894425"/>
                <a:ext cx="249650" cy="249575"/>
              </a:xfrm>
              <a:custGeom>
                <a:avLst/>
                <a:gdLst/>
                <a:ahLst/>
                <a:cxnLst/>
                <a:rect l="l" t="t" r="r" b="b"/>
                <a:pathLst>
                  <a:path w="9986" h="9983" extrusionOk="0">
                    <a:moveTo>
                      <a:pt x="9985" y="0"/>
                    </a:moveTo>
                    <a:lnTo>
                      <a:pt x="9985" y="0"/>
                    </a:lnTo>
                    <a:cubicBezTo>
                      <a:pt x="9807" y="62"/>
                      <a:pt x="9629" y="126"/>
                      <a:pt x="9454" y="195"/>
                    </a:cubicBezTo>
                    <a:lnTo>
                      <a:pt x="195" y="9453"/>
                    </a:lnTo>
                    <a:cubicBezTo>
                      <a:pt x="126" y="9627"/>
                      <a:pt x="65" y="9805"/>
                      <a:pt x="1" y="9983"/>
                    </a:cubicBezTo>
                    <a:lnTo>
                      <a:pt x="9985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9" name="Google Shape;1499;p30"/>
              <p:cNvSpPr/>
              <p:nvPr/>
            </p:nvSpPr>
            <p:spPr>
              <a:xfrm>
                <a:off x="6842050" y="871025"/>
                <a:ext cx="403800" cy="403825"/>
              </a:xfrm>
              <a:custGeom>
                <a:avLst/>
                <a:gdLst/>
                <a:ahLst/>
                <a:cxnLst/>
                <a:rect l="l" t="t" r="r" b="b"/>
                <a:pathLst>
                  <a:path w="16152" h="16153" extrusionOk="0">
                    <a:moveTo>
                      <a:pt x="16152" y="1"/>
                    </a:moveTo>
                    <a:lnTo>
                      <a:pt x="16152" y="1"/>
                    </a:lnTo>
                    <a:cubicBezTo>
                      <a:pt x="16031" y="3"/>
                      <a:pt x="15914" y="15"/>
                      <a:pt x="15796" y="20"/>
                    </a:cubicBezTo>
                    <a:lnTo>
                      <a:pt x="19" y="15798"/>
                    </a:lnTo>
                    <a:cubicBezTo>
                      <a:pt x="15" y="15917"/>
                      <a:pt x="3" y="16034"/>
                      <a:pt x="0" y="16152"/>
                    </a:cubicBezTo>
                    <a:lnTo>
                      <a:pt x="1615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0" name="Google Shape;1500;p30"/>
              <p:cNvSpPr/>
              <p:nvPr/>
            </p:nvSpPr>
            <p:spPr>
              <a:xfrm>
                <a:off x="6936025" y="879875"/>
                <a:ext cx="406950" cy="400075"/>
              </a:xfrm>
              <a:custGeom>
                <a:avLst/>
                <a:gdLst/>
                <a:ahLst/>
                <a:cxnLst/>
                <a:rect l="l" t="t" r="r" b="b"/>
                <a:pathLst>
                  <a:path w="16278" h="16003" extrusionOk="0">
                    <a:moveTo>
                      <a:pt x="16000" y="1"/>
                    </a:moveTo>
                    <a:lnTo>
                      <a:pt x="0" y="16002"/>
                    </a:lnTo>
                    <a:lnTo>
                      <a:pt x="335" y="16002"/>
                    </a:lnTo>
                    <a:lnTo>
                      <a:pt x="16277" y="60"/>
                    </a:lnTo>
                    <a:cubicBezTo>
                      <a:pt x="16185" y="39"/>
                      <a:pt x="16092" y="20"/>
                      <a:pt x="160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1" name="Google Shape;1501;p30"/>
              <p:cNvSpPr/>
              <p:nvPr/>
            </p:nvSpPr>
            <p:spPr>
              <a:xfrm>
                <a:off x="7043475" y="906350"/>
                <a:ext cx="379450" cy="373600"/>
              </a:xfrm>
              <a:custGeom>
                <a:avLst/>
                <a:gdLst/>
                <a:ahLst/>
                <a:cxnLst/>
                <a:rect l="l" t="t" r="r" b="b"/>
                <a:pathLst>
                  <a:path w="15178" h="14944" extrusionOk="0">
                    <a:moveTo>
                      <a:pt x="14940" y="1"/>
                    </a:moveTo>
                    <a:lnTo>
                      <a:pt x="0" y="14943"/>
                    </a:lnTo>
                    <a:lnTo>
                      <a:pt x="337" y="14943"/>
                    </a:lnTo>
                    <a:lnTo>
                      <a:pt x="15178" y="100"/>
                    </a:lnTo>
                    <a:cubicBezTo>
                      <a:pt x="15100" y="65"/>
                      <a:pt x="15019" y="36"/>
                      <a:pt x="1494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2" name="Google Shape;1502;p30"/>
              <p:cNvSpPr/>
              <p:nvPr/>
            </p:nvSpPr>
            <p:spPr>
              <a:xfrm>
                <a:off x="7150900" y="773200"/>
                <a:ext cx="515125" cy="506750"/>
              </a:xfrm>
              <a:custGeom>
                <a:avLst/>
                <a:gdLst/>
                <a:ahLst/>
                <a:cxnLst/>
                <a:rect l="l" t="t" r="r" b="b"/>
                <a:pathLst>
                  <a:path w="20605" h="20270" extrusionOk="0">
                    <a:moveTo>
                      <a:pt x="20605" y="1"/>
                    </a:moveTo>
                    <a:lnTo>
                      <a:pt x="20605" y="1"/>
                    </a:lnTo>
                    <a:cubicBezTo>
                      <a:pt x="20355" y="131"/>
                      <a:pt x="20108" y="269"/>
                      <a:pt x="19864" y="407"/>
                    </a:cubicBezTo>
                    <a:lnTo>
                      <a:pt x="1" y="20269"/>
                    </a:lnTo>
                    <a:lnTo>
                      <a:pt x="338" y="20269"/>
                    </a:lnTo>
                    <a:lnTo>
                      <a:pt x="2060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3" name="Google Shape;1503;p30"/>
              <p:cNvSpPr/>
              <p:nvPr/>
            </p:nvSpPr>
            <p:spPr>
              <a:xfrm>
                <a:off x="7258425" y="717650"/>
                <a:ext cx="570725" cy="562300"/>
              </a:xfrm>
              <a:custGeom>
                <a:avLst/>
                <a:gdLst/>
                <a:ahLst/>
                <a:cxnLst/>
                <a:rect l="l" t="t" r="r" b="b"/>
                <a:pathLst>
                  <a:path w="22829" h="22492" extrusionOk="0">
                    <a:moveTo>
                      <a:pt x="22829" y="0"/>
                    </a:moveTo>
                    <a:cubicBezTo>
                      <a:pt x="22686" y="24"/>
                      <a:pt x="22548" y="55"/>
                      <a:pt x="22406" y="83"/>
                    </a:cubicBezTo>
                    <a:lnTo>
                      <a:pt x="0" y="22491"/>
                    </a:lnTo>
                    <a:lnTo>
                      <a:pt x="335" y="22491"/>
                    </a:lnTo>
                    <a:lnTo>
                      <a:pt x="2282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4" name="Google Shape;1504;p30"/>
              <p:cNvSpPr/>
              <p:nvPr/>
            </p:nvSpPr>
            <p:spPr>
              <a:xfrm>
                <a:off x="7365875" y="708925"/>
                <a:ext cx="579225" cy="571025"/>
              </a:xfrm>
              <a:custGeom>
                <a:avLst/>
                <a:gdLst/>
                <a:ahLst/>
                <a:cxnLst/>
                <a:rect l="l" t="t" r="r" b="b"/>
                <a:pathLst>
                  <a:path w="23169" h="22841" extrusionOk="0">
                    <a:moveTo>
                      <a:pt x="22840" y="0"/>
                    </a:moveTo>
                    <a:lnTo>
                      <a:pt x="0" y="22840"/>
                    </a:lnTo>
                    <a:lnTo>
                      <a:pt x="337" y="22840"/>
                    </a:lnTo>
                    <a:lnTo>
                      <a:pt x="23168" y="10"/>
                    </a:lnTo>
                    <a:cubicBezTo>
                      <a:pt x="23059" y="5"/>
                      <a:pt x="22950" y="2"/>
                      <a:pt x="228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5" name="Google Shape;1505;p30"/>
              <p:cNvSpPr/>
              <p:nvPr/>
            </p:nvSpPr>
            <p:spPr>
              <a:xfrm>
                <a:off x="7473300" y="718525"/>
                <a:ext cx="568550" cy="561425"/>
              </a:xfrm>
              <a:custGeom>
                <a:avLst/>
                <a:gdLst/>
                <a:ahLst/>
                <a:cxnLst/>
                <a:rect l="l" t="t" r="r" b="b"/>
                <a:pathLst>
                  <a:path w="22742" h="22457" extrusionOk="0">
                    <a:moveTo>
                      <a:pt x="22457" y="1"/>
                    </a:moveTo>
                    <a:lnTo>
                      <a:pt x="1" y="22456"/>
                    </a:lnTo>
                    <a:lnTo>
                      <a:pt x="338" y="22456"/>
                    </a:lnTo>
                    <a:lnTo>
                      <a:pt x="22741" y="53"/>
                    </a:lnTo>
                    <a:cubicBezTo>
                      <a:pt x="22646" y="34"/>
                      <a:pt x="22552" y="20"/>
                      <a:pt x="224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6" name="Google Shape;1506;p30"/>
              <p:cNvSpPr/>
              <p:nvPr/>
            </p:nvSpPr>
            <p:spPr>
              <a:xfrm>
                <a:off x="7580750" y="741200"/>
                <a:ext cx="545025" cy="538750"/>
              </a:xfrm>
              <a:custGeom>
                <a:avLst/>
                <a:gdLst/>
                <a:ahLst/>
                <a:cxnLst/>
                <a:rect l="l" t="t" r="r" b="b"/>
                <a:pathLst>
                  <a:path w="21801" h="21550" extrusionOk="0">
                    <a:moveTo>
                      <a:pt x="21549" y="1"/>
                    </a:moveTo>
                    <a:lnTo>
                      <a:pt x="1" y="21549"/>
                    </a:lnTo>
                    <a:lnTo>
                      <a:pt x="338" y="21549"/>
                    </a:lnTo>
                    <a:lnTo>
                      <a:pt x="21801" y="86"/>
                    </a:lnTo>
                    <a:cubicBezTo>
                      <a:pt x="21718" y="55"/>
                      <a:pt x="21632" y="29"/>
                      <a:pt x="215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7" name="Google Shape;1507;p30"/>
              <p:cNvSpPr/>
              <p:nvPr/>
            </p:nvSpPr>
            <p:spPr>
              <a:xfrm>
                <a:off x="7688250" y="773800"/>
                <a:ext cx="511675" cy="506150"/>
              </a:xfrm>
              <a:custGeom>
                <a:avLst/>
                <a:gdLst/>
                <a:ahLst/>
                <a:cxnLst/>
                <a:rect l="l" t="t" r="r" b="b"/>
                <a:pathLst>
                  <a:path w="20467" h="20246" extrusionOk="0">
                    <a:moveTo>
                      <a:pt x="20244" y="0"/>
                    </a:moveTo>
                    <a:lnTo>
                      <a:pt x="1" y="20245"/>
                    </a:lnTo>
                    <a:lnTo>
                      <a:pt x="338" y="20245"/>
                    </a:lnTo>
                    <a:lnTo>
                      <a:pt x="20467" y="114"/>
                    </a:lnTo>
                    <a:cubicBezTo>
                      <a:pt x="20393" y="76"/>
                      <a:pt x="20317" y="41"/>
                      <a:pt x="202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8" name="Google Shape;1508;p30"/>
              <p:cNvSpPr/>
              <p:nvPr/>
            </p:nvSpPr>
            <p:spPr>
              <a:xfrm>
                <a:off x="7795700" y="814750"/>
                <a:ext cx="470125" cy="465200"/>
              </a:xfrm>
              <a:custGeom>
                <a:avLst/>
                <a:gdLst/>
                <a:ahLst/>
                <a:cxnLst/>
                <a:rect l="l" t="t" r="r" b="b"/>
                <a:pathLst>
                  <a:path w="18805" h="18608" extrusionOk="0">
                    <a:moveTo>
                      <a:pt x="18607" y="1"/>
                    </a:moveTo>
                    <a:lnTo>
                      <a:pt x="1" y="18607"/>
                    </a:lnTo>
                    <a:lnTo>
                      <a:pt x="338" y="18607"/>
                    </a:lnTo>
                    <a:lnTo>
                      <a:pt x="18804" y="141"/>
                    </a:lnTo>
                    <a:cubicBezTo>
                      <a:pt x="18738" y="93"/>
                      <a:pt x="18674" y="48"/>
                      <a:pt x="1860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9" name="Google Shape;1509;p30"/>
              <p:cNvSpPr/>
              <p:nvPr/>
            </p:nvSpPr>
            <p:spPr>
              <a:xfrm>
                <a:off x="7903150" y="863150"/>
                <a:ext cx="421150" cy="416800"/>
              </a:xfrm>
              <a:custGeom>
                <a:avLst/>
                <a:gdLst/>
                <a:ahLst/>
                <a:cxnLst/>
                <a:rect l="l" t="t" r="r" b="b"/>
                <a:pathLst>
                  <a:path w="16846" h="16672" extrusionOk="0">
                    <a:moveTo>
                      <a:pt x="16672" y="0"/>
                    </a:moveTo>
                    <a:lnTo>
                      <a:pt x="1" y="16671"/>
                    </a:lnTo>
                    <a:lnTo>
                      <a:pt x="338" y="16671"/>
                    </a:lnTo>
                    <a:lnTo>
                      <a:pt x="16845" y="164"/>
                    </a:lnTo>
                    <a:cubicBezTo>
                      <a:pt x="16788" y="109"/>
                      <a:pt x="16731" y="55"/>
                      <a:pt x="1667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0" name="Google Shape;1510;p30"/>
              <p:cNvSpPr/>
              <p:nvPr/>
            </p:nvSpPr>
            <p:spPr>
              <a:xfrm>
                <a:off x="8010650" y="918575"/>
                <a:ext cx="365000" cy="361375"/>
              </a:xfrm>
              <a:custGeom>
                <a:avLst/>
                <a:gdLst/>
                <a:ahLst/>
                <a:cxnLst/>
                <a:rect l="l" t="t" r="r" b="b"/>
                <a:pathLst>
                  <a:path w="14600" h="14455" extrusionOk="0">
                    <a:moveTo>
                      <a:pt x="14452" y="1"/>
                    </a:moveTo>
                    <a:lnTo>
                      <a:pt x="1" y="14454"/>
                    </a:lnTo>
                    <a:lnTo>
                      <a:pt x="336" y="14454"/>
                    </a:lnTo>
                    <a:lnTo>
                      <a:pt x="14599" y="191"/>
                    </a:lnTo>
                    <a:cubicBezTo>
                      <a:pt x="14549" y="129"/>
                      <a:pt x="14502" y="65"/>
                      <a:pt x="14452" y="3"/>
                    </a:cubicBezTo>
                    <a:lnTo>
                      <a:pt x="1445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1" name="Google Shape;1511;p30"/>
              <p:cNvSpPr/>
              <p:nvPr/>
            </p:nvSpPr>
            <p:spPr>
              <a:xfrm>
                <a:off x="8118100" y="981400"/>
                <a:ext cx="301700" cy="298550"/>
              </a:xfrm>
              <a:custGeom>
                <a:avLst/>
                <a:gdLst/>
                <a:ahLst/>
                <a:cxnLst/>
                <a:rect l="l" t="t" r="r" b="b"/>
                <a:pathLst>
                  <a:path w="12068" h="11942" extrusionOk="0">
                    <a:moveTo>
                      <a:pt x="11940" y="0"/>
                    </a:moveTo>
                    <a:lnTo>
                      <a:pt x="1" y="11941"/>
                    </a:lnTo>
                    <a:lnTo>
                      <a:pt x="338" y="11941"/>
                    </a:lnTo>
                    <a:lnTo>
                      <a:pt x="12068" y="211"/>
                    </a:lnTo>
                    <a:cubicBezTo>
                      <a:pt x="12025" y="140"/>
                      <a:pt x="11982" y="71"/>
                      <a:pt x="119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2" name="Google Shape;1512;p30"/>
              <p:cNvSpPr/>
              <p:nvPr/>
            </p:nvSpPr>
            <p:spPr>
              <a:xfrm>
                <a:off x="8225550" y="1052100"/>
                <a:ext cx="230475" cy="227850"/>
              </a:xfrm>
              <a:custGeom>
                <a:avLst/>
                <a:gdLst/>
                <a:ahLst/>
                <a:cxnLst/>
                <a:rect l="l" t="t" r="r" b="b"/>
                <a:pathLst>
                  <a:path w="9219" h="9114" extrusionOk="0">
                    <a:moveTo>
                      <a:pt x="9114" y="0"/>
                    </a:moveTo>
                    <a:lnTo>
                      <a:pt x="1" y="9113"/>
                    </a:lnTo>
                    <a:lnTo>
                      <a:pt x="338" y="9113"/>
                    </a:lnTo>
                    <a:lnTo>
                      <a:pt x="9218" y="230"/>
                    </a:lnTo>
                    <a:cubicBezTo>
                      <a:pt x="9185" y="152"/>
                      <a:pt x="9149" y="76"/>
                      <a:pt x="91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3" name="Google Shape;1513;p30"/>
              <p:cNvSpPr/>
              <p:nvPr/>
            </p:nvSpPr>
            <p:spPr>
              <a:xfrm>
                <a:off x="8333050" y="1131700"/>
                <a:ext cx="150050" cy="148250"/>
              </a:xfrm>
              <a:custGeom>
                <a:avLst/>
                <a:gdLst/>
                <a:ahLst/>
                <a:cxnLst/>
                <a:rect l="l" t="t" r="r" b="b"/>
                <a:pathLst>
                  <a:path w="6002" h="5930" extrusionOk="0">
                    <a:moveTo>
                      <a:pt x="5928" y="0"/>
                    </a:moveTo>
                    <a:lnTo>
                      <a:pt x="1" y="5929"/>
                    </a:lnTo>
                    <a:lnTo>
                      <a:pt x="336" y="5929"/>
                    </a:lnTo>
                    <a:lnTo>
                      <a:pt x="6001" y="264"/>
                    </a:lnTo>
                    <a:cubicBezTo>
                      <a:pt x="5977" y="176"/>
                      <a:pt x="5951" y="88"/>
                      <a:pt x="592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4" name="Google Shape;1514;p30"/>
              <p:cNvSpPr/>
              <p:nvPr/>
            </p:nvSpPr>
            <p:spPr>
              <a:xfrm>
                <a:off x="8440500" y="1222525"/>
                <a:ext cx="58025" cy="57425"/>
              </a:xfrm>
              <a:custGeom>
                <a:avLst/>
                <a:gdLst/>
                <a:ahLst/>
                <a:cxnLst/>
                <a:rect l="l" t="t" r="r" b="b"/>
                <a:pathLst>
                  <a:path w="2321" h="2297" extrusionOk="0">
                    <a:moveTo>
                      <a:pt x="2297" y="0"/>
                    </a:moveTo>
                    <a:lnTo>
                      <a:pt x="1" y="2296"/>
                    </a:lnTo>
                    <a:lnTo>
                      <a:pt x="338" y="2296"/>
                    </a:lnTo>
                    <a:lnTo>
                      <a:pt x="2320" y="311"/>
                    </a:lnTo>
                    <a:cubicBezTo>
                      <a:pt x="2311" y="209"/>
                      <a:pt x="2306" y="102"/>
                      <a:pt x="229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515" name="Google Shape;1515;p30"/>
          <p:cNvSpPr/>
          <p:nvPr/>
        </p:nvSpPr>
        <p:spPr>
          <a:xfrm rot="10800000">
            <a:off x="4238492" y="932044"/>
            <a:ext cx="261660" cy="264040"/>
          </a:xfrm>
          <a:custGeom>
            <a:avLst/>
            <a:gdLst/>
            <a:ahLst/>
            <a:cxnLst/>
            <a:rect l="l" t="t" r="r" b="b"/>
            <a:pathLst>
              <a:path w="13526" h="13649" extrusionOk="0">
                <a:moveTo>
                  <a:pt x="6823" y="4253"/>
                </a:moveTo>
                <a:cubicBezTo>
                  <a:pt x="8245" y="4253"/>
                  <a:pt x="9397" y="5402"/>
                  <a:pt x="9397" y="6824"/>
                </a:cubicBezTo>
                <a:cubicBezTo>
                  <a:pt x="9397" y="8247"/>
                  <a:pt x="8245" y="9396"/>
                  <a:pt x="6823" y="9396"/>
                </a:cubicBezTo>
                <a:cubicBezTo>
                  <a:pt x="5403" y="9396"/>
                  <a:pt x="4251" y="8247"/>
                  <a:pt x="4251" y="6824"/>
                </a:cubicBezTo>
                <a:cubicBezTo>
                  <a:pt x="4251" y="5402"/>
                  <a:pt x="5403" y="4253"/>
                  <a:pt x="6823" y="4253"/>
                </a:cubicBezTo>
                <a:close/>
                <a:moveTo>
                  <a:pt x="6823" y="0"/>
                </a:moveTo>
                <a:cubicBezTo>
                  <a:pt x="6383" y="0"/>
                  <a:pt x="5954" y="43"/>
                  <a:pt x="5538" y="124"/>
                </a:cubicBezTo>
                <a:lnTo>
                  <a:pt x="5538" y="2284"/>
                </a:lnTo>
                <a:cubicBezTo>
                  <a:pt x="5180" y="2384"/>
                  <a:pt x="4838" y="2524"/>
                  <a:pt x="4520" y="2705"/>
                </a:cubicBezTo>
                <a:lnTo>
                  <a:pt x="2995" y="1178"/>
                </a:lnTo>
                <a:lnTo>
                  <a:pt x="1176" y="2994"/>
                </a:lnTo>
                <a:lnTo>
                  <a:pt x="2703" y="4519"/>
                </a:lnTo>
                <a:cubicBezTo>
                  <a:pt x="2523" y="4837"/>
                  <a:pt x="2382" y="5181"/>
                  <a:pt x="2283" y="5540"/>
                </a:cubicBezTo>
                <a:lnTo>
                  <a:pt x="122" y="5540"/>
                </a:lnTo>
                <a:cubicBezTo>
                  <a:pt x="41" y="5955"/>
                  <a:pt x="1" y="6385"/>
                  <a:pt x="1" y="6824"/>
                </a:cubicBezTo>
                <a:cubicBezTo>
                  <a:pt x="1" y="7264"/>
                  <a:pt x="41" y="7694"/>
                  <a:pt x="122" y="8109"/>
                </a:cubicBezTo>
                <a:lnTo>
                  <a:pt x="2283" y="8109"/>
                </a:lnTo>
                <a:cubicBezTo>
                  <a:pt x="2382" y="8468"/>
                  <a:pt x="2523" y="8812"/>
                  <a:pt x="2703" y="9130"/>
                </a:cubicBezTo>
                <a:lnTo>
                  <a:pt x="1176" y="10655"/>
                </a:lnTo>
                <a:lnTo>
                  <a:pt x="2995" y="12471"/>
                </a:lnTo>
                <a:lnTo>
                  <a:pt x="4520" y="10944"/>
                </a:lnTo>
                <a:cubicBezTo>
                  <a:pt x="4838" y="11125"/>
                  <a:pt x="5180" y="11265"/>
                  <a:pt x="5538" y="11364"/>
                </a:cubicBezTo>
                <a:lnTo>
                  <a:pt x="5538" y="13525"/>
                </a:lnTo>
                <a:cubicBezTo>
                  <a:pt x="5954" y="13606"/>
                  <a:pt x="6383" y="13649"/>
                  <a:pt x="6823" y="13649"/>
                </a:cubicBezTo>
                <a:cubicBezTo>
                  <a:pt x="7264" y="13649"/>
                  <a:pt x="7694" y="13606"/>
                  <a:pt x="8107" y="13525"/>
                </a:cubicBezTo>
                <a:lnTo>
                  <a:pt x="8107" y="11364"/>
                </a:lnTo>
                <a:cubicBezTo>
                  <a:pt x="8466" y="11265"/>
                  <a:pt x="8810" y="11125"/>
                  <a:pt x="9128" y="10944"/>
                </a:cubicBezTo>
                <a:lnTo>
                  <a:pt x="10653" y="12471"/>
                </a:lnTo>
                <a:lnTo>
                  <a:pt x="12472" y="10655"/>
                </a:lnTo>
                <a:lnTo>
                  <a:pt x="10943" y="9130"/>
                </a:lnTo>
                <a:cubicBezTo>
                  <a:pt x="11123" y="8812"/>
                  <a:pt x="11263" y="8468"/>
                  <a:pt x="11365" y="8109"/>
                </a:cubicBezTo>
                <a:lnTo>
                  <a:pt x="13526" y="8109"/>
                </a:lnTo>
                <a:lnTo>
                  <a:pt x="13526" y="5540"/>
                </a:lnTo>
                <a:lnTo>
                  <a:pt x="11365" y="5540"/>
                </a:lnTo>
                <a:cubicBezTo>
                  <a:pt x="11265" y="5181"/>
                  <a:pt x="11123" y="4837"/>
                  <a:pt x="10943" y="4519"/>
                </a:cubicBezTo>
                <a:lnTo>
                  <a:pt x="12472" y="2994"/>
                </a:lnTo>
                <a:cubicBezTo>
                  <a:pt x="11985" y="2280"/>
                  <a:pt x="11368" y="1662"/>
                  <a:pt x="10653" y="1178"/>
                </a:cubicBezTo>
                <a:lnTo>
                  <a:pt x="9128" y="2705"/>
                </a:lnTo>
                <a:cubicBezTo>
                  <a:pt x="8810" y="2524"/>
                  <a:pt x="8468" y="2384"/>
                  <a:pt x="8107" y="2284"/>
                </a:cubicBezTo>
                <a:lnTo>
                  <a:pt x="8107" y="124"/>
                </a:lnTo>
                <a:cubicBezTo>
                  <a:pt x="7694" y="43"/>
                  <a:pt x="7264" y="0"/>
                  <a:pt x="682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16" name="Google Shape;1516;p30"/>
          <p:cNvGrpSpPr/>
          <p:nvPr/>
        </p:nvGrpSpPr>
        <p:grpSpPr>
          <a:xfrm>
            <a:off x="1215413" y="2887275"/>
            <a:ext cx="394075" cy="82000"/>
            <a:chOff x="3005250" y="4581675"/>
            <a:chExt cx="394075" cy="82000"/>
          </a:xfrm>
        </p:grpSpPr>
        <p:sp>
          <p:nvSpPr>
            <p:cNvPr id="1517" name="Google Shape;1517;p30"/>
            <p:cNvSpPr/>
            <p:nvPr/>
          </p:nvSpPr>
          <p:spPr>
            <a:xfrm>
              <a:off x="3005250" y="4581675"/>
              <a:ext cx="82000" cy="82000"/>
            </a:xfrm>
            <a:custGeom>
              <a:avLst/>
              <a:gdLst/>
              <a:ahLst/>
              <a:cxnLst/>
              <a:rect l="l" t="t" r="r" b="b"/>
              <a:pathLst>
                <a:path w="3280" h="3280" extrusionOk="0">
                  <a:moveTo>
                    <a:pt x="1641" y="0"/>
                  </a:moveTo>
                  <a:cubicBezTo>
                    <a:pt x="736" y="0"/>
                    <a:pt x="0" y="737"/>
                    <a:pt x="0" y="1641"/>
                  </a:cubicBezTo>
                  <a:cubicBezTo>
                    <a:pt x="0" y="2546"/>
                    <a:pt x="736" y="3280"/>
                    <a:pt x="1641" y="3280"/>
                  </a:cubicBezTo>
                  <a:cubicBezTo>
                    <a:pt x="2546" y="3280"/>
                    <a:pt x="3279" y="2546"/>
                    <a:pt x="3279" y="1641"/>
                  </a:cubicBezTo>
                  <a:cubicBezTo>
                    <a:pt x="3279" y="737"/>
                    <a:pt x="2546" y="0"/>
                    <a:pt x="164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8" name="Google Shape;1518;p30"/>
            <p:cNvSpPr/>
            <p:nvPr/>
          </p:nvSpPr>
          <p:spPr>
            <a:xfrm>
              <a:off x="3161300" y="4581675"/>
              <a:ext cx="82000" cy="82000"/>
            </a:xfrm>
            <a:custGeom>
              <a:avLst/>
              <a:gdLst/>
              <a:ahLst/>
              <a:cxnLst/>
              <a:rect l="l" t="t" r="r" b="b"/>
              <a:pathLst>
                <a:path w="3280" h="3280" extrusionOk="0">
                  <a:moveTo>
                    <a:pt x="1639" y="0"/>
                  </a:moveTo>
                  <a:cubicBezTo>
                    <a:pt x="734" y="0"/>
                    <a:pt x="1" y="737"/>
                    <a:pt x="1" y="1641"/>
                  </a:cubicBezTo>
                  <a:cubicBezTo>
                    <a:pt x="1" y="2546"/>
                    <a:pt x="734" y="3280"/>
                    <a:pt x="1639" y="3280"/>
                  </a:cubicBezTo>
                  <a:cubicBezTo>
                    <a:pt x="2546" y="3280"/>
                    <a:pt x="3280" y="2546"/>
                    <a:pt x="3280" y="1641"/>
                  </a:cubicBezTo>
                  <a:cubicBezTo>
                    <a:pt x="3280" y="737"/>
                    <a:pt x="2546" y="0"/>
                    <a:pt x="163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9" name="Google Shape;1519;p30"/>
            <p:cNvSpPr/>
            <p:nvPr/>
          </p:nvSpPr>
          <p:spPr>
            <a:xfrm>
              <a:off x="3317300" y="4581675"/>
              <a:ext cx="82025" cy="82000"/>
            </a:xfrm>
            <a:custGeom>
              <a:avLst/>
              <a:gdLst/>
              <a:ahLst/>
              <a:cxnLst/>
              <a:rect l="l" t="t" r="r" b="b"/>
              <a:pathLst>
                <a:path w="3281" h="3280" extrusionOk="0">
                  <a:moveTo>
                    <a:pt x="1642" y="0"/>
                  </a:moveTo>
                  <a:cubicBezTo>
                    <a:pt x="735" y="0"/>
                    <a:pt x="1" y="737"/>
                    <a:pt x="1" y="1641"/>
                  </a:cubicBezTo>
                  <a:cubicBezTo>
                    <a:pt x="1" y="2546"/>
                    <a:pt x="735" y="3280"/>
                    <a:pt x="1642" y="3280"/>
                  </a:cubicBezTo>
                  <a:cubicBezTo>
                    <a:pt x="2546" y="3280"/>
                    <a:pt x="3280" y="2546"/>
                    <a:pt x="3280" y="1641"/>
                  </a:cubicBezTo>
                  <a:cubicBezTo>
                    <a:pt x="3280" y="737"/>
                    <a:pt x="2546" y="0"/>
                    <a:pt x="164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20" name="Google Shape;1520;p30"/>
          <p:cNvSpPr/>
          <p:nvPr/>
        </p:nvSpPr>
        <p:spPr>
          <a:xfrm>
            <a:off x="8760741" y="3428578"/>
            <a:ext cx="63452" cy="63471"/>
          </a:xfrm>
          <a:custGeom>
            <a:avLst/>
            <a:gdLst/>
            <a:ahLst/>
            <a:cxnLst/>
            <a:rect l="l" t="t" r="r" b="b"/>
            <a:pathLst>
              <a:path w="3280" h="3281" extrusionOk="0">
                <a:moveTo>
                  <a:pt x="1641" y="1"/>
                </a:moveTo>
                <a:cubicBezTo>
                  <a:pt x="734" y="1"/>
                  <a:pt x="0" y="735"/>
                  <a:pt x="0" y="1639"/>
                </a:cubicBezTo>
                <a:cubicBezTo>
                  <a:pt x="0" y="2546"/>
                  <a:pt x="734" y="3280"/>
                  <a:pt x="1641" y="3280"/>
                </a:cubicBezTo>
                <a:cubicBezTo>
                  <a:pt x="2546" y="3280"/>
                  <a:pt x="3279" y="2546"/>
                  <a:pt x="3279" y="1639"/>
                </a:cubicBezTo>
                <a:cubicBezTo>
                  <a:pt x="3279" y="735"/>
                  <a:pt x="2546" y="1"/>
                  <a:pt x="164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1" name="Google Shape;1521;p30"/>
          <p:cNvSpPr/>
          <p:nvPr/>
        </p:nvSpPr>
        <p:spPr>
          <a:xfrm rot="10800000">
            <a:off x="3225741" y="304438"/>
            <a:ext cx="173989" cy="175498"/>
          </a:xfrm>
          <a:custGeom>
            <a:avLst/>
            <a:gdLst/>
            <a:ahLst/>
            <a:cxnLst/>
            <a:rect l="l" t="t" r="r" b="b"/>
            <a:pathLst>
              <a:path w="8994" h="9072" extrusionOk="0">
                <a:moveTo>
                  <a:pt x="4539" y="2826"/>
                </a:moveTo>
                <a:cubicBezTo>
                  <a:pt x="5484" y="2826"/>
                  <a:pt x="6248" y="3591"/>
                  <a:pt x="6248" y="4536"/>
                </a:cubicBezTo>
                <a:cubicBezTo>
                  <a:pt x="6248" y="5481"/>
                  <a:pt x="5484" y="6245"/>
                  <a:pt x="4539" y="6245"/>
                </a:cubicBezTo>
                <a:cubicBezTo>
                  <a:pt x="3591" y="6245"/>
                  <a:pt x="2827" y="5481"/>
                  <a:pt x="2827" y="4536"/>
                </a:cubicBezTo>
                <a:cubicBezTo>
                  <a:pt x="2827" y="3591"/>
                  <a:pt x="3591" y="2826"/>
                  <a:pt x="4539" y="2826"/>
                </a:cubicBezTo>
                <a:close/>
                <a:moveTo>
                  <a:pt x="4536" y="1"/>
                </a:moveTo>
                <a:cubicBezTo>
                  <a:pt x="4244" y="1"/>
                  <a:pt x="3959" y="27"/>
                  <a:pt x="3684" y="81"/>
                </a:cubicBezTo>
                <a:lnTo>
                  <a:pt x="3684" y="1518"/>
                </a:lnTo>
                <a:cubicBezTo>
                  <a:pt x="3444" y="1584"/>
                  <a:pt x="3216" y="1677"/>
                  <a:pt x="3005" y="1798"/>
                </a:cubicBezTo>
                <a:lnTo>
                  <a:pt x="1991" y="782"/>
                </a:lnTo>
                <a:lnTo>
                  <a:pt x="784" y="1990"/>
                </a:lnTo>
                <a:lnTo>
                  <a:pt x="1798" y="3004"/>
                </a:lnTo>
                <a:cubicBezTo>
                  <a:pt x="1680" y="3216"/>
                  <a:pt x="1585" y="3444"/>
                  <a:pt x="1518" y="3681"/>
                </a:cubicBezTo>
                <a:lnTo>
                  <a:pt x="82" y="3681"/>
                </a:lnTo>
                <a:cubicBezTo>
                  <a:pt x="29" y="3959"/>
                  <a:pt x="1" y="4244"/>
                  <a:pt x="1" y="4536"/>
                </a:cubicBezTo>
                <a:cubicBezTo>
                  <a:pt x="1" y="4828"/>
                  <a:pt x="29" y="5115"/>
                  <a:pt x="82" y="5391"/>
                </a:cubicBezTo>
                <a:lnTo>
                  <a:pt x="1518" y="5391"/>
                </a:lnTo>
                <a:cubicBezTo>
                  <a:pt x="1585" y="5628"/>
                  <a:pt x="1680" y="5856"/>
                  <a:pt x="1798" y="6067"/>
                </a:cubicBezTo>
                <a:lnTo>
                  <a:pt x="784" y="7081"/>
                </a:lnTo>
                <a:lnTo>
                  <a:pt x="1991" y="8290"/>
                </a:lnTo>
                <a:lnTo>
                  <a:pt x="3005" y="7274"/>
                </a:lnTo>
                <a:cubicBezTo>
                  <a:pt x="3216" y="7395"/>
                  <a:pt x="3444" y="7487"/>
                  <a:pt x="3684" y="7554"/>
                </a:cubicBezTo>
                <a:lnTo>
                  <a:pt x="3684" y="8990"/>
                </a:lnTo>
                <a:cubicBezTo>
                  <a:pt x="3959" y="9045"/>
                  <a:pt x="4244" y="9071"/>
                  <a:pt x="4536" y="9071"/>
                </a:cubicBezTo>
                <a:cubicBezTo>
                  <a:pt x="4828" y="9071"/>
                  <a:pt x="5116" y="9045"/>
                  <a:pt x="5391" y="8990"/>
                </a:cubicBezTo>
                <a:lnTo>
                  <a:pt x="5391" y="7554"/>
                </a:lnTo>
                <a:cubicBezTo>
                  <a:pt x="5628" y="7487"/>
                  <a:pt x="5856" y="7395"/>
                  <a:pt x="6070" y="7274"/>
                </a:cubicBezTo>
                <a:lnTo>
                  <a:pt x="7082" y="8290"/>
                </a:lnTo>
                <a:lnTo>
                  <a:pt x="8290" y="7081"/>
                </a:lnTo>
                <a:lnTo>
                  <a:pt x="7276" y="6067"/>
                </a:lnTo>
                <a:cubicBezTo>
                  <a:pt x="7395" y="5856"/>
                  <a:pt x="7490" y="5628"/>
                  <a:pt x="7557" y="5391"/>
                </a:cubicBezTo>
                <a:lnTo>
                  <a:pt x="8993" y="5391"/>
                </a:lnTo>
                <a:lnTo>
                  <a:pt x="8993" y="3681"/>
                </a:lnTo>
                <a:lnTo>
                  <a:pt x="7557" y="3681"/>
                </a:lnTo>
                <a:cubicBezTo>
                  <a:pt x="7490" y="3444"/>
                  <a:pt x="7395" y="3216"/>
                  <a:pt x="7276" y="3004"/>
                </a:cubicBezTo>
                <a:lnTo>
                  <a:pt x="8290" y="1990"/>
                </a:lnTo>
                <a:cubicBezTo>
                  <a:pt x="7967" y="1515"/>
                  <a:pt x="7557" y="1105"/>
                  <a:pt x="7082" y="782"/>
                </a:cubicBezTo>
                <a:lnTo>
                  <a:pt x="6070" y="1798"/>
                </a:lnTo>
                <a:cubicBezTo>
                  <a:pt x="5859" y="1677"/>
                  <a:pt x="5628" y="1584"/>
                  <a:pt x="5391" y="1518"/>
                </a:cubicBezTo>
                <a:lnTo>
                  <a:pt x="5391" y="81"/>
                </a:lnTo>
                <a:cubicBezTo>
                  <a:pt x="5116" y="27"/>
                  <a:pt x="4828" y="1"/>
                  <a:pt x="453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2" name="Google Shape;1522;p30"/>
          <p:cNvSpPr/>
          <p:nvPr/>
        </p:nvSpPr>
        <p:spPr>
          <a:xfrm rot="10800000">
            <a:off x="2616579" y="1765988"/>
            <a:ext cx="173989" cy="175498"/>
          </a:xfrm>
          <a:custGeom>
            <a:avLst/>
            <a:gdLst/>
            <a:ahLst/>
            <a:cxnLst/>
            <a:rect l="l" t="t" r="r" b="b"/>
            <a:pathLst>
              <a:path w="8994" h="9072" extrusionOk="0">
                <a:moveTo>
                  <a:pt x="4539" y="2826"/>
                </a:moveTo>
                <a:cubicBezTo>
                  <a:pt x="5484" y="2826"/>
                  <a:pt x="6248" y="3591"/>
                  <a:pt x="6248" y="4536"/>
                </a:cubicBezTo>
                <a:cubicBezTo>
                  <a:pt x="6248" y="5481"/>
                  <a:pt x="5484" y="6245"/>
                  <a:pt x="4539" y="6245"/>
                </a:cubicBezTo>
                <a:cubicBezTo>
                  <a:pt x="3591" y="6245"/>
                  <a:pt x="2827" y="5481"/>
                  <a:pt x="2827" y="4536"/>
                </a:cubicBezTo>
                <a:cubicBezTo>
                  <a:pt x="2827" y="3591"/>
                  <a:pt x="3591" y="2826"/>
                  <a:pt x="4539" y="2826"/>
                </a:cubicBezTo>
                <a:close/>
                <a:moveTo>
                  <a:pt x="4536" y="1"/>
                </a:moveTo>
                <a:cubicBezTo>
                  <a:pt x="4244" y="1"/>
                  <a:pt x="3959" y="27"/>
                  <a:pt x="3684" y="81"/>
                </a:cubicBezTo>
                <a:lnTo>
                  <a:pt x="3684" y="1518"/>
                </a:lnTo>
                <a:cubicBezTo>
                  <a:pt x="3444" y="1584"/>
                  <a:pt x="3216" y="1677"/>
                  <a:pt x="3005" y="1798"/>
                </a:cubicBezTo>
                <a:lnTo>
                  <a:pt x="1991" y="782"/>
                </a:lnTo>
                <a:lnTo>
                  <a:pt x="784" y="1990"/>
                </a:lnTo>
                <a:lnTo>
                  <a:pt x="1798" y="3004"/>
                </a:lnTo>
                <a:cubicBezTo>
                  <a:pt x="1680" y="3216"/>
                  <a:pt x="1585" y="3444"/>
                  <a:pt x="1518" y="3681"/>
                </a:cubicBezTo>
                <a:lnTo>
                  <a:pt x="82" y="3681"/>
                </a:lnTo>
                <a:cubicBezTo>
                  <a:pt x="29" y="3959"/>
                  <a:pt x="1" y="4244"/>
                  <a:pt x="1" y="4536"/>
                </a:cubicBezTo>
                <a:cubicBezTo>
                  <a:pt x="1" y="4828"/>
                  <a:pt x="29" y="5115"/>
                  <a:pt x="82" y="5391"/>
                </a:cubicBezTo>
                <a:lnTo>
                  <a:pt x="1518" y="5391"/>
                </a:lnTo>
                <a:cubicBezTo>
                  <a:pt x="1585" y="5628"/>
                  <a:pt x="1680" y="5856"/>
                  <a:pt x="1798" y="6067"/>
                </a:cubicBezTo>
                <a:lnTo>
                  <a:pt x="784" y="7081"/>
                </a:lnTo>
                <a:lnTo>
                  <a:pt x="1991" y="8290"/>
                </a:lnTo>
                <a:lnTo>
                  <a:pt x="3005" y="7274"/>
                </a:lnTo>
                <a:cubicBezTo>
                  <a:pt x="3216" y="7395"/>
                  <a:pt x="3444" y="7487"/>
                  <a:pt x="3684" y="7554"/>
                </a:cubicBezTo>
                <a:lnTo>
                  <a:pt x="3684" y="8990"/>
                </a:lnTo>
                <a:cubicBezTo>
                  <a:pt x="3959" y="9045"/>
                  <a:pt x="4244" y="9071"/>
                  <a:pt x="4536" y="9071"/>
                </a:cubicBezTo>
                <a:cubicBezTo>
                  <a:pt x="4828" y="9071"/>
                  <a:pt x="5116" y="9045"/>
                  <a:pt x="5391" y="8990"/>
                </a:cubicBezTo>
                <a:lnTo>
                  <a:pt x="5391" y="7554"/>
                </a:lnTo>
                <a:cubicBezTo>
                  <a:pt x="5628" y="7487"/>
                  <a:pt x="5856" y="7395"/>
                  <a:pt x="6070" y="7274"/>
                </a:cubicBezTo>
                <a:lnTo>
                  <a:pt x="7082" y="8290"/>
                </a:lnTo>
                <a:lnTo>
                  <a:pt x="8290" y="7081"/>
                </a:lnTo>
                <a:lnTo>
                  <a:pt x="7276" y="6067"/>
                </a:lnTo>
                <a:cubicBezTo>
                  <a:pt x="7395" y="5856"/>
                  <a:pt x="7490" y="5628"/>
                  <a:pt x="7557" y="5391"/>
                </a:cubicBezTo>
                <a:lnTo>
                  <a:pt x="8993" y="5391"/>
                </a:lnTo>
                <a:lnTo>
                  <a:pt x="8993" y="3681"/>
                </a:lnTo>
                <a:lnTo>
                  <a:pt x="7557" y="3681"/>
                </a:lnTo>
                <a:cubicBezTo>
                  <a:pt x="7490" y="3444"/>
                  <a:pt x="7395" y="3216"/>
                  <a:pt x="7276" y="3004"/>
                </a:cubicBezTo>
                <a:lnTo>
                  <a:pt x="8290" y="1990"/>
                </a:lnTo>
                <a:cubicBezTo>
                  <a:pt x="7967" y="1515"/>
                  <a:pt x="7557" y="1105"/>
                  <a:pt x="7082" y="782"/>
                </a:cubicBezTo>
                <a:lnTo>
                  <a:pt x="6070" y="1798"/>
                </a:lnTo>
                <a:cubicBezTo>
                  <a:pt x="5859" y="1677"/>
                  <a:pt x="5628" y="1584"/>
                  <a:pt x="5391" y="1518"/>
                </a:cubicBezTo>
                <a:lnTo>
                  <a:pt x="5391" y="81"/>
                </a:lnTo>
                <a:cubicBezTo>
                  <a:pt x="5116" y="27"/>
                  <a:pt x="4828" y="1"/>
                  <a:pt x="4536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3" name="Google Shape;1523;p30"/>
          <p:cNvSpPr/>
          <p:nvPr/>
        </p:nvSpPr>
        <p:spPr>
          <a:xfrm>
            <a:off x="3931066" y="2043803"/>
            <a:ext cx="63452" cy="63471"/>
          </a:xfrm>
          <a:custGeom>
            <a:avLst/>
            <a:gdLst/>
            <a:ahLst/>
            <a:cxnLst/>
            <a:rect l="l" t="t" r="r" b="b"/>
            <a:pathLst>
              <a:path w="3280" h="3281" extrusionOk="0">
                <a:moveTo>
                  <a:pt x="1641" y="1"/>
                </a:moveTo>
                <a:cubicBezTo>
                  <a:pt x="734" y="1"/>
                  <a:pt x="0" y="735"/>
                  <a:pt x="0" y="1639"/>
                </a:cubicBezTo>
                <a:cubicBezTo>
                  <a:pt x="0" y="2546"/>
                  <a:pt x="734" y="3280"/>
                  <a:pt x="1641" y="3280"/>
                </a:cubicBezTo>
                <a:cubicBezTo>
                  <a:pt x="2546" y="3280"/>
                  <a:pt x="3279" y="2546"/>
                  <a:pt x="3279" y="1639"/>
                </a:cubicBezTo>
                <a:cubicBezTo>
                  <a:pt x="3279" y="735"/>
                  <a:pt x="2546" y="1"/>
                  <a:pt x="164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4" name="Google Shape;1524;p30"/>
          <p:cNvSpPr/>
          <p:nvPr/>
        </p:nvSpPr>
        <p:spPr>
          <a:xfrm>
            <a:off x="1546041" y="1605303"/>
            <a:ext cx="63452" cy="63471"/>
          </a:xfrm>
          <a:custGeom>
            <a:avLst/>
            <a:gdLst/>
            <a:ahLst/>
            <a:cxnLst/>
            <a:rect l="l" t="t" r="r" b="b"/>
            <a:pathLst>
              <a:path w="3280" h="3281" extrusionOk="0">
                <a:moveTo>
                  <a:pt x="1641" y="1"/>
                </a:moveTo>
                <a:cubicBezTo>
                  <a:pt x="734" y="1"/>
                  <a:pt x="0" y="735"/>
                  <a:pt x="0" y="1639"/>
                </a:cubicBezTo>
                <a:cubicBezTo>
                  <a:pt x="0" y="2546"/>
                  <a:pt x="734" y="3280"/>
                  <a:pt x="1641" y="3280"/>
                </a:cubicBezTo>
                <a:cubicBezTo>
                  <a:pt x="2546" y="3280"/>
                  <a:pt x="3279" y="2546"/>
                  <a:pt x="3279" y="1639"/>
                </a:cubicBezTo>
                <a:cubicBezTo>
                  <a:pt x="3279" y="735"/>
                  <a:pt x="2546" y="1"/>
                  <a:pt x="164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5" name="Google Shape;1525;p30"/>
          <p:cNvSpPr/>
          <p:nvPr/>
        </p:nvSpPr>
        <p:spPr>
          <a:xfrm rot="10800000">
            <a:off x="6605592" y="3797144"/>
            <a:ext cx="261660" cy="264040"/>
          </a:xfrm>
          <a:custGeom>
            <a:avLst/>
            <a:gdLst/>
            <a:ahLst/>
            <a:cxnLst/>
            <a:rect l="l" t="t" r="r" b="b"/>
            <a:pathLst>
              <a:path w="13526" h="13649" extrusionOk="0">
                <a:moveTo>
                  <a:pt x="6823" y="4253"/>
                </a:moveTo>
                <a:cubicBezTo>
                  <a:pt x="8245" y="4253"/>
                  <a:pt x="9397" y="5402"/>
                  <a:pt x="9397" y="6824"/>
                </a:cubicBezTo>
                <a:cubicBezTo>
                  <a:pt x="9397" y="8247"/>
                  <a:pt x="8245" y="9396"/>
                  <a:pt x="6823" y="9396"/>
                </a:cubicBezTo>
                <a:cubicBezTo>
                  <a:pt x="5403" y="9396"/>
                  <a:pt x="4251" y="8247"/>
                  <a:pt x="4251" y="6824"/>
                </a:cubicBezTo>
                <a:cubicBezTo>
                  <a:pt x="4251" y="5402"/>
                  <a:pt x="5403" y="4253"/>
                  <a:pt x="6823" y="4253"/>
                </a:cubicBezTo>
                <a:close/>
                <a:moveTo>
                  <a:pt x="6823" y="0"/>
                </a:moveTo>
                <a:cubicBezTo>
                  <a:pt x="6383" y="0"/>
                  <a:pt x="5954" y="43"/>
                  <a:pt x="5538" y="124"/>
                </a:cubicBezTo>
                <a:lnTo>
                  <a:pt x="5538" y="2284"/>
                </a:lnTo>
                <a:cubicBezTo>
                  <a:pt x="5180" y="2384"/>
                  <a:pt x="4838" y="2524"/>
                  <a:pt x="4520" y="2705"/>
                </a:cubicBezTo>
                <a:lnTo>
                  <a:pt x="2995" y="1178"/>
                </a:lnTo>
                <a:lnTo>
                  <a:pt x="1176" y="2994"/>
                </a:lnTo>
                <a:lnTo>
                  <a:pt x="2703" y="4519"/>
                </a:lnTo>
                <a:cubicBezTo>
                  <a:pt x="2523" y="4837"/>
                  <a:pt x="2382" y="5181"/>
                  <a:pt x="2283" y="5540"/>
                </a:cubicBezTo>
                <a:lnTo>
                  <a:pt x="122" y="5540"/>
                </a:lnTo>
                <a:cubicBezTo>
                  <a:pt x="41" y="5955"/>
                  <a:pt x="1" y="6385"/>
                  <a:pt x="1" y="6824"/>
                </a:cubicBezTo>
                <a:cubicBezTo>
                  <a:pt x="1" y="7264"/>
                  <a:pt x="41" y="7694"/>
                  <a:pt x="122" y="8109"/>
                </a:cubicBezTo>
                <a:lnTo>
                  <a:pt x="2283" y="8109"/>
                </a:lnTo>
                <a:cubicBezTo>
                  <a:pt x="2382" y="8468"/>
                  <a:pt x="2523" y="8812"/>
                  <a:pt x="2703" y="9130"/>
                </a:cubicBezTo>
                <a:lnTo>
                  <a:pt x="1176" y="10655"/>
                </a:lnTo>
                <a:lnTo>
                  <a:pt x="2995" y="12471"/>
                </a:lnTo>
                <a:lnTo>
                  <a:pt x="4520" y="10944"/>
                </a:lnTo>
                <a:cubicBezTo>
                  <a:pt x="4838" y="11125"/>
                  <a:pt x="5180" y="11265"/>
                  <a:pt x="5538" y="11364"/>
                </a:cubicBezTo>
                <a:lnTo>
                  <a:pt x="5538" y="13525"/>
                </a:lnTo>
                <a:cubicBezTo>
                  <a:pt x="5954" y="13606"/>
                  <a:pt x="6383" y="13649"/>
                  <a:pt x="6823" y="13649"/>
                </a:cubicBezTo>
                <a:cubicBezTo>
                  <a:pt x="7264" y="13649"/>
                  <a:pt x="7694" y="13606"/>
                  <a:pt x="8107" y="13525"/>
                </a:cubicBezTo>
                <a:lnTo>
                  <a:pt x="8107" y="11364"/>
                </a:lnTo>
                <a:cubicBezTo>
                  <a:pt x="8466" y="11265"/>
                  <a:pt x="8810" y="11125"/>
                  <a:pt x="9128" y="10944"/>
                </a:cubicBezTo>
                <a:lnTo>
                  <a:pt x="10653" y="12471"/>
                </a:lnTo>
                <a:lnTo>
                  <a:pt x="12472" y="10655"/>
                </a:lnTo>
                <a:lnTo>
                  <a:pt x="10943" y="9130"/>
                </a:lnTo>
                <a:cubicBezTo>
                  <a:pt x="11123" y="8812"/>
                  <a:pt x="11263" y="8468"/>
                  <a:pt x="11365" y="8109"/>
                </a:cubicBezTo>
                <a:lnTo>
                  <a:pt x="13526" y="8109"/>
                </a:lnTo>
                <a:lnTo>
                  <a:pt x="13526" y="5540"/>
                </a:lnTo>
                <a:lnTo>
                  <a:pt x="11365" y="5540"/>
                </a:lnTo>
                <a:cubicBezTo>
                  <a:pt x="11265" y="5181"/>
                  <a:pt x="11123" y="4837"/>
                  <a:pt x="10943" y="4519"/>
                </a:cubicBezTo>
                <a:lnTo>
                  <a:pt x="12472" y="2994"/>
                </a:lnTo>
                <a:cubicBezTo>
                  <a:pt x="11985" y="2280"/>
                  <a:pt x="11368" y="1662"/>
                  <a:pt x="10653" y="1178"/>
                </a:cubicBezTo>
                <a:lnTo>
                  <a:pt x="9128" y="2705"/>
                </a:lnTo>
                <a:cubicBezTo>
                  <a:pt x="8810" y="2524"/>
                  <a:pt x="8468" y="2384"/>
                  <a:pt x="8107" y="2284"/>
                </a:cubicBezTo>
                <a:lnTo>
                  <a:pt x="8107" y="124"/>
                </a:lnTo>
                <a:cubicBezTo>
                  <a:pt x="7694" y="43"/>
                  <a:pt x="7264" y="0"/>
                  <a:pt x="682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6" name="Google Shape;1526;p30"/>
          <p:cNvSpPr/>
          <p:nvPr/>
        </p:nvSpPr>
        <p:spPr>
          <a:xfrm rot="10800000">
            <a:off x="5972229" y="3253088"/>
            <a:ext cx="173989" cy="175498"/>
          </a:xfrm>
          <a:custGeom>
            <a:avLst/>
            <a:gdLst/>
            <a:ahLst/>
            <a:cxnLst/>
            <a:rect l="l" t="t" r="r" b="b"/>
            <a:pathLst>
              <a:path w="8994" h="9072" extrusionOk="0">
                <a:moveTo>
                  <a:pt x="4539" y="2826"/>
                </a:moveTo>
                <a:cubicBezTo>
                  <a:pt x="5484" y="2826"/>
                  <a:pt x="6248" y="3591"/>
                  <a:pt x="6248" y="4536"/>
                </a:cubicBezTo>
                <a:cubicBezTo>
                  <a:pt x="6248" y="5481"/>
                  <a:pt x="5484" y="6245"/>
                  <a:pt x="4539" y="6245"/>
                </a:cubicBezTo>
                <a:cubicBezTo>
                  <a:pt x="3591" y="6245"/>
                  <a:pt x="2827" y="5481"/>
                  <a:pt x="2827" y="4536"/>
                </a:cubicBezTo>
                <a:cubicBezTo>
                  <a:pt x="2827" y="3591"/>
                  <a:pt x="3591" y="2826"/>
                  <a:pt x="4539" y="2826"/>
                </a:cubicBezTo>
                <a:close/>
                <a:moveTo>
                  <a:pt x="4536" y="1"/>
                </a:moveTo>
                <a:cubicBezTo>
                  <a:pt x="4244" y="1"/>
                  <a:pt x="3959" y="27"/>
                  <a:pt x="3684" y="81"/>
                </a:cubicBezTo>
                <a:lnTo>
                  <a:pt x="3684" y="1518"/>
                </a:lnTo>
                <a:cubicBezTo>
                  <a:pt x="3444" y="1584"/>
                  <a:pt x="3216" y="1677"/>
                  <a:pt x="3005" y="1798"/>
                </a:cubicBezTo>
                <a:lnTo>
                  <a:pt x="1991" y="782"/>
                </a:lnTo>
                <a:lnTo>
                  <a:pt x="784" y="1990"/>
                </a:lnTo>
                <a:lnTo>
                  <a:pt x="1798" y="3004"/>
                </a:lnTo>
                <a:cubicBezTo>
                  <a:pt x="1680" y="3216"/>
                  <a:pt x="1585" y="3444"/>
                  <a:pt x="1518" y="3681"/>
                </a:cubicBezTo>
                <a:lnTo>
                  <a:pt x="82" y="3681"/>
                </a:lnTo>
                <a:cubicBezTo>
                  <a:pt x="29" y="3959"/>
                  <a:pt x="1" y="4244"/>
                  <a:pt x="1" y="4536"/>
                </a:cubicBezTo>
                <a:cubicBezTo>
                  <a:pt x="1" y="4828"/>
                  <a:pt x="29" y="5115"/>
                  <a:pt x="82" y="5391"/>
                </a:cubicBezTo>
                <a:lnTo>
                  <a:pt x="1518" y="5391"/>
                </a:lnTo>
                <a:cubicBezTo>
                  <a:pt x="1585" y="5628"/>
                  <a:pt x="1680" y="5856"/>
                  <a:pt x="1798" y="6067"/>
                </a:cubicBezTo>
                <a:lnTo>
                  <a:pt x="784" y="7081"/>
                </a:lnTo>
                <a:lnTo>
                  <a:pt x="1991" y="8290"/>
                </a:lnTo>
                <a:lnTo>
                  <a:pt x="3005" y="7274"/>
                </a:lnTo>
                <a:cubicBezTo>
                  <a:pt x="3216" y="7395"/>
                  <a:pt x="3444" y="7487"/>
                  <a:pt x="3684" y="7554"/>
                </a:cubicBezTo>
                <a:lnTo>
                  <a:pt x="3684" y="8990"/>
                </a:lnTo>
                <a:cubicBezTo>
                  <a:pt x="3959" y="9045"/>
                  <a:pt x="4244" y="9071"/>
                  <a:pt x="4536" y="9071"/>
                </a:cubicBezTo>
                <a:cubicBezTo>
                  <a:pt x="4828" y="9071"/>
                  <a:pt x="5116" y="9045"/>
                  <a:pt x="5391" y="8990"/>
                </a:cubicBezTo>
                <a:lnTo>
                  <a:pt x="5391" y="7554"/>
                </a:lnTo>
                <a:cubicBezTo>
                  <a:pt x="5628" y="7487"/>
                  <a:pt x="5856" y="7395"/>
                  <a:pt x="6070" y="7274"/>
                </a:cubicBezTo>
                <a:lnTo>
                  <a:pt x="7082" y="8290"/>
                </a:lnTo>
                <a:lnTo>
                  <a:pt x="8290" y="7081"/>
                </a:lnTo>
                <a:lnTo>
                  <a:pt x="7276" y="6067"/>
                </a:lnTo>
                <a:cubicBezTo>
                  <a:pt x="7395" y="5856"/>
                  <a:pt x="7490" y="5628"/>
                  <a:pt x="7557" y="5391"/>
                </a:cubicBezTo>
                <a:lnTo>
                  <a:pt x="8993" y="5391"/>
                </a:lnTo>
                <a:lnTo>
                  <a:pt x="8993" y="3681"/>
                </a:lnTo>
                <a:lnTo>
                  <a:pt x="7557" y="3681"/>
                </a:lnTo>
                <a:cubicBezTo>
                  <a:pt x="7490" y="3444"/>
                  <a:pt x="7395" y="3216"/>
                  <a:pt x="7276" y="3004"/>
                </a:cubicBezTo>
                <a:lnTo>
                  <a:pt x="8290" y="1990"/>
                </a:lnTo>
                <a:cubicBezTo>
                  <a:pt x="7967" y="1515"/>
                  <a:pt x="7557" y="1105"/>
                  <a:pt x="7082" y="782"/>
                </a:cubicBezTo>
                <a:lnTo>
                  <a:pt x="6070" y="1798"/>
                </a:lnTo>
                <a:cubicBezTo>
                  <a:pt x="5859" y="1677"/>
                  <a:pt x="5628" y="1584"/>
                  <a:pt x="5391" y="1518"/>
                </a:cubicBezTo>
                <a:lnTo>
                  <a:pt x="5391" y="81"/>
                </a:lnTo>
                <a:cubicBezTo>
                  <a:pt x="5116" y="27"/>
                  <a:pt x="4828" y="1"/>
                  <a:pt x="453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7" name="Google Shape;1527;p30"/>
          <p:cNvSpPr/>
          <p:nvPr/>
        </p:nvSpPr>
        <p:spPr>
          <a:xfrm>
            <a:off x="4945991" y="4642216"/>
            <a:ext cx="63452" cy="63471"/>
          </a:xfrm>
          <a:custGeom>
            <a:avLst/>
            <a:gdLst/>
            <a:ahLst/>
            <a:cxnLst/>
            <a:rect l="l" t="t" r="r" b="b"/>
            <a:pathLst>
              <a:path w="3280" h="3281" extrusionOk="0">
                <a:moveTo>
                  <a:pt x="1641" y="1"/>
                </a:moveTo>
                <a:cubicBezTo>
                  <a:pt x="734" y="1"/>
                  <a:pt x="0" y="735"/>
                  <a:pt x="0" y="1639"/>
                </a:cubicBezTo>
                <a:cubicBezTo>
                  <a:pt x="0" y="2546"/>
                  <a:pt x="734" y="3280"/>
                  <a:pt x="1641" y="3280"/>
                </a:cubicBezTo>
                <a:cubicBezTo>
                  <a:pt x="2546" y="3280"/>
                  <a:pt x="3279" y="2546"/>
                  <a:pt x="3279" y="1639"/>
                </a:cubicBezTo>
                <a:cubicBezTo>
                  <a:pt x="3279" y="735"/>
                  <a:pt x="2546" y="1"/>
                  <a:pt x="164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28" name="Google Shape;1528;p30"/>
          <p:cNvGrpSpPr/>
          <p:nvPr/>
        </p:nvGrpSpPr>
        <p:grpSpPr>
          <a:xfrm>
            <a:off x="7587625" y="2682613"/>
            <a:ext cx="394075" cy="82000"/>
            <a:chOff x="3005250" y="4581675"/>
            <a:chExt cx="394075" cy="82000"/>
          </a:xfrm>
        </p:grpSpPr>
        <p:sp>
          <p:nvSpPr>
            <p:cNvPr id="1529" name="Google Shape;1529;p30"/>
            <p:cNvSpPr/>
            <p:nvPr/>
          </p:nvSpPr>
          <p:spPr>
            <a:xfrm>
              <a:off x="3005250" y="4581675"/>
              <a:ext cx="82000" cy="82000"/>
            </a:xfrm>
            <a:custGeom>
              <a:avLst/>
              <a:gdLst/>
              <a:ahLst/>
              <a:cxnLst/>
              <a:rect l="l" t="t" r="r" b="b"/>
              <a:pathLst>
                <a:path w="3280" h="3280" extrusionOk="0">
                  <a:moveTo>
                    <a:pt x="1641" y="0"/>
                  </a:moveTo>
                  <a:cubicBezTo>
                    <a:pt x="736" y="0"/>
                    <a:pt x="0" y="737"/>
                    <a:pt x="0" y="1641"/>
                  </a:cubicBezTo>
                  <a:cubicBezTo>
                    <a:pt x="0" y="2546"/>
                    <a:pt x="736" y="3280"/>
                    <a:pt x="1641" y="3280"/>
                  </a:cubicBezTo>
                  <a:cubicBezTo>
                    <a:pt x="2546" y="3280"/>
                    <a:pt x="3279" y="2546"/>
                    <a:pt x="3279" y="1641"/>
                  </a:cubicBezTo>
                  <a:cubicBezTo>
                    <a:pt x="3279" y="737"/>
                    <a:pt x="2546" y="0"/>
                    <a:pt x="164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0" name="Google Shape;1530;p30"/>
            <p:cNvSpPr/>
            <p:nvPr/>
          </p:nvSpPr>
          <p:spPr>
            <a:xfrm>
              <a:off x="3161300" y="4581675"/>
              <a:ext cx="82000" cy="82000"/>
            </a:xfrm>
            <a:custGeom>
              <a:avLst/>
              <a:gdLst/>
              <a:ahLst/>
              <a:cxnLst/>
              <a:rect l="l" t="t" r="r" b="b"/>
              <a:pathLst>
                <a:path w="3280" h="3280" extrusionOk="0">
                  <a:moveTo>
                    <a:pt x="1639" y="0"/>
                  </a:moveTo>
                  <a:cubicBezTo>
                    <a:pt x="734" y="0"/>
                    <a:pt x="1" y="737"/>
                    <a:pt x="1" y="1641"/>
                  </a:cubicBezTo>
                  <a:cubicBezTo>
                    <a:pt x="1" y="2546"/>
                    <a:pt x="734" y="3280"/>
                    <a:pt x="1639" y="3280"/>
                  </a:cubicBezTo>
                  <a:cubicBezTo>
                    <a:pt x="2546" y="3280"/>
                    <a:pt x="3280" y="2546"/>
                    <a:pt x="3280" y="1641"/>
                  </a:cubicBezTo>
                  <a:cubicBezTo>
                    <a:pt x="3280" y="737"/>
                    <a:pt x="2546" y="0"/>
                    <a:pt x="163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1" name="Google Shape;1531;p30"/>
            <p:cNvSpPr/>
            <p:nvPr/>
          </p:nvSpPr>
          <p:spPr>
            <a:xfrm>
              <a:off x="3317300" y="4581675"/>
              <a:ext cx="82025" cy="82000"/>
            </a:xfrm>
            <a:custGeom>
              <a:avLst/>
              <a:gdLst/>
              <a:ahLst/>
              <a:cxnLst/>
              <a:rect l="l" t="t" r="r" b="b"/>
              <a:pathLst>
                <a:path w="3281" h="3280" extrusionOk="0">
                  <a:moveTo>
                    <a:pt x="1642" y="0"/>
                  </a:moveTo>
                  <a:cubicBezTo>
                    <a:pt x="735" y="0"/>
                    <a:pt x="1" y="737"/>
                    <a:pt x="1" y="1641"/>
                  </a:cubicBezTo>
                  <a:cubicBezTo>
                    <a:pt x="1" y="2546"/>
                    <a:pt x="735" y="3280"/>
                    <a:pt x="1642" y="3280"/>
                  </a:cubicBezTo>
                  <a:cubicBezTo>
                    <a:pt x="2546" y="3280"/>
                    <a:pt x="3280" y="2546"/>
                    <a:pt x="3280" y="1641"/>
                  </a:cubicBezTo>
                  <a:cubicBezTo>
                    <a:pt x="3280" y="737"/>
                    <a:pt x="2546" y="0"/>
                    <a:pt x="164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32" name="Google Shape;1532;p30"/>
          <p:cNvSpPr/>
          <p:nvPr/>
        </p:nvSpPr>
        <p:spPr>
          <a:xfrm>
            <a:off x="7040316" y="1822003"/>
            <a:ext cx="63452" cy="63471"/>
          </a:xfrm>
          <a:custGeom>
            <a:avLst/>
            <a:gdLst/>
            <a:ahLst/>
            <a:cxnLst/>
            <a:rect l="l" t="t" r="r" b="b"/>
            <a:pathLst>
              <a:path w="3280" h="3281" extrusionOk="0">
                <a:moveTo>
                  <a:pt x="1641" y="1"/>
                </a:moveTo>
                <a:cubicBezTo>
                  <a:pt x="734" y="1"/>
                  <a:pt x="0" y="735"/>
                  <a:pt x="0" y="1639"/>
                </a:cubicBezTo>
                <a:cubicBezTo>
                  <a:pt x="0" y="2546"/>
                  <a:pt x="734" y="3280"/>
                  <a:pt x="1641" y="3280"/>
                </a:cubicBezTo>
                <a:cubicBezTo>
                  <a:pt x="2546" y="3280"/>
                  <a:pt x="3279" y="2546"/>
                  <a:pt x="3279" y="1639"/>
                </a:cubicBezTo>
                <a:cubicBezTo>
                  <a:pt x="3279" y="735"/>
                  <a:pt x="2546" y="1"/>
                  <a:pt x="164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5100" y="535000"/>
            <a:ext cx="7713900" cy="61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Montserrat"/>
              <a:buNone/>
              <a:defRPr sz="3000" b="1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Montserrat"/>
              <a:buNone/>
              <a:defRPr sz="3000" b="1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Montserrat"/>
              <a:buNone/>
              <a:defRPr sz="3000" b="1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Montserrat"/>
              <a:buNone/>
              <a:defRPr sz="3000" b="1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Montserrat"/>
              <a:buNone/>
              <a:defRPr sz="3000" b="1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Montserrat"/>
              <a:buNone/>
              <a:defRPr sz="3000" b="1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Montserrat"/>
              <a:buNone/>
              <a:defRPr sz="3000" b="1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Montserrat"/>
              <a:buNone/>
              <a:defRPr sz="3000" b="1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000"/>
              <a:buFont typeface="Montserrat"/>
              <a:buNone/>
              <a:defRPr sz="3000" b="1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5100" y="1152400"/>
            <a:ext cx="7713900" cy="34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Montserrat Medium"/>
              <a:buChar char="●"/>
              <a:defRPr>
                <a:solidFill>
                  <a:schemeClr val="l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Montserrat Medium"/>
              <a:buChar char="○"/>
              <a:defRPr>
                <a:solidFill>
                  <a:schemeClr val="l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Montserrat Medium"/>
              <a:buChar char="■"/>
              <a:defRPr>
                <a:solidFill>
                  <a:schemeClr val="l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Montserrat Medium"/>
              <a:buChar char="●"/>
              <a:defRPr>
                <a:solidFill>
                  <a:schemeClr val="l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Montserrat Medium"/>
              <a:buChar char="○"/>
              <a:defRPr>
                <a:solidFill>
                  <a:schemeClr val="l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Montserrat Medium"/>
              <a:buChar char="■"/>
              <a:defRPr>
                <a:solidFill>
                  <a:schemeClr val="l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Montserrat Medium"/>
              <a:buChar char="●"/>
              <a:defRPr>
                <a:solidFill>
                  <a:schemeClr val="l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Montserrat Medium"/>
              <a:buChar char="○"/>
              <a:defRPr>
                <a:solidFill>
                  <a:schemeClr val="l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Montserrat Medium"/>
              <a:buChar char="■"/>
              <a:defRPr>
                <a:solidFill>
                  <a:schemeClr val="lt2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2" r:id="rId2"/>
    <p:sldLayoutId id="2147483653" r:id="rId3"/>
    <p:sldLayoutId id="2147483655" r:id="rId4"/>
    <p:sldLayoutId id="2147483658" r:id="rId5"/>
    <p:sldLayoutId id="2147483659" r:id="rId6"/>
    <p:sldLayoutId id="2147483674" r:id="rId7"/>
    <p:sldLayoutId id="2147483675" r:id="rId8"/>
    <p:sldLayoutId id="2147483676" r:id="rId9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1.mp3"/><Relationship Id="rId7" Type="http://schemas.openxmlformats.org/officeDocument/2006/relationships/image" Target="../media/image1.png"/><Relationship Id="rId2" Type="http://schemas.openxmlformats.org/officeDocument/2006/relationships/audio" Target="NULL" TargetMode="External"/><Relationship Id="rId1" Type="http://schemas.openxmlformats.org/officeDocument/2006/relationships/tags" Target="../tags/tag2.xml"/><Relationship Id="rId6" Type="http://schemas.openxmlformats.org/officeDocument/2006/relationships/slide" Target="slide2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notesSlide" Target="../notesSlides/notesSlide8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10" Type="http://schemas.openxmlformats.org/officeDocument/2006/relationships/slide" Target="slide13.xml"/><Relationship Id="rId4" Type="http://schemas.openxmlformats.org/officeDocument/2006/relationships/image" Target="../media/image8.jpeg"/><Relationship Id="rId9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notesSlide" Target="../notesSlides/notesSlide9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10" Type="http://schemas.openxmlformats.org/officeDocument/2006/relationships/slide" Target="slide13.xml"/><Relationship Id="rId4" Type="http://schemas.openxmlformats.org/officeDocument/2006/relationships/image" Target="../media/image9.jpg"/><Relationship Id="rId9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notesSlide" Target="../notesSlides/notesSlide10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10" Type="http://schemas.openxmlformats.org/officeDocument/2006/relationships/slide" Target="slide13.xml"/><Relationship Id="rId4" Type="http://schemas.openxmlformats.org/officeDocument/2006/relationships/image" Target="../media/image10.jpg"/><Relationship Id="rId9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notesSlide" Target="../notesSlides/notesSlide11.xml"/><Relationship Id="rId7" Type="http://schemas.openxmlformats.org/officeDocument/2006/relationships/slide" Target="slide10.xml"/><Relationship Id="rId12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.xml"/><Relationship Id="rId6" Type="http://schemas.openxmlformats.org/officeDocument/2006/relationships/slide" Target="slide9.xml"/><Relationship Id="rId11" Type="http://schemas.openxmlformats.org/officeDocument/2006/relationships/slide" Target="slide5.xml"/><Relationship Id="rId5" Type="http://schemas.openxmlformats.org/officeDocument/2006/relationships/slide" Target="slide8.xml"/><Relationship Id="rId10" Type="http://schemas.openxmlformats.org/officeDocument/2006/relationships/slide" Target="slide13.xml"/><Relationship Id="rId4" Type="http://schemas.openxmlformats.org/officeDocument/2006/relationships/image" Target="../media/image11.jpg"/><Relationship Id="rId9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Relationship Id="rId5" Type="http://schemas.openxmlformats.org/officeDocument/2006/relationships/image" Target="../media/image5.png"/><Relationship Id="rId4" Type="http://schemas.openxmlformats.org/officeDocument/2006/relationships/slide" Target="slid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Relationship Id="rId5" Type="http://schemas.openxmlformats.org/officeDocument/2006/relationships/slide" Target="slide16.xml"/><Relationship Id="rId4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slide" Target="slide15.xml"/><Relationship Id="rId5" Type="http://schemas.openxmlformats.org/officeDocument/2006/relationships/slide" Target="slide45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Relationship Id="rId5" Type="http://schemas.openxmlformats.org/officeDocument/2006/relationships/slide" Target="slide28.xml"/><Relationship Id="rId4" Type="http://schemas.openxmlformats.org/officeDocument/2006/relationships/slide" Target="slide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Relationship Id="rId5" Type="http://schemas.openxmlformats.org/officeDocument/2006/relationships/slide" Target="slide31.xml"/><Relationship Id="rId4" Type="http://schemas.openxmlformats.org/officeDocument/2006/relationships/slide" Target="slide3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Relationship Id="rId5" Type="http://schemas.openxmlformats.org/officeDocument/2006/relationships/slide" Target="slide34.xml"/><Relationship Id="rId4" Type="http://schemas.openxmlformats.org/officeDocument/2006/relationships/slide" Target="slide3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Relationship Id="rId5" Type="http://schemas.openxmlformats.org/officeDocument/2006/relationships/slide" Target="slide38.xml"/><Relationship Id="rId4" Type="http://schemas.openxmlformats.org/officeDocument/2006/relationships/slide" Target="slide3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Relationship Id="rId5" Type="http://schemas.openxmlformats.org/officeDocument/2006/relationships/slide" Target="slide40.xml"/><Relationship Id="rId4" Type="http://schemas.openxmlformats.org/officeDocument/2006/relationships/slide" Target="slide4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Relationship Id="rId5" Type="http://schemas.openxmlformats.org/officeDocument/2006/relationships/slide" Target="slide43.xml"/><Relationship Id="rId4" Type="http://schemas.openxmlformats.org/officeDocument/2006/relationships/slide" Target="slide4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Relationship Id="rId5" Type="http://schemas.openxmlformats.org/officeDocument/2006/relationships/slide" Target="slide46.xml"/><Relationship Id="rId4" Type="http://schemas.openxmlformats.org/officeDocument/2006/relationships/image" Target="../media/image1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6" Type="http://schemas.openxmlformats.org/officeDocument/2006/relationships/slide" Target="slide14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Relationship Id="rId6" Type="http://schemas.openxmlformats.org/officeDocument/2006/relationships/slide" Target="slide5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notesSlide" Target="../notesSlides/notes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10" Type="http://schemas.openxmlformats.org/officeDocument/2006/relationships/slide" Target="slide13.xml"/><Relationship Id="rId4" Type="http://schemas.openxmlformats.org/officeDocument/2006/relationships/image" Target="../media/image6.jpg"/><Relationship Id="rId9" Type="http://schemas.openxmlformats.org/officeDocument/2006/relationships/slide" Target="slide1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notesSlide" Target="../notesSlides/notesSlide7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10" Type="http://schemas.openxmlformats.org/officeDocument/2006/relationships/slide" Target="slide13.xml"/><Relationship Id="rId4" Type="http://schemas.openxmlformats.org/officeDocument/2006/relationships/image" Target="../media/image7.jpg"/><Relationship Id="rId9" Type="http://schemas.openxmlformats.org/officeDocument/2006/relationships/slide" Target="slide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5" name="Google Shape;1545;p34"/>
          <p:cNvSpPr/>
          <p:nvPr/>
        </p:nvSpPr>
        <p:spPr>
          <a:xfrm>
            <a:off x="2935077" y="3260207"/>
            <a:ext cx="4171762" cy="597730"/>
          </a:xfrm>
          <a:prstGeom prst="roundRect">
            <a:avLst>
              <a:gd name="adj" fmla="val 32704"/>
            </a:avLst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tx2"/>
                </a:solidFill>
                <a:latin typeface="Montserrat" panose="00000500000000000000" pitchFamily="2" charset="0"/>
              </a:rPr>
              <a:t>OLEH :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tx2"/>
                </a:solidFill>
                <a:latin typeface="Montserrat" panose="00000500000000000000" pitchFamily="2" charset="0"/>
              </a:rPr>
              <a:t>MOHAMMAD IQBAL PRIHANTONO</a:t>
            </a:r>
          </a:p>
        </p:txBody>
      </p:sp>
      <p:grpSp>
        <p:nvGrpSpPr>
          <p:cNvPr id="1547" name="Google Shape;1547;p34"/>
          <p:cNvGrpSpPr/>
          <p:nvPr/>
        </p:nvGrpSpPr>
        <p:grpSpPr>
          <a:xfrm>
            <a:off x="2013656" y="203378"/>
            <a:ext cx="1175881" cy="404867"/>
            <a:chOff x="6917625" y="2286150"/>
            <a:chExt cx="1658975" cy="571200"/>
          </a:xfrm>
        </p:grpSpPr>
        <p:grpSp>
          <p:nvGrpSpPr>
            <p:cNvPr id="1548" name="Google Shape;1548;p34"/>
            <p:cNvGrpSpPr/>
            <p:nvPr/>
          </p:nvGrpSpPr>
          <p:grpSpPr>
            <a:xfrm>
              <a:off x="6917625" y="2286150"/>
              <a:ext cx="1658975" cy="571200"/>
              <a:chOff x="6841800" y="708750"/>
              <a:chExt cx="1658975" cy="571200"/>
            </a:xfrm>
          </p:grpSpPr>
          <p:sp>
            <p:nvSpPr>
              <p:cNvPr id="1549" name="Google Shape;1549;p34"/>
              <p:cNvSpPr/>
              <p:nvPr/>
            </p:nvSpPr>
            <p:spPr>
              <a:xfrm>
                <a:off x="8341425" y="1138275"/>
                <a:ext cx="156500" cy="141675"/>
              </a:xfrm>
              <a:custGeom>
                <a:avLst/>
                <a:gdLst/>
                <a:ahLst/>
                <a:cxnLst/>
                <a:rect l="l" t="t" r="r" b="b"/>
                <a:pathLst>
                  <a:path w="6260" h="5667" extrusionOk="0">
                    <a:moveTo>
                      <a:pt x="5666" y="1"/>
                    </a:moveTo>
                    <a:lnTo>
                      <a:pt x="1" y="5666"/>
                    </a:lnTo>
                    <a:lnTo>
                      <a:pt x="3964" y="5666"/>
                    </a:lnTo>
                    <a:lnTo>
                      <a:pt x="6260" y="3370"/>
                    </a:lnTo>
                    <a:cubicBezTo>
                      <a:pt x="6146" y="2219"/>
                      <a:pt x="5944" y="1096"/>
                      <a:pt x="56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0" name="Google Shape;1550;p34"/>
              <p:cNvSpPr/>
              <p:nvPr/>
            </p:nvSpPr>
            <p:spPr>
              <a:xfrm>
                <a:off x="6870250" y="899300"/>
                <a:ext cx="231475" cy="231475"/>
              </a:xfrm>
              <a:custGeom>
                <a:avLst/>
                <a:gdLst/>
                <a:ahLst/>
                <a:cxnLst/>
                <a:rect l="l" t="t" r="r" b="b"/>
                <a:pathLst>
                  <a:path w="9259" h="9259" extrusionOk="0">
                    <a:moveTo>
                      <a:pt x="9259" y="0"/>
                    </a:moveTo>
                    <a:lnTo>
                      <a:pt x="9259" y="0"/>
                    </a:lnTo>
                    <a:cubicBezTo>
                      <a:pt x="5027" y="1660"/>
                      <a:pt x="1662" y="5025"/>
                      <a:pt x="0" y="9258"/>
                    </a:cubicBezTo>
                    <a:lnTo>
                      <a:pt x="9259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1" name="Google Shape;1551;p34"/>
              <p:cNvSpPr/>
              <p:nvPr/>
            </p:nvSpPr>
            <p:spPr>
              <a:xfrm>
                <a:off x="8448925" y="1230300"/>
                <a:ext cx="51850" cy="49650"/>
              </a:xfrm>
              <a:custGeom>
                <a:avLst/>
                <a:gdLst/>
                <a:ahLst/>
                <a:cxnLst/>
                <a:rect l="l" t="t" r="r" b="b"/>
                <a:pathLst>
                  <a:path w="2074" h="1986" extrusionOk="0">
                    <a:moveTo>
                      <a:pt x="1983" y="0"/>
                    </a:moveTo>
                    <a:lnTo>
                      <a:pt x="1" y="1985"/>
                    </a:lnTo>
                    <a:lnTo>
                      <a:pt x="2074" y="1985"/>
                    </a:lnTo>
                    <a:cubicBezTo>
                      <a:pt x="2074" y="1316"/>
                      <a:pt x="2040" y="656"/>
                      <a:pt x="198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2" name="Google Shape;1552;p34"/>
              <p:cNvSpPr/>
              <p:nvPr/>
            </p:nvSpPr>
            <p:spPr>
              <a:xfrm>
                <a:off x="7481750" y="719850"/>
                <a:ext cx="637750" cy="560100"/>
              </a:xfrm>
              <a:custGeom>
                <a:avLst/>
                <a:gdLst/>
                <a:ahLst/>
                <a:cxnLst/>
                <a:rect l="l" t="t" r="r" b="b"/>
                <a:pathLst>
                  <a:path w="25510" h="22404" extrusionOk="0">
                    <a:moveTo>
                      <a:pt x="22403" y="0"/>
                    </a:moveTo>
                    <a:lnTo>
                      <a:pt x="0" y="22403"/>
                    </a:lnTo>
                    <a:lnTo>
                      <a:pt x="3961" y="22403"/>
                    </a:lnTo>
                    <a:lnTo>
                      <a:pt x="25509" y="855"/>
                    </a:lnTo>
                    <a:cubicBezTo>
                      <a:pt x="24505" y="501"/>
                      <a:pt x="23467" y="211"/>
                      <a:pt x="224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3" name="Google Shape;1553;p34"/>
              <p:cNvSpPr/>
              <p:nvPr/>
            </p:nvSpPr>
            <p:spPr>
              <a:xfrm>
                <a:off x="7589175" y="743350"/>
                <a:ext cx="605175" cy="536600"/>
              </a:xfrm>
              <a:custGeom>
                <a:avLst/>
                <a:gdLst/>
                <a:ahLst/>
                <a:cxnLst/>
                <a:rect l="l" t="t" r="r" b="b"/>
                <a:pathLst>
                  <a:path w="24207" h="21464" extrusionOk="0">
                    <a:moveTo>
                      <a:pt x="21464" y="0"/>
                    </a:moveTo>
                    <a:lnTo>
                      <a:pt x="1" y="21463"/>
                    </a:lnTo>
                    <a:lnTo>
                      <a:pt x="3964" y="21463"/>
                    </a:lnTo>
                    <a:lnTo>
                      <a:pt x="24207" y="1218"/>
                    </a:lnTo>
                    <a:cubicBezTo>
                      <a:pt x="23323" y="755"/>
                      <a:pt x="22411" y="345"/>
                      <a:pt x="2146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4" name="Google Shape;1554;p34"/>
              <p:cNvSpPr/>
              <p:nvPr/>
            </p:nvSpPr>
            <p:spPr>
              <a:xfrm>
                <a:off x="7374300" y="709150"/>
                <a:ext cx="660425" cy="570800"/>
              </a:xfrm>
              <a:custGeom>
                <a:avLst/>
                <a:gdLst/>
                <a:ahLst/>
                <a:cxnLst/>
                <a:rect l="l" t="t" r="r" b="b"/>
                <a:pathLst>
                  <a:path w="26417" h="22832" extrusionOk="0">
                    <a:moveTo>
                      <a:pt x="22831" y="1"/>
                    </a:moveTo>
                    <a:lnTo>
                      <a:pt x="0" y="22831"/>
                    </a:lnTo>
                    <a:lnTo>
                      <a:pt x="3961" y="22831"/>
                    </a:lnTo>
                    <a:lnTo>
                      <a:pt x="26417" y="376"/>
                    </a:lnTo>
                    <a:cubicBezTo>
                      <a:pt x="25248" y="160"/>
                      <a:pt x="24052" y="31"/>
                      <a:pt x="228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5" name="Google Shape;1555;p34"/>
              <p:cNvSpPr/>
              <p:nvPr/>
            </p:nvSpPr>
            <p:spPr>
              <a:xfrm>
                <a:off x="7696625" y="776650"/>
                <a:ext cx="564275" cy="503300"/>
              </a:xfrm>
              <a:custGeom>
                <a:avLst/>
                <a:gdLst/>
                <a:ahLst/>
                <a:cxnLst/>
                <a:rect l="l" t="t" r="r" b="b"/>
                <a:pathLst>
                  <a:path w="22571" h="20132" extrusionOk="0">
                    <a:moveTo>
                      <a:pt x="20132" y="0"/>
                    </a:moveTo>
                    <a:lnTo>
                      <a:pt x="1" y="20131"/>
                    </a:lnTo>
                    <a:lnTo>
                      <a:pt x="3964" y="20131"/>
                    </a:lnTo>
                    <a:lnTo>
                      <a:pt x="22570" y="1525"/>
                    </a:lnTo>
                    <a:cubicBezTo>
                      <a:pt x="21792" y="969"/>
                      <a:pt x="20979" y="456"/>
                      <a:pt x="201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6" name="Google Shape;1556;p34"/>
              <p:cNvSpPr/>
              <p:nvPr/>
            </p:nvSpPr>
            <p:spPr>
              <a:xfrm>
                <a:off x="8019025" y="923325"/>
                <a:ext cx="397575" cy="356625"/>
              </a:xfrm>
              <a:custGeom>
                <a:avLst/>
                <a:gdLst/>
                <a:ahLst/>
                <a:cxnLst/>
                <a:rect l="l" t="t" r="r" b="b"/>
                <a:pathLst>
                  <a:path w="15903" h="14265" extrusionOk="0">
                    <a:moveTo>
                      <a:pt x="14264" y="1"/>
                    </a:moveTo>
                    <a:lnTo>
                      <a:pt x="1" y="14264"/>
                    </a:lnTo>
                    <a:lnTo>
                      <a:pt x="3964" y="14264"/>
                    </a:lnTo>
                    <a:lnTo>
                      <a:pt x="15903" y="2323"/>
                    </a:lnTo>
                    <a:cubicBezTo>
                      <a:pt x="15406" y="1513"/>
                      <a:pt x="14858" y="739"/>
                      <a:pt x="1426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7" name="Google Shape;1557;p34"/>
              <p:cNvSpPr/>
              <p:nvPr/>
            </p:nvSpPr>
            <p:spPr>
              <a:xfrm>
                <a:off x="8233975" y="1057850"/>
                <a:ext cx="247275" cy="222100"/>
              </a:xfrm>
              <a:custGeom>
                <a:avLst/>
                <a:gdLst/>
                <a:ahLst/>
                <a:cxnLst/>
                <a:rect l="l" t="t" r="r" b="b"/>
                <a:pathLst>
                  <a:path w="9891" h="8884" extrusionOk="0">
                    <a:moveTo>
                      <a:pt x="8881" y="0"/>
                    </a:moveTo>
                    <a:lnTo>
                      <a:pt x="1" y="8883"/>
                    </a:lnTo>
                    <a:lnTo>
                      <a:pt x="3964" y="8883"/>
                    </a:lnTo>
                    <a:lnTo>
                      <a:pt x="9891" y="2954"/>
                    </a:lnTo>
                    <a:cubicBezTo>
                      <a:pt x="9620" y="1940"/>
                      <a:pt x="9285" y="955"/>
                      <a:pt x="888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8" name="Google Shape;1558;p34"/>
              <p:cNvSpPr/>
              <p:nvPr/>
            </p:nvSpPr>
            <p:spPr>
              <a:xfrm>
                <a:off x="8126525" y="986675"/>
                <a:ext cx="326875" cy="293275"/>
              </a:xfrm>
              <a:custGeom>
                <a:avLst/>
                <a:gdLst/>
                <a:ahLst/>
                <a:cxnLst/>
                <a:rect l="l" t="t" r="r" b="b"/>
                <a:pathLst>
                  <a:path w="13075" h="11731" extrusionOk="0">
                    <a:moveTo>
                      <a:pt x="11731" y="0"/>
                    </a:moveTo>
                    <a:lnTo>
                      <a:pt x="1" y="11730"/>
                    </a:lnTo>
                    <a:lnTo>
                      <a:pt x="3962" y="11730"/>
                    </a:lnTo>
                    <a:lnTo>
                      <a:pt x="13075" y="2617"/>
                    </a:lnTo>
                    <a:cubicBezTo>
                      <a:pt x="12681" y="1712"/>
                      <a:pt x="12232" y="839"/>
                      <a:pt x="1173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9" name="Google Shape;1559;p34"/>
              <p:cNvSpPr/>
              <p:nvPr/>
            </p:nvSpPr>
            <p:spPr>
              <a:xfrm>
                <a:off x="7266775" y="708750"/>
                <a:ext cx="670125" cy="571200"/>
              </a:xfrm>
              <a:custGeom>
                <a:avLst/>
                <a:gdLst/>
                <a:ahLst/>
                <a:cxnLst/>
                <a:rect l="l" t="t" r="r" b="b"/>
                <a:pathLst>
                  <a:path w="26805" h="22848" extrusionOk="0">
                    <a:moveTo>
                      <a:pt x="26515" y="0"/>
                    </a:moveTo>
                    <a:cubicBezTo>
                      <a:pt x="25142" y="0"/>
                      <a:pt x="23798" y="123"/>
                      <a:pt x="22495" y="356"/>
                    </a:cubicBezTo>
                    <a:lnTo>
                      <a:pt x="1" y="22847"/>
                    </a:lnTo>
                    <a:lnTo>
                      <a:pt x="3964" y="22847"/>
                    </a:lnTo>
                    <a:lnTo>
                      <a:pt x="26804" y="7"/>
                    </a:lnTo>
                    <a:cubicBezTo>
                      <a:pt x="26707" y="7"/>
                      <a:pt x="26612" y="0"/>
                      <a:pt x="2651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0" name="Google Shape;1560;p34"/>
              <p:cNvSpPr/>
              <p:nvPr/>
            </p:nvSpPr>
            <p:spPr>
              <a:xfrm>
                <a:off x="7911575" y="867225"/>
                <a:ext cx="460400" cy="412725"/>
              </a:xfrm>
              <a:custGeom>
                <a:avLst/>
                <a:gdLst/>
                <a:ahLst/>
                <a:cxnLst/>
                <a:rect l="l" t="t" r="r" b="b"/>
                <a:pathLst>
                  <a:path w="18416" h="16509" extrusionOk="0">
                    <a:moveTo>
                      <a:pt x="16508" y="1"/>
                    </a:moveTo>
                    <a:lnTo>
                      <a:pt x="1" y="16508"/>
                    </a:lnTo>
                    <a:lnTo>
                      <a:pt x="3964" y="16508"/>
                    </a:lnTo>
                    <a:lnTo>
                      <a:pt x="18415" y="2055"/>
                    </a:lnTo>
                    <a:cubicBezTo>
                      <a:pt x="17821" y="1331"/>
                      <a:pt x="17183" y="647"/>
                      <a:pt x="1650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1" name="Google Shape;1561;p34"/>
              <p:cNvSpPr/>
              <p:nvPr/>
            </p:nvSpPr>
            <p:spPr>
              <a:xfrm>
                <a:off x="7804125" y="818250"/>
                <a:ext cx="515825" cy="461700"/>
              </a:xfrm>
              <a:custGeom>
                <a:avLst/>
                <a:gdLst/>
                <a:ahLst/>
                <a:cxnLst/>
                <a:rect l="l" t="t" r="r" b="b"/>
                <a:pathLst>
                  <a:path w="20633" h="18468" extrusionOk="0">
                    <a:moveTo>
                      <a:pt x="18467" y="1"/>
                    </a:moveTo>
                    <a:lnTo>
                      <a:pt x="1" y="18467"/>
                    </a:lnTo>
                    <a:lnTo>
                      <a:pt x="3962" y="18467"/>
                    </a:lnTo>
                    <a:lnTo>
                      <a:pt x="20633" y="1796"/>
                    </a:lnTo>
                    <a:cubicBezTo>
                      <a:pt x="19949" y="1155"/>
                      <a:pt x="19227" y="554"/>
                      <a:pt x="1846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2" name="Google Shape;1562;p34"/>
              <p:cNvSpPr/>
              <p:nvPr/>
            </p:nvSpPr>
            <p:spPr>
              <a:xfrm>
                <a:off x="7051900" y="783350"/>
                <a:ext cx="595600" cy="496600"/>
              </a:xfrm>
              <a:custGeom>
                <a:avLst/>
                <a:gdLst/>
                <a:ahLst/>
                <a:cxnLst/>
                <a:rect l="l" t="t" r="r" b="b"/>
                <a:pathLst>
                  <a:path w="23824" h="19864" extrusionOk="0">
                    <a:moveTo>
                      <a:pt x="23824" y="1"/>
                    </a:moveTo>
                    <a:lnTo>
                      <a:pt x="23824" y="1"/>
                    </a:lnTo>
                    <a:cubicBezTo>
                      <a:pt x="21100" y="1554"/>
                      <a:pt x="18723" y="3643"/>
                      <a:pt x="16847" y="6134"/>
                    </a:cubicBezTo>
                    <a:cubicBezTo>
                      <a:pt x="16209" y="5719"/>
                      <a:pt x="15537" y="5346"/>
                      <a:pt x="14841" y="5023"/>
                    </a:cubicBezTo>
                    <a:lnTo>
                      <a:pt x="0" y="19863"/>
                    </a:lnTo>
                    <a:lnTo>
                      <a:pt x="3961" y="19863"/>
                    </a:lnTo>
                    <a:lnTo>
                      <a:pt x="23824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3" name="Google Shape;1563;p34"/>
              <p:cNvSpPr/>
              <p:nvPr/>
            </p:nvSpPr>
            <p:spPr>
              <a:xfrm>
                <a:off x="6944400" y="881375"/>
                <a:ext cx="472600" cy="398575"/>
              </a:xfrm>
              <a:custGeom>
                <a:avLst/>
                <a:gdLst/>
                <a:ahLst/>
                <a:cxnLst/>
                <a:rect l="l" t="t" r="r" b="b"/>
                <a:pathLst>
                  <a:path w="18904" h="15943" extrusionOk="0">
                    <a:moveTo>
                      <a:pt x="15942" y="0"/>
                    </a:moveTo>
                    <a:lnTo>
                      <a:pt x="0" y="15942"/>
                    </a:lnTo>
                    <a:lnTo>
                      <a:pt x="3963" y="15942"/>
                    </a:lnTo>
                    <a:lnTo>
                      <a:pt x="18903" y="1000"/>
                    </a:lnTo>
                    <a:cubicBezTo>
                      <a:pt x="17961" y="579"/>
                      <a:pt x="16971" y="240"/>
                      <a:pt x="1594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4" name="Google Shape;1564;p34"/>
              <p:cNvSpPr/>
              <p:nvPr/>
            </p:nvSpPr>
            <p:spPr>
              <a:xfrm>
                <a:off x="6842525" y="871500"/>
                <a:ext cx="394425" cy="394500"/>
              </a:xfrm>
              <a:custGeom>
                <a:avLst/>
                <a:gdLst/>
                <a:ahLst/>
                <a:cxnLst/>
                <a:rect l="l" t="t" r="r" b="b"/>
                <a:pathLst>
                  <a:path w="15777" h="15780" extrusionOk="0">
                    <a:moveTo>
                      <a:pt x="15777" y="1"/>
                    </a:moveTo>
                    <a:lnTo>
                      <a:pt x="15777" y="1"/>
                    </a:lnTo>
                    <a:cubicBezTo>
                      <a:pt x="14072" y="58"/>
                      <a:pt x="12433" y="376"/>
                      <a:pt x="10899" y="917"/>
                    </a:cubicBezTo>
                    <a:lnTo>
                      <a:pt x="915" y="10900"/>
                    </a:lnTo>
                    <a:cubicBezTo>
                      <a:pt x="373" y="12436"/>
                      <a:pt x="57" y="14072"/>
                      <a:pt x="0" y="15779"/>
                    </a:cubicBezTo>
                    <a:lnTo>
                      <a:pt x="15777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5" name="Google Shape;1565;p34"/>
              <p:cNvSpPr/>
              <p:nvPr/>
            </p:nvSpPr>
            <p:spPr>
              <a:xfrm>
                <a:off x="6841800" y="870800"/>
                <a:ext cx="494225" cy="409150"/>
              </a:xfrm>
              <a:custGeom>
                <a:avLst/>
                <a:gdLst/>
                <a:ahLst/>
                <a:cxnLst/>
                <a:rect l="l" t="t" r="r" b="b"/>
                <a:pathLst>
                  <a:path w="19769" h="16366" extrusionOk="0">
                    <a:moveTo>
                      <a:pt x="16364" y="0"/>
                    </a:moveTo>
                    <a:cubicBezTo>
                      <a:pt x="16295" y="0"/>
                      <a:pt x="16228" y="10"/>
                      <a:pt x="16159" y="10"/>
                    </a:cubicBezTo>
                    <a:lnTo>
                      <a:pt x="10" y="16161"/>
                    </a:lnTo>
                    <a:cubicBezTo>
                      <a:pt x="10" y="16230"/>
                      <a:pt x="1" y="16297"/>
                      <a:pt x="1" y="16365"/>
                    </a:cubicBezTo>
                    <a:lnTo>
                      <a:pt x="3769" y="16365"/>
                    </a:lnTo>
                    <a:lnTo>
                      <a:pt x="19769" y="364"/>
                    </a:lnTo>
                    <a:cubicBezTo>
                      <a:pt x="18672" y="129"/>
                      <a:pt x="17534" y="0"/>
                      <a:pt x="1636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6" name="Google Shape;1566;p34"/>
              <p:cNvSpPr/>
              <p:nvPr/>
            </p:nvSpPr>
            <p:spPr>
              <a:xfrm>
                <a:off x="7159350" y="719725"/>
                <a:ext cx="659225" cy="560225"/>
              </a:xfrm>
              <a:custGeom>
                <a:avLst/>
                <a:gdLst/>
                <a:ahLst/>
                <a:cxnLst/>
                <a:rect l="l" t="t" r="r" b="b"/>
                <a:pathLst>
                  <a:path w="26369" h="22409" extrusionOk="0">
                    <a:moveTo>
                      <a:pt x="26369" y="0"/>
                    </a:moveTo>
                    <a:cubicBezTo>
                      <a:pt x="24211" y="425"/>
                      <a:pt x="22161" y="1152"/>
                      <a:pt x="20267" y="2140"/>
                    </a:cubicBezTo>
                    <a:lnTo>
                      <a:pt x="0" y="22408"/>
                    </a:lnTo>
                    <a:lnTo>
                      <a:pt x="3963" y="22408"/>
                    </a:lnTo>
                    <a:lnTo>
                      <a:pt x="26369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67" name="Google Shape;1567;p34"/>
            <p:cNvGrpSpPr/>
            <p:nvPr/>
          </p:nvGrpSpPr>
          <p:grpSpPr>
            <a:xfrm>
              <a:off x="6917875" y="2286325"/>
              <a:ext cx="1656475" cy="571025"/>
              <a:chOff x="6842050" y="708925"/>
              <a:chExt cx="1656475" cy="571025"/>
            </a:xfrm>
          </p:grpSpPr>
          <p:sp>
            <p:nvSpPr>
              <p:cNvPr id="1568" name="Google Shape;1568;p34"/>
              <p:cNvSpPr/>
              <p:nvPr/>
            </p:nvSpPr>
            <p:spPr>
              <a:xfrm>
                <a:off x="6865375" y="894425"/>
                <a:ext cx="249650" cy="249575"/>
              </a:xfrm>
              <a:custGeom>
                <a:avLst/>
                <a:gdLst/>
                <a:ahLst/>
                <a:cxnLst/>
                <a:rect l="l" t="t" r="r" b="b"/>
                <a:pathLst>
                  <a:path w="9986" h="9983" extrusionOk="0">
                    <a:moveTo>
                      <a:pt x="9985" y="0"/>
                    </a:moveTo>
                    <a:lnTo>
                      <a:pt x="9985" y="0"/>
                    </a:lnTo>
                    <a:cubicBezTo>
                      <a:pt x="9807" y="62"/>
                      <a:pt x="9629" y="126"/>
                      <a:pt x="9454" y="195"/>
                    </a:cubicBezTo>
                    <a:lnTo>
                      <a:pt x="195" y="9453"/>
                    </a:lnTo>
                    <a:cubicBezTo>
                      <a:pt x="126" y="9627"/>
                      <a:pt x="65" y="9805"/>
                      <a:pt x="1" y="9983"/>
                    </a:cubicBezTo>
                    <a:lnTo>
                      <a:pt x="9985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9" name="Google Shape;1569;p34"/>
              <p:cNvSpPr/>
              <p:nvPr/>
            </p:nvSpPr>
            <p:spPr>
              <a:xfrm>
                <a:off x="6842050" y="871025"/>
                <a:ext cx="403800" cy="403825"/>
              </a:xfrm>
              <a:custGeom>
                <a:avLst/>
                <a:gdLst/>
                <a:ahLst/>
                <a:cxnLst/>
                <a:rect l="l" t="t" r="r" b="b"/>
                <a:pathLst>
                  <a:path w="16152" h="16153" extrusionOk="0">
                    <a:moveTo>
                      <a:pt x="16152" y="1"/>
                    </a:moveTo>
                    <a:lnTo>
                      <a:pt x="16152" y="1"/>
                    </a:lnTo>
                    <a:cubicBezTo>
                      <a:pt x="16031" y="3"/>
                      <a:pt x="15914" y="15"/>
                      <a:pt x="15796" y="20"/>
                    </a:cubicBezTo>
                    <a:lnTo>
                      <a:pt x="19" y="15798"/>
                    </a:lnTo>
                    <a:cubicBezTo>
                      <a:pt x="15" y="15917"/>
                      <a:pt x="3" y="16034"/>
                      <a:pt x="0" y="16152"/>
                    </a:cubicBezTo>
                    <a:lnTo>
                      <a:pt x="1615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0" name="Google Shape;1570;p34"/>
              <p:cNvSpPr/>
              <p:nvPr/>
            </p:nvSpPr>
            <p:spPr>
              <a:xfrm>
                <a:off x="6936025" y="879875"/>
                <a:ext cx="406950" cy="400075"/>
              </a:xfrm>
              <a:custGeom>
                <a:avLst/>
                <a:gdLst/>
                <a:ahLst/>
                <a:cxnLst/>
                <a:rect l="l" t="t" r="r" b="b"/>
                <a:pathLst>
                  <a:path w="16278" h="16003" extrusionOk="0">
                    <a:moveTo>
                      <a:pt x="16000" y="1"/>
                    </a:moveTo>
                    <a:lnTo>
                      <a:pt x="0" y="16002"/>
                    </a:lnTo>
                    <a:lnTo>
                      <a:pt x="335" y="16002"/>
                    </a:lnTo>
                    <a:lnTo>
                      <a:pt x="16277" y="60"/>
                    </a:lnTo>
                    <a:cubicBezTo>
                      <a:pt x="16185" y="39"/>
                      <a:pt x="16092" y="20"/>
                      <a:pt x="160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1" name="Google Shape;1571;p34"/>
              <p:cNvSpPr/>
              <p:nvPr/>
            </p:nvSpPr>
            <p:spPr>
              <a:xfrm>
                <a:off x="7043475" y="906350"/>
                <a:ext cx="379450" cy="373600"/>
              </a:xfrm>
              <a:custGeom>
                <a:avLst/>
                <a:gdLst/>
                <a:ahLst/>
                <a:cxnLst/>
                <a:rect l="l" t="t" r="r" b="b"/>
                <a:pathLst>
                  <a:path w="15178" h="14944" extrusionOk="0">
                    <a:moveTo>
                      <a:pt x="14940" y="1"/>
                    </a:moveTo>
                    <a:lnTo>
                      <a:pt x="0" y="14943"/>
                    </a:lnTo>
                    <a:lnTo>
                      <a:pt x="337" y="14943"/>
                    </a:lnTo>
                    <a:lnTo>
                      <a:pt x="15178" y="100"/>
                    </a:lnTo>
                    <a:cubicBezTo>
                      <a:pt x="15100" y="65"/>
                      <a:pt x="15019" y="36"/>
                      <a:pt x="1494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2" name="Google Shape;1572;p34"/>
              <p:cNvSpPr/>
              <p:nvPr/>
            </p:nvSpPr>
            <p:spPr>
              <a:xfrm>
                <a:off x="7150900" y="773200"/>
                <a:ext cx="515125" cy="506750"/>
              </a:xfrm>
              <a:custGeom>
                <a:avLst/>
                <a:gdLst/>
                <a:ahLst/>
                <a:cxnLst/>
                <a:rect l="l" t="t" r="r" b="b"/>
                <a:pathLst>
                  <a:path w="20605" h="20270" extrusionOk="0">
                    <a:moveTo>
                      <a:pt x="20605" y="1"/>
                    </a:moveTo>
                    <a:lnTo>
                      <a:pt x="20605" y="1"/>
                    </a:lnTo>
                    <a:cubicBezTo>
                      <a:pt x="20355" y="131"/>
                      <a:pt x="20108" y="269"/>
                      <a:pt x="19864" y="407"/>
                    </a:cubicBezTo>
                    <a:lnTo>
                      <a:pt x="1" y="20269"/>
                    </a:lnTo>
                    <a:lnTo>
                      <a:pt x="338" y="20269"/>
                    </a:lnTo>
                    <a:lnTo>
                      <a:pt x="2060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3" name="Google Shape;1573;p34"/>
              <p:cNvSpPr/>
              <p:nvPr/>
            </p:nvSpPr>
            <p:spPr>
              <a:xfrm>
                <a:off x="7258425" y="717650"/>
                <a:ext cx="570725" cy="562300"/>
              </a:xfrm>
              <a:custGeom>
                <a:avLst/>
                <a:gdLst/>
                <a:ahLst/>
                <a:cxnLst/>
                <a:rect l="l" t="t" r="r" b="b"/>
                <a:pathLst>
                  <a:path w="22829" h="22492" extrusionOk="0">
                    <a:moveTo>
                      <a:pt x="22829" y="0"/>
                    </a:moveTo>
                    <a:cubicBezTo>
                      <a:pt x="22686" y="24"/>
                      <a:pt x="22548" y="55"/>
                      <a:pt x="22406" y="83"/>
                    </a:cubicBezTo>
                    <a:lnTo>
                      <a:pt x="0" y="22491"/>
                    </a:lnTo>
                    <a:lnTo>
                      <a:pt x="335" y="22491"/>
                    </a:lnTo>
                    <a:lnTo>
                      <a:pt x="2282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4" name="Google Shape;1574;p34"/>
              <p:cNvSpPr/>
              <p:nvPr/>
            </p:nvSpPr>
            <p:spPr>
              <a:xfrm>
                <a:off x="7365875" y="708925"/>
                <a:ext cx="579225" cy="571025"/>
              </a:xfrm>
              <a:custGeom>
                <a:avLst/>
                <a:gdLst/>
                <a:ahLst/>
                <a:cxnLst/>
                <a:rect l="l" t="t" r="r" b="b"/>
                <a:pathLst>
                  <a:path w="23169" h="22841" extrusionOk="0">
                    <a:moveTo>
                      <a:pt x="22840" y="0"/>
                    </a:moveTo>
                    <a:lnTo>
                      <a:pt x="0" y="22840"/>
                    </a:lnTo>
                    <a:lnTo>
                      <a:pt x="337" y="22840"/>
                    </a:lnTo>
                    <a:lnTo>
                      <a:pt x="23168" y="10"/>
                    </a:lnTo>
                    <a:cubicBezTo>
                      <a:pt x="23059" y="5"/>
                      <a:pt x="22950" y="2"/>
                      <a:pt x="228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5" name="Google Shape;1575;p34"/>
              <p:cNvSpPr/>
              <p:nvPr/>
            </p:nvSpPr>
            <p:spPr>
              <a:xfrm>
                <a:off x="7473300" y="718525"/>
                <a:ext cx="568550" cy="561425"/>
              </a:xfrm>
              <a:custGeom>
                <a:avLst/>
                <a:gdLst/>
                <a:ahLst/>
                <a:cxnLst/>
                <a:rect l="l" t="t" r="r" b="b"/>
                <a:pathLst>
                  <a:path w="22742" h="22457" extrusionOk="0">
                    <a:moveTo>
                      <a:pt x="22457" y="1"/>
                    </a:moveTo>
                    <a:lnTo>
                      <a:pt x="1" y="22456"/>
                    </a:lnTo>
                    <a:lnTo>
                      <a:pt x="338" y="22456"/>
                    </a:lnTo>
                    <a:lnTo>
                      <a:pt x="22741" y="53"/>
                    </a:lnTo>
                    <a:cubicBezTo>
                      <a:pt x="22646" y="34"/>
                      <a:pt x="22552" y="20"/>
                      <a:pt x="224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6" name="Google Shape;1576;p34"/>
              <p:cNvSpPr/>
              <p:nvPr/>
            </p:nvSpPr>
            <p:spPr>
              <a:xfrm>
                <a:off x="7580750" y="741200"/>
                <a:ext cx="545025" cy="538750"/>
              </a:xfrm>
              <a:custGeom>
                <a:avLst/>
                <a:gdLst/>
                <a:ahLst/>
                <a:cxnLst/>
                <a:rect l="l" t="t" r="r" b="b"/>
                <a:pathLst>
                  <a:path w="21801" h="21550" extrusionOk="0">
                    <a:moveTo>
                      <a:pt x="21549" y="1"/>
                    </a:moveTo>
                    <a:lnTo>
                      <a:pt x="1" y="21549"/>
                    </a:lnTo>
                    <a:lnTo>
                      <a:pt x="338" y="21549"/>
                    </a:lnTo>
                    <a:lnTo>
                      <a:pt x="21801" y="86"/>
                    </a:lnTo>
                    <a:cubicBezTo>
                      <a:pt x="21718" y="55"/>
                      <a:pt x="21632" y="29"/>
                      <a:pt x="215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7" name="Google Shape;1577;p34"/>
              <p:cNvSpPr/>
              <p:nvPr/>
            </p:nvSpPr>
            <p:spPr>
              <a:xfrm>
                <a:off x="7688250" y="773800"/>
                <a:ext cx="511675" cy="506150"/>
              </a:xfrm>
              <a:custGeom>
                <a:avLst/>
                <a:gdLst/>
                <a:ahLst/>
                <a:cxnLst/>
                <a:rect l="l" t="t" r="r" b="b"/>
                <a:pathLst>
                  <a:path w="20467" h="20246" extrusionOk="0">
                    <a:moveTo>
                      <a:pt x="20244" y="0"/>
                    </a:moveTo>
                    <a:lnTo>
                      <a:pt x="1" y="20245"/>
                    </a:lnTo>
                    <a:lnTo>
                      <a:pt x="338" y="20245"/>
                    </a:lnTo>
                    <a:lnTo>
                      <a:pt x="20467" y="114"/>
                    </a:lnTo>
                    <a:cubicBezTo>
                      <a:pt x="20393" y="76"/>
                      <a:pt x="20317" y="41"/>
                      <a:pt x="202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8" name="Google Shape;1578;p34"/>
              <p:cNvSpPr/>
              <p:nvPr/>
            </p:nvSpPr>
            <p:spPr>
              <a:xfrm>
                <a:off x="7795700" y="814750"/>
                <a:ext cx="470125" cy="465200"/>
              </a:xfrm>
              <a:custGeom>
                <a:avLst/>
                <a:gdLst/>
                <a:ahLst/>
                <a:cxnLst/>
                <a:rect l="l" t="t" r="r" b="b"/>
                <a:pathLst>
                  <a:path w="18805" h="18608" extrusionOk="0">
                    <a:moveTo>
                      <a:pt x="18607" y="1"/>
                    </a:moveTo>
                    <a:lnTo>
                      <a:pt x="1" y="18607"/>
                    </a:lnTo>
                    <a:lnTo>
                      <a:pt x="338" y="18607"/>
                    </a:lnTo>
                    <a:lnTo>
                      <a:pt x="18804" y="141"/>
                    </a:lnTo>
                    <a:cubicBezTo>
                      <a:pt x="18738" y="93"/>
                      <a:pt x="18674" y="48"/>
                      <a:pt x="1860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9" name="Google Shape;1579;p34"/>
              <p:cNvSpPr/>
              <p:nvPr/>
            </p:nvSpPr>
            <p:spPr>
              <a:xfrm>
                <a:off x="7903150" y="863150"/>
                <a:ext cx="421150" cy="416800"/>
              </a:xfrm>
              <a:custGeom>
                <a:avLst/>
                <a:gdLst/>
                <a:ahLst/>
                <a:cxnLst/>
                <a:rect l="l" t="t" r="r" b="b"/>
                <a:pathLst>
                  <a:path w="16846" h="16672" extrusionOk="0">
                    <a:moveTo>
                      <a:pt x="16672" y="0"/>
                    </a:moveTo>
                    <a:lnTo>
                      <a:pt x="1" y="16671"/>
                    </a:lnTo>
                    <a:lnTo>
                      <a:pt x="338" y="16671"/>
                    </a:lnTo>
                    <a:lnTo>
                      <a:pt x="16845" y="164"/>
                    </a:lnTo>
                    <a:cubicBezTo>
                      <a:pt x="16788" y="109"/>
                      <a:pt x="16731" y="55"/>
                      <a:pt x="1667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0" name="Google Shape;1580;p34"/>
              <p:cNvSpPr/>
              <p:nvPr/>
            </p:nvSpPr>
            <p:spPr>
              <a:xfrm>
                <a:off x="8010650" y="918575"/>
                <a:ext cx="365000" cy="361375"/>
              </a:xfrm>
              <a:custGeom>
                <a:avLst/>
                <a:gdLst/>
                <a:ahLst/>
                <a:cxnLst/>
                <a:rect l="l" t="t" r="r" b="b"/>
                <a:pathLst>
                  <a:path w="14600" h="14455" extrusionOk="0">
                    <a:moveTo>
                      <a:pt x="14452" y="1"/>
                    </a:moveTo>
                    <a:lnTo>
                      <a:pt x="1" y="14454"/>
                    </a:lnTo>
                    <a:lnTo>
                      <a:pt x="336" y="14454"/>
                    </a:lnTo>
                    <a:lnTo>
                      <a:pt x="14599" y="191"/>
                    </a:lnTo>
                    <a:cubicBezTo>
                      <a:pt x="14549" y="129"/>
                      <a:pt x="14502" y="65"/>
                      <a:pt x="14452" y="3"/>
                    </a:cubicBezTo>
                    <a:lnTo>
                      <a:pt x="1445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1" name="Google Shape;1581;p34"/>
              <p:cNvSpPr/>
              <p:nvPr/>
            </p:nvSpPr>
            <p:spPr>
              <a:xfrm>
                <a:off x="8118100" y="981400"/>
                <a:ext cx="301700" cy="298550"/>
              </a:xfrm>
              <a:custGeom>
                <a:avLst/>
                <a:gdLst/>
                <a:ahLst/>
                <a:cxnLst/>
                <a:rect l="l" t="t" r="r" b="b"/>
                <a:pathLst>
                  <a:path w="12068" h="11942" extrusionOk="0">
                    <a:moveTo>
                      <a:pt x="11940" y="0"/>
                    </a:moveTo>
                    <a:lnTo>
                      <a:pt x="1" y="11941"/>
                    </a:lnTo>
                    <a:lnTo>
                      <a:pt x="338" y="11941"/>
                    </a:lnTo>
                    <a:lnTo>
                      <a:pt x="12068" y="211"/>
                    </a:lnTo>
                    <a:cubicBezTo>
                      <a:pt x="12025" y="140"/>
                      <a:pt x="11982" y="71"/>
                      <a:pt x="119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2" name="Google Shape;1582;p34"/>
              <p:cNvSpPr/>
              <p:nvPr/>
            </p:nvSpPr>
            <p:spPr>
              <a:xfrm>
                <a:off x="8225550" y="1052100"/>
                <a:ext cx="230475" cy="227850"/>
              </a:xfrm>
              <a:custGeom>
                <a:avLst/>
                <a:gdLst/>
                <a:ahLst/>
                <a:cxnLst/>
                <a:rect l="l" t="t" r="r" b="b"/>
                <a:pathLst>
                  <a:path w="9219" h="9114" extrusionOk="0">
                    <a:moveTo>
                      <a:pt x="9114" y="0"/>
                    </a:moveTo>
                    <a:lnTo>
                      <a:pt x="1" y="9113"/>
                    </a:lnTo>
                    <a:lnTo>
                      <a:pt x="338" y="9113"/>
                    </a:lnTo>
                    <a:lnTo>
                      <a:pt x="9218" y="230"/>
                    </a:lnTo>
                    <a:cubicBezTo>
                      <a:pt x="9185" y="152"/>
                      <a:pt x="9149" y="76"/>
                      <a:pt x="91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3" name="Google Shape;1583;p34"/>
              <p:cNvSpPr/>
              <p:nvPr/>
            </p:nvSpPr>
            <p:spPr>
              <a:xfrm>
                <a:off x="8333050" y="1131700"/>
                <a:ext cx="150050" cy="148250"/>
              </a:xfrm>
              <a:custGeom>
                <a:avLst/>
                <a:gdLst/>
                <a:ahLst/>
                <a:cxnLst/>
                <a:rect l="l" t="t" r="r" b="b"/>
                <a:pathLst>
                  <a:path w="6002" h="5930" extrusionOk="0">
                    <a:moveTo>
                      <a:pt x="5928" y="0"/>
                    </a:moveTo>
                    <a:lnTo>
                      <a:pt x="1" y="5929"/>
                    </a:lnTo>
                    <a:lnTo>
                      <a:pt x="336" y="5929"/>
                    </a:lnTo>
                    <a:lnTo>
                      <a:pt x="6001" y="264"/>
                    </a:lnTo>
                    <a:cubicBezTo>
                      <a:pt x="5977" y="176"/>
                      <a:pt x="5951" y="88"/>
                      <a:pt x="592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4" name="Google Shape;1584;p34"/>
              <p:cNvSpPr/>
              <p:nvPr/>
            </p:nvSpPr>
            <p:spPr>
              <a:xfrm>
                <a:off x="8440500" y="1222525"/>
                <a:ext cx="58025" cy="57425"/>
              </a:xfrm>
              <a:custGeom>
                <a:avLst/>
                <a:gdLst/>
                <a:ahLst/>
                <a:cxnLst/>
                <a:rect l="l" t="t" r="r" b="b"/>
                <a:pathLst>
                  <a:path w="2321" h="2297" extrusionOk="0">
                    <a:moveTo>
                      <a:pt x="2297" y="0"/>
                    </a:moveTo>
                    <a:lnTo>
                      <a:pt x="1" y="2296"/>
                    </a:lnTo>
                    <a:lnTo>
                      <a:pt x="338" y="2296"/>
                    </a:lnTo>
                    <a:lnTo>
                      <a:pt x="2320" y="311"/>
                    </a:lnTo>
                    <a:cubicBezTo>
                      <a:pt x="2311" y="209"/>
                      <a:pt x="2306" y="102"/>
                      <a:pt x="229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602" name="Google Shape;1602;p34"/>
          <p:cNvSpPr/>
          <p:nvPr/>
        </p:nvSpPr>
        <p:spPr>
          <a:xfrm>
            <a:off x="8273770" y="3031932"/>
            <a:ext cx="658640" cy="329320"/>
          </a:xfrm>
          <a:custGeom>
            <a:avLst/>
            <a:gdLst/>
            <a:ahLst/>
            <a:cxnLst/>
            <a:rect l="l" t="t" r="r" b="b"/>
            <a:pathLst>
              <a:path w="285744" h="142872" extrusionOk="0">
                <a:moveTo>
                  <a:pt x="142872" y="0"/>
                </a:moveTo>
                <a:cubicBezTo>
                  <a:pt x="63966" y="0"/>
                  <a:pt x="0" y="63966"/>
                  <a:pt x="0" y="142871"/>
                </a:cubicBezTo>
                <a:lnTo>
                  <a:pt x="285744" y="142871"/>
                </a:lnTo>
                <a:cubicBezTo>
                  <a:pt x="285744" y="63966"/>
                  <a:pt x="221778" y="0"/>
                  <a:pt x="14287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3" name="Google Shape;1603;p34"/>
          <p:cNvSpPr/>
          <p:nvPr/>
        </p:nvSpPr>
        <p:spPr>
          <a:xfrm>
            <a:off x="8241981" y="3031932"/>
            <a:ext cx="722218" cy="361109"/>
          </a:xfrm>
          <a:custGeom>
            <a:avLst/>
            <a:gdLst/>
            <a:ahLst/>
            <a:cxnLst/>
            <a:rect l="l" t="t" r="r" b="b"/>
            <a:pathLst>
              <a:path w="285744" h="142872" extrusionOk="0">
                <a:moveTo>
                  <a:pt x="142872" y="0"/>
                </a:moveTo>
                <a:cubicBezTo>
                  <a:pt x="63966" y="0"/>
                  <a:pt x="0" y="63966"/>
                  <a:pt x="0" y="142871"/>
                </a:cubicBezTo>
                <a:lnTo>
                  <a:pt x="285744" y="142871"/>
                </a:lnTo>
                <a:cubicBezTo>
                  <a:pt x="285744" y="63966"/>
                  <a:pt x="221778" y="0"/>
                  <a:pt x="14287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04" name="Google Shape;1604;p34"/>
          <p:cNvGrpSpPr/>
          <p:nvPr/>
        </p:nvGrpSpPr>
        <p:grpSpPr>
          <a:xfrm>
            <a:off x="7020162" y="1716866"/>
            <a:ext cx="1324789" cy="543538"/>
            <a:chOff x="3065850" y="2375700"/>
            <a:chExt cx="1762625" cy="723175"/>
          </a:xfrm>
        </p:grpSpPr>
        <p:sp>
          <p:nvSpPr>
            <p:cNvPr id="1605" name="Google Shape;1605;p34"/>
            <p:cNvSpPr/>
            <p:nvPr/>
          </p:nvSpPr>
          <p:spPr>
            <a:xfrm>
              <a:off x="3447375" y="2375700"/>
              <a:ext cx="1381100" cy="93575"/>
            </a:xfrm>
            <a:custGeom>
              <a:avLst/>
              <a:gdLst/>
              <a:ahLst/>
              <a:cxnLst/>
              <a:rect l="l" t="t" r="r" b="b"/>
              <a:pathLst>
                <a:path w="55244" h="3743" extrusionOk="0">
                  <a:moveTo>
                    <a:pt x="1871" y="1"/>
                  </a:moveTo>
                  <a:cubicBezTo>
                    <a:pt x="839" y="1"/>
                    <a:pt x="0" y="839"/>
                    <a:pt x="0" y="1872"/>
                  </a:cubicBezTo>
                  <a:cubicBezTo>
                    <a:pt x="0" y="2905"/>
                    <a:pt x="839" y="3743"/>
                    <a:pt x="1871" y="3743"/>
                  </a:cubicBezTo>
                  <a:lnTo>
                    <a:pt x="53372" y="3743"/>
                  </a:lnTo>
                  <a:cubicBezTo>
                    <a:pt x="54405" y="3743"/>
                    <a:pt x="55243" y="2905"/>
                    <a:pt x="55243" y="1872"/>
                  </a:cubicBezTo>
                  <a:cubicBezTo>
                    <a:pt x="55243" y="839"/>
                    <a:pt x="54405" y="1"/>
                    <a:pt x="533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6" name="Google Shape;1606;p34"/>
            <p:cNvSpPr/>
            <p:nvPr/>
          </p:nvSpPr>
          <p:spPr>
            <a:xfrm>
              <a:off x="3611450" y="2581400"/>
              <a:ext cx="1217025" cy="100625"/>
            </a:xfrm>
            <a:custGeom>
              <a:avLst/>
              <a:gdLst/>
              <a:ahLst/>
              <a:cxnLst/>
              <a:rect l="l" t="t" r="r" b="b"/>
              <a:pathLst>
                <a:path w="48681" h="4025" extrusionOk="0">
                  <a:moveTo>
                    <a:pt x="60" y="0"/>
                  </a:moveTo>
                  <a:cubicBezTo>
                    <a:pt x="27" y="0"/>
                    <a:pt x="0" y="26"/>
                    <a:pt x="0" y="60"/>
                  </a:cubicBezTo>
                  <a:lnTo>
                    <a:pt x="0" y="3966"/>
                  </a:lnTo>
                  <a:cubicBezTo>
                    <a:pt x="0" y="3999"/>
                    <a:pt x="27" y="4025"/>
                    <a:pt x="60" y="4025"/>
                  </a:cubicBezTo>
                  <a:lnTo>
                    <a:pt x="48623" y="4025"/>
                  </a:lnTo>
                  <a:cubicBezTo>
                    <a:pt x="48654" y="4025"/>
                    <a:pt x="48680" y="3999"/>
                    <a:pt x="48680" y="3966"/>
                  </a:cubicBezTo>
                  <a:lnTo>
                    <a:pt x="48680" y="60"/>
                  </a:lnTo>
                  <a:cubicBezTo>
                    <a:pt x="48680" y="26"/>
                    <a:pt x="48654" y="0"/>
                    <a:pt x="486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7" name="Google Shape;1607;p34"/>
            <p:cNvSpPr/>
            <p:nvPr/>
          </p:nvSpPr>
          <p:spPr>
            <a:xfrm>
              <a:off x="4642925" y="2998775"/>
              <a:ext cx="185550" cy="100100"/>
            </a:xfrm>
            <a:custGeom>
              <a:avLst/>
              <a:gdLst/>
              <a:ahLst/>
              <a:cxnLst/>
              <a:rect l="l" t="t" r="r" b="b"/>
              <a:pathLst>
                <a:path w="7422" h="4004" extrusionOk="0">
                  <a:moveTo>
                    <a:pt x="58" y="0"/>
                  </a:moveTo>
                  <a:cubicBezTo>
                    <a:pt x="27" y="0"/>
                    <a:pt x="1" y="26"/>
                    <a:pt x="1" y="60"/>
                  </a:cubicBezTo>
                  <a:lnTo>
                    <a:pt x="1" y="3944"/>
                  </a:lnTo>
                  <a:cubicBezTo>
                    <a:pt x="1" y="3978"/>
                    <a:pt x="27" y="4004"/>
                    <a:pt x="58" y="4004"/>
                  </a:cubicBezTo>
                  <a:lnTo>
                    <a:pt x="7362" y="4004"/>
                  </a:lnTo>
                  <a:cubicBezTo>
                    <a:pt x="7395" y="4004"/>
                    <a:pt x="7421" y="3978"/>
                    <a:pt x="7421" y="3944"/>
                  </a:cubicBezTo>
                  <a:lnTo>
                    <a:pt x="7421" y="60"/>
                  </a:lnTo>
                  <a:cubicBezTo>
                    <a:pt x="7421" y="26"/>
                    <a:pt x="7395" y="0"/>
                    <a:pt x="73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8" name="Google Shape;1608;p34"/>
            <p:cNvSpPr/>
            <p:nvPr/>
          </p:nvSpPr>
          <p:spPr>
            <a:xfrm>
              <a:off x="4363100" y="2998775"/>
              <a:ext cx="185525" cy="100100"/>
            </a:xfrm>
            <a:custGeom>
              <a:avLst/>
              <a:gdLst/>
              <a:ahLst/>
              <a:cxnLst/>
              <a:rect l="l" t="t" r="r" b="b"/>
              <a:pathLst>
                <a:path w="7421" h="4004" extrusionOk="0">
                  <a:moveTo>
                    <a:pt x="57" y="0"/>
                  </a:moveTo>
                  <a:cubicBezTo>
                    <a:pt x="27" y="0"/>
                    <a:pt x="0" y="26"/>
                    <a:pt x="0" y="60"/>
                  </a:cubicBezTo>
                  <a:lnTo>
                    <a:pt x="0" y="3944"/>
                  </a:lnTo>
                  <a:cubicBezTo>
                    <a:pt x="0" y="3978"/>
                    <a:pt x="27" y="4004"/>
                    <a:pt x="57" y="4004"/>
                  </a:cubicBezTo>
                  <a:lnTo>
                    <a:pt x="7361" y="4004"/>
                  </a:lnTo>
                  <a:cubicBezTo>
                    <a:pt x="7395" y="4004"/>
                    <a:pt x="7421" y="3978"/>
                    <a:pt x="7421" y="3944"/>
                  </a:cubicBezTo>
                  <a:lnTo>
                    <a:pt x="7421" y="60"/>
                  </a:lnTo>
                  <a:cubicBezTo>
                    <a:pt x="7421" y="26"/>
                    <a:pt x="7395" y="0"/>
                    <a:pt x="73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9" name="Google Shape;1609;p34"/>
            <p:cNvSpPr/>
            <p:nvPr/>
          </p:nvSpPr>
          <p:spPr>
            <a:xfrm>
              <a:off x="3109550" y="2581400"/>
              <a:ext cx="185525" cy="100100"/>
            </a:xfrm>
            <a:custGeom>
              <a:avLst/>
              <a:gdLst/>
              <a:ahLst/>
              <a:cxnLst/>
              <a:rect l="l" t="t" r="r" b="b"/>
              <a:pathLst>
                <a:path w="7421" h="4004" extrusionOk="0">
                  <a:moveTo>
                    <a:pt x="57" y="0"/>
                  </a:moveTo>
                  <a:cubicBezTo>
                    <a:pt x="26" y="0"/>
                    <a:pt x="0" y="26"/>
                    <a:pt x="0" y="60"/>
                  </a:cubicBezTo>
                  <a:lnTo>
                    <a:pt x="0" y="3944"/>
                  </a:lnTo>
                  <a:cubicBezTo>
                    <a:pt x="0" y="3977"/>
                    <a:pt x="26" y="4004"/>
                    <a:pt x="57" y="4004"/>
                  </a:cubicBezTo>
                  <a:lnTo>
                    <a:pt x="7361" y="4004"/>
                  </a:lnTo>
                  <a:cubicBezTo>
                    <a:pt x="7394" y="4004"/>
                    <a:pt x="7420" y="3977"/>
                    <a:pt x="7420" y="3944"/>
                  </a:cubicBezTo>
                  <a:lnTo>
                    <a:pt x="7420" y="60"/>
                  </a:lnTo>
                  <a:cubicBezTo>
                    <a:pt x="7420" y="26"/>
                    <a:pt x="7394" y="0"/>
                    <a:pt x="73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0" name="Google Shape;1610;p34"/>
            <p:cNvSpPr/>
            <p:nvPr/>
          </p:nvSpPr>
          <p:spPr>
            <a:xfrm>
              <a:off x="3065850" y="2793625"/>
              <a:ext cx="1762625" cy="93625"/>
            </a:xfrm>
            <a:custGeom>
              <a:avLst/>
              <a:gdLst/>
              <a:ahLst/>
              <a:cxnLst/>
              <a:rect l="l" t="t" r="r" b="b"/>
              <a:pathLst>
                <a:path w="70505" h="3745" extrusionOk="0">
                  <a:moveTo>
                    <a:pt x="1874" y="0"/>
                  </a:moveTo>
                  <a:cubicBezTo>
                    <a:pt x="839" y="0"/>
                    <a:pt x="0" y="838"/>
                    <a:pt x="0" y="1871"/>
                  </a:cubicBezTo>
                  <a:cubicBezTo>
                    <a:pt x="0" y="2906"/>
                    <a:pt x="839" y="3745"/>
                    <a:pt x="1874" y="3745"/>
                  </a:cubicBezTo>
                  <a:lnTo>
                    <a:pt x="68633" y="3745"/>
                  </a:lnTo>
                  <a:cubicBezTo>
                    <a:pt x="69666" y="3745"/>
                    <a:pt x="70504" y="2906"/>
                    <a:pt x="70504" y="1871"/>
                  </a:cubicBezTo>
                  <a:cubicBezTo>
                    <a:pt x="70504" y="838"/>
                    <a:pt x="69666" y="0"/>
                    <a:pt x="686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11" name="Google Shape;1611;p34"/>
          <p:cNvGrpSpPr/>
          <p:nvPr/>
        </p:nvGrpSpPr>
        <p:grpSpPr>
          <a:xfrm>
            <a:off x="7169653" y="3077907"/>
            <a:ext cx="827529" cy="868626"/>
            <a:chOff x="4640800" y="3855900"/>
            <a:chExt cx="1076250" cy="1129700"/>
          </a:xfrm>
        </p:grpSpPr>
        <p:sp>
          <p:nvSpPr>
            <p:cNvPr id="1612" name="Google Shape;1612;p34"/>
            <p:cNvSpPr/>
            <p:nvPr/>
          </p:nvSpPr>
          <p:spPr>
            <a:xfrm>
              <a:off x="4640800" y="3855900"/>
              <a:ext cx="1044150" cy="1044150"/>
            </a:xfrm>
            <a:custGeom>
              <a:avLst/>
              <a:gdLst/>
              <a:ahLst/>
              <a:cxnLst/>
              <a:rect l="l" t="t" r="r" b="b"/>
              <a:pathLst>
                <a:path w="41766" h="41766" extrusionOk="0">
                  <a:moveTo>
                    <a:pt x="41597" y="1"/>
                  </a:moveTo>
                  <a:lnTo>
                    <a:pt x="0" y="41597"/>
                  </a:lnTo>
                  <a:lnTo>
                    <a:pt x="169" y="41766"/>
                  </a:lnTo>
                  <a:lnTo>
                    <a:pt x="41765" y="169"/>
                  </a:lnTo>
                  <a:lnTo>
                    <a:pt x="4159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3" name="Google Shape;1613;p34"/>
            <p:cNvSpPr/>
            <p:nvPr/>
          </p:nvSpPr>
          <p:spPr>
            <a:xfrm>
              <a:off x="4672975" y="3941450"/>
              <a:ext cx="1044075" cy="1044150"/>
            </a:xfrm>
            <a:custGeom>
              <a:avLst/>
              <a:gdLst/>
              <a:ahLst/>
              <a:cxnLst/>
              <a:rect l="l" t="t" r="r" b="b"/>
              <a:pathLst>
                <a:path w="41763" h="41766" extrusionOk="0">
                  <a:moveTo>
                    <a:pt x="41597" y="0"/>
                  </a:moveTo>
                  <a:lnTo>
                    <a:pt x="0" y="41597"/>
                  </a:lnTo>
                  <a:lnTo>
                    <a:pt x="167" y="41766"/>
                  </a:lnTo>
                  <a:lnTo>
                    <a:pt x="41763" y="169"/>
                  </a:lnTo>
                  <a:lnTo>
                    <a:pt x="4159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4" name="Google Shape;1614;p34"/>
            <p:cNvSpPr/>
            <p:nvPr/>
          </p:nvSpPr>
          <p:spPr>
            <a:xfrm>
              <a:off x="4939450" y="4099900"/>
              <a:ext cx="736825" cy="736825"/>
            </a:xfrm>
            <a:custGeom>
              <a:avLst/>
              <a:gdLst/>
              <a:ahLst/>
              <a:cxnLst/>
              <a:rect l="l" t="t" r="r" b="b"/>
              <a:pathLst>
                <a:path w="29473" h="29473" extrusionOk="0">
                  <a:moveTo>
                    <a:pt x="29304" y="0"/>
                  </a:moveTo>
                  <a:lnTo>
                    <a:pt x="0" y="29304"/>
                  </a:lnTo>
                  <a:lnTo>
                    <a:pt x="169" y="29472"/>
                  </a:lnTo>
                  <a:lnTo>
                    <a:pt x="29473" y="169"/>
                  </a:lnTo>
                  <a:lnTo>
                    <a:pt x="2930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5" name="Google Shape;1615;p34"/>
            <p:cNvSpPr/>
            <p:nvPr/>
          </p:nvSpPr>
          <p:spPr>
            <a:xfrm>
              <a:off x="5023450" y="4214450"/>
              <a:ext cx="655975" cy="655925"/>
            </a:xfrm>
            <a:custGeom>
              <a:avLst/>
              <a:gdLst/>
              <a:ahLst/>
              <a:cxnLst/>
              <a:rect l="l" t="t" r="r" b="b"/>
              <a:pathLst>
                <a:path w="26239" h="26237" extrusionOk="0">
                  <a:moveTo>
                    <a:pt x="26070" y="1"/>
                  </a:moveTo>
                  <a:lnTo>
                    <a:pt x="0" y="26068"/>
                  </a:lnTo>
                  <a:lnTo>
                    <a:pt x="169" y="26237"/>
                  </a:lnTo>
                  <a:lnTo>
                    <a:pt x="26239" y="169"/>
                  </a:lnTo>
                  <a:lnTo>
                    <a:pt x="2607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6" name="Google Shape;1616;p34"/>
            <p:cNvSpPr/>
            <p:nvPr/>
          </p:nvSpPr>
          <p:spPr>
            <a:xfrm>
              <a:off x="5111475" y="4297450"/>
              <a:ext cx="602625" cy="602600"/>
            </a:xfrm>
            <a:custGeom>
              <a:avLst/>
              <a:gdLst/>
              <a:ahLst/>
              <a:cxnLst/>
              <a:rect l="l" t="t" r="r" b="b"/>
              <a:pathLst>
                <a:path w="24105" h="24104" extrusionOk="0">
                  <a:moveTo>
                    <a:pt x="23936" y="0"/>
                  </a:moveTo>
                  <a:lnTo>
                    <a:pt x="1" y="23935"/>
                  </a:lnTo>
                  <a:lnTo>
                    <a:pt x="169" y="24104"/>
                  </a:lnTo>
                  <a:lnTo>
                    <a:pt x="24104" y="169"/>
                  </a:lnTo>
                  <a:lnTo>
                    <a:pt x="239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7" name="Google Shape;1617;p34"/>
            <p:cNvSpPr/>
            <p:nvPr/>
          </p:nvSpPr>
          <p:spPr>
            <a:xfrm>
              <a:off x="5229125" y="4438725"/>
              <a:ext cx="461450" cy="461450"/>
            </a:xfrm>
            <a:custGeom>
              <a:avLst/>
              <a:gdLst/>
              <a:ahLst/>
              <a:cxnLst/>
              <a:rect l="l" t="t" r="r" b="b"/>
              <a:pathLst>
                <a:path w="18458" h="18458" extrusionOk="0">
                  <a:moveTo>
                    <a:pt x="18289" y="1"/>
                  </a:moveTo>
                  <a:lnTo>
                    <a:pt x="1" y="18289"/>
                  </a:lnTo>
                  <a:lnTo>
                    <a:pt x="167" y="18458"/>
                  </a:lnTo>
                  <a:lnTo>
                    <a:pt x="18458" y="169"/>
                  </a:lnTo>
                  <a:lnTo>
                    <a:pt x="1828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8" name="Google Shape;1618;p34"/>
            <p:cNvSpPr/>
            <p:nvPr/>
          </p:nvSpPr>
          <p:spPr>
            <a:xfrm>
              <a:off x="5336050" y="4580675"/>
              <a:ext cx="330075" cy="330075"/>
            </a:xfrm>
            <a:custGeom>
              <a:avLst/>
              <a:gdLst/>
              <a:ahLst/>
              <a:cxnLst/>
              <a:rect l="l" t="t" r="r" b="b"/>
              <a:pathLst>
                <a:path w="13203" h="13203" extrusionOk="0">
                  <a:moveTo>
                    <a:pt x="13034" y="0"/>
                  </a:moveTo>
                  <a:lnTo>
                    <a:pt x="0" y="13034"/>
                  </a:lnTo>
                  <a:lnTo>
                    <a:pt x="169" y="13202"/>
                  </a:lnTo>
                  <a:lnTo>
                    <a:pt x="13203" y="169"/>
                  </a:lnTo>
                  <a:lnTo>
                    <a:pt x="1303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9" name="Google Shape;1619;p34"/>
            <p:cNvSpPr/>
            <p:nvPr/>
          </p:nvSpPr>
          <p:spPr>
            <a:xfrm>
              <a:off x="5449125" y="4660925"/>
              <a:ext cx="254450" cy="254450"/>
            </a:xfrm>
            <a:custGeom>
              <a:avLst/>
              <a:gdLst/>
              <a:ahLst/>
              <a:cxnLst/>
              <a:rect l="l" t="t" r="r" b="b"/>
              <a:pathLst>
                <a:path w="10178" h="10178" extrusionOk="0">
                  <a:moveTo>
                    <a:pt x="10009" y="0"/>
                  </a:moveTo>
                  <a:lnTo>
                    <a:pt x="1" y="10009"/>
                  </a:lnTo>
                  <a:lnTo>
                    <a:pt x="169" y="10178"/>
                  </a:lnTo>
                  <a:lnTo>
                    <a:pt x="10178" y="167"/>
                  </a:lnTo>
                  <a:lnTo>
                    <a:pt x="1000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20" name="Google Shape;1620;p34"/>
          <p:cNvSpPr/>
          <p:nvPr/>
        </p:nvSpPr>
        <p:spPr>
          <a:xfrm>
            <a:off x="8536162" y="2823696"/>
            <a:ext cx="1138690" cy="569345"/>
          </a:xfrm>
          <a:custGeom>
            <a:avLst/>
            <a:gdLst/>
            <a:ahLst/>
            <a:cxnLst/>
            <a:rect l="l" t="t" r="r" b="b"/>
            <a:pathLst>
              <a:path w="285744" h="142872" extrusionOk="0">
                <a:moveTo>
                  <a:pt x="142872" y="0"/>
                </a:moveTo>
                <a:cubicBezTo>
                  <a:pt x="63966" y="0"/>
                  <a:pt x="0" y="63966"/>
                  <a:pt x="0" y="142871"/>
                </a:cubicBezTo>
                <a:lnTo>
                  <a:pt x="285744" y="142871"/>
                </a:lnTo>
                <a:cubicBezTo>
                  <a:pt x="285744" y="63966"/>
                  <a:pt x="221778" y="0"/>
                  <a:pt x="14287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621" name="Google Shape;1621;p34"/>
          <p:cNvCxnSpPr/>
          <p:nvPr/>
        </p:nvCxnSpPr>
        <p:spPr>
          <a:xfrm>
            <a:off x="5753363" y="3109225"/>
            <a:ext cx="14163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dot"/>
            <a:round/>
            <a:headEnd type="oval" w="med" len="med"/>
            <a:tailEnd type="triangle" w="med" len="med"/>
          </a:ln>
        </p:spPr>
      </p:cxnSp>
      <p:cxnSp>
        <p:nvCxnSpPr>
          <p:cNvPr id="1622" name="Google Shape;1622;p34"/>
          <p:cNvCxnSpPr/>
          <p:nvPr/>
        </p:nvCxnSpPr>
        <p:spPr>
          <a:xfrm>
            <a:off x="6137038" y="2903575"/>
            <a:ext cx="14163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dot"/>
            <a:round/>
            <a:headEnd type="oval" w="med" len="med"/>
            <a:tailEnd type="triangle" w="med" len="med"/>
          </a:ln>
        </p:spPr>
      </p:cxnSp>
      <p:sp>
        <p:nvSpPr>
          <p:cNvPr id="3" name="Title 2">
            <a:extLst>
              <a:ext uri="{FF2B5EF4-FFF2-40B4-BE49-F238E27FC236}">
                <a16:creationId xmlns:a16="http://schemas.microsoft.com/office/drawing/2014/main" id="{8F9591B4-60A0-AB4E-5985-EACA6EF8B3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72364" y="674771"/>
            <a:ext cx="4852500" cy="994127"/>
          </a:xfrm>
        </p:spPr>
        <p:txBody>
          <a:bodyPr/>
          <a:lstStyle/>
          <a:p>
            <a:pPr algn="ctr"/>
            <a:r>
              <a:rPr lang="en-US" sz="2400" dirty="0"/>
              <a:t>Media </a:t>
            </a:r>
            <a:r>
              <a:rPr lang="en-US" sz="2400" dirty="0" err="1"/>
              <a:t>Pembelajaran</a:t>
            </a:r>
            <a:r>
              <a:rPr lang="en-US" sz="2400" dirty="0"/>
              <a:t> </a:t>
            </a:r>
            <a:br>
              <a:rPr lang="en-US" sz="2400" dirty="0"/>
            </a:br>
            <a:r>
              <a:rPr lang="en-US" sz="2400" dirty="0"/>
              <a:t>”</a:t>
            </a:r>
            <a:r>
              <a:rPr lang="en-US" sz="2400" dirty="0" err="1"/>
              <a:t>PeKo</a:t>
            </a:r>
            <a:r>
              <a:rPr lang="en-US" sz="2400" dirty="0"/>
              <a:t>”</a:t>
            </a:r>
            <a:br>
              <a:rPr lang="en-US" sz="2400" dirty="0"/>
            </a:br>
            <a:r>
              <a:rPr lang="en-US" sz="2400" dirty="0"/>
              <a:t> </a:t>
            </a:r>
            <a:r>
              <a:rPr lang="en-US" sz="2400" dirty="0" err="1"/>
              <a:t>Perawatan</a:t>
            </a:r>
            <a:r>
              <a:rPr lang="en-US" sz="2400" dirty="0"/>
              <a:t> </a:t>
            </a:r>
            <a:r>
              <a:rPr lang="en-US" sz="2400" dirty="0" err="1"/>
              <a:t>Komputer</a:t>
            </a:r>
            <a:endParaRPr lang="en-US" sz="2400" dirty="0"/>
          </a:p>
        </p:txBody>
      </p:sp>
      <p:sp>
        <p:nvSpPr>
          <p:cNvPr id="8" name="Google Shape;1590;p34">
            <a:extLst>
              <a:ext uri="{FF2B5EF4-FFF2-40B4-BE49-F238E27FC236}">
                <a16:creationId xmlns:a16="http://schemas.microsoft.com/office/drawing/2014/main" id="{89938C2B-45A4-3F5C-BF7C-A4B4BBFF53DE}"/>
              </a:ext>
            </a:extLst>
          </p:cNvPr>
          <p:cNvSpPr/>
          <p:nvPr/>
        </p:nvSpPr>
        <p:spPr>
          <a:xfrm>
            <a:off x="1020150" y="4877304"/>
            <a:ext cx="63452" cy="63471"/>
          </a:xfrm>
          <a:custGeom>
            <a:avLst/>
            <a:gdLst/>
            <a:ahLst/>
            <a:cxnLst/>
            <a:rect l="l" t="t" r="r" b="b"/>
            <a:pathLst>
              <a:path w="3280" h="3281" extrusionOk="0">
                <a:moveTo>
                  <a:pt x="1641" y="1"/>
                </a:moveTo>
                <a:cubicBezTo>
                  <a:pt x="734" y="1"/>
                  <a:pt x="0" y="735"/>
                  <a:pt x="0" y="1639"/>
                </a:cubicBezTo>
                <a:cubicBezTo>
                  <a:pt x="0" y="2546"/>
                  <a:pt x="734" y="3280"/>
                  <a:pt x="1641" y="3280"/>
                </a:cubicBezTo>
                <a:cubicBezTo>
                  <a:pt x="2546" y="3280"/>
                  <a:pt x="3279" y="2546"/>
                  <a:pt x="3279" y="1639"/>
                </a:cubicBezTo>
                <a:cubicBezTo>
                  <a:pt x="3279" y="735"/>
                  <a:pt x="2546" y="1"/>
                  <a:pt x="164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3" name="Rectangle: Rounded Corners 1652">
            <a:extLst>
              <a:ext uri="{FF2B5EF4-FFF2-40B4-BE49-F238E27FC236}">
                <a16:creationId xmlns:a16="http://schemas.microsoft.com/office/drawing/2014/main" id="{1BBC439F-64B7-A67F-F0EC-F34390E8D11D}"/>
              </a:ext>
            </a:extLst>
          </p:cNvPr>
          <p:cNvSpPr/>
          <p:nvPr/>
        </p:nvSpPr>
        <p:spPr>
          <a:xfrm>
            <a:off x="8536162" y="1403918"/>
            <a:ext cx="583894" cy="620437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hlinkClick r:id="rId6" action="ppaction://hlinksldjump"/>
            <a:extLst>
              <a:ext uri="{FF2B5EF4-FFF2-40B4-BE49-F238E27FC236}">
                <a16:creationId xmlns:a16="http://schemas.microsoft.com/office/drawing/2014/main" id="{50D69411-F7D3-81B3-6FF1-00B3BF0BF7BD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247481" y="3633079"/>
            <a:ext cx="1302265" cy="1302265"/>
          </a:xfrm>
          <a:prstGeom prst="rect">
            <a:avLst/>
          </a:prstGeom>
        </p:spPr>
      </p:pic>
      <p:pic>
        <p:nvPicPr>
          <p:cNvPr id="4" name="HyolynJust stay   OST ZZang KARAOKE">
            <a:hlinkClick r:id="" action="ppaction://media"/>
            <a:extLst>
              <a:ext uri="{FF2B5EF4-FFF2-40B4-BE49-F238E27FC236}">
                <a16:creationId xmlns:a16="http://schemas.microsoft.com/office/drawing/2014/main" id="{A6137B58-4766-094B-EB5A-39706AC1B0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4714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17437" y="1987856"/>
            <a:ext cx="583894" cy="58389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C637DEA-7D16-DBCE-B509-7EDFD3AC9B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9752" y="58817"/>
            <a:ext cx="3781923" cy="25129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45" name="Group 44">
            <a:extLst>
              <a:ext uri="{FF2B5EF4-FFF2-40B4-BE49-F238E27FC236}">
                <a16:creationId xmlns:a16="http://schemas.microsoft.com/office/drawing/2014/main" id="{3615B8E4-DAC3-6E04-5C42-80F8BAAD08EB}"/>
              </a:ext>
            </a:extLst>
          </p:cNvPr>
          <p:cNvGrpSpPr/>
          <p:nvPr/>
        </p:nvGrpSpPr>
        <p:grpSpPr>
          <a:xfrm>
            <a:off x="152524" y="265758"/>
            <a:ext cx="2937437" cy="588351"/>
            <a:chOff x="2362118" y="1740714"/>
            <a:chExt cx="2349577" cy="829598"/>
          </a:xfrm>
        </p:grpSpPr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22B96053-5C6C-3224-182D-3C03D57CDF1C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: Rounded Corners 46">
              <a:hlinkClick r:id="rId5" action="ppaction://hlinksldjump"/>
              <a:extLst>
                <a:ext uri="{FF2B5EF4-FFF2-40B4-BE49-F238E27FC236}">
                  <a16:creationId xmlns:a16="http://schemas.microsoft.com/office/drawing/2014/main" id="{D4CF2093-F408-9FB4-E228-CD4488D25DA3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4D34A8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>
                  <a:solidFill>
                    <a:schemeClr val="tx1"/>
                  </a:solidFill>
                  <a:latin typeface="Montserrat" panose="00000500000000000000" pitchFamily="2" charset="0"/>
                </a:rPr>
                <a:t>Obeng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899F216D-0FE8-49E5-B1B2-6C917DC290FF}"/>
              </a:ext>
            </a:extLst>
          </p:cNvPr>
          <p:cNvGrpSpPr/>
          <p:nvPr/>
        </p:nvGrpSpPr>
        <p:grpSpPr>
          <a:xfrm>
            <a:off x="152524" y="1013374"/>
            <a:ext cx="2937437" cy="588351"/>
            <a:chOff x="2362118" y="1740714"/>
            <a:chExt cx="2349577" cy="829598"/>
          </a:xfrm>
        </p:grpSpPr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F12CCD6C-F203-DB36-0D9B-D7273E5C0CCA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: Rounded Corners 49">
              <a:hlinkClick r:id="rId6" action="ppaction://hlinksldjump"/>
              <a:extLst>
                <a:ext uri="{FF2B5EF4-FFF2-40B4-BE49-F238E27FC236}">
                  <a16:creationId xmlns:a16="http://schemas.microsoft.com/office/drawing/2014/main" id="{FD7275DF-7438-756C-E9A5-70E0C8DF084A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4D34A8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Kuas</a:t>
              </a:r>
              <a:endParaRPr lang="en-US" sz="2000" b="1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8D803E26-F37A-6F58-40FF-2DE1C85EA1DD}"/>
              </a:ext>
            </a:extLst>
          </p:cNvPr>
          <p:cNvGrpSpPr/>
          <p:nvPr/>
        </p:nvGrpSpPr>
        <p:grpSpPr>
          <a:xfrm>
            <a:off x="152523" y="1739960"/>
            <a:ext cx="2937437" cy="588351"/>
            <a:chOff x="2362118" y="1740714"/>
            <a:chExt cx="2349577" cy="829598"/>
          </a:xfrm>
        </p:grpSpPr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6848148D-AD86-CC6E-D1FD-F9E1AF965161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: Rounded Corners 52">
              <a:hlinkClick r:id="rId7" action="ppaction://hlinksldjump"/>
              <a:extLst>
                <a:ext uri="{FF2B5EF4-FFF2-40B4-BE49-F238E27FC236}">
                  <a16:creationId xmlns:a16="http://schemas.microsoft.com/office/drawing/2014/main" id="{9B60B5D8-4302-144D-4E96-A74C03AD4DF9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9B8DCE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>
                  <a:solidFill>
                    <a:schemeClr val="tx1"/>
                  </a:solidFill>
                  <a:latin typeface="Montserrat" panose="00000500000000000000" pitchFamily="2" charset="0"/>
                </a:rPr>
                <a:t>Kain Kering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1E7A40C0-554C-533B-27FC-8EAA08ED9740}"/>
              </a:ext>
            </a:extLst>
          </p:cNvPr>
          <p:cNvGrpSpPr/>
          <p:nvPr/>
        </p:nvGrpSpPr>
        <p:grpSpPr>
          <a:xfrm>
            <a:off x="152522" y="2489515"/>
            <a:ext cx="2937437" cy="588351"/>
            <a:chOff x="2362118" y="1740714"/>
            <a:chExt cx="2349577" cy="829598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22C6029F-9C03-E1A2-54EA-A653F5EBA7DB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: Rounded Corners 55">
              <a:hlinkClick r:id="rId8" action="ppaction://hlinksldjump"/>
              <a:extLst>
                <a:ext uri="{FF2B5EF4-FFF2-40B4-BE49-F238E27FC236}">
                  <a16:creationId xmlns:a16="http://schemas.microsoft.com/office/drawing/2014/main" id="{8F327597-3BA6-1B42-28CF-95B713B992AB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4D34A8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Cairan</a:t>
              </a:r>
              <a:r>
                <a:rPr lang="en-US" sz="2000" b="1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  <a:r>
                <a:rPr lang="en-US" sz="2000" b="1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Pembersih</a:t>
              </a:r>
              <a:endParaRPr lang="en-US" sz="2000" b="1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E045616A-20E1-D387-574A-8D03087FE7B9}"/>
              </a:ext>
            </a:extLst>
          </p:cNvPr>
          <p:cNvGrpSpPr/>
          <p:nvPr/>
        </p:nvGrpSpPr>
        <p:grpSpPr>
          <a:xfrm>
            <a:off x="152521" y="3215976"/>
            <a:ext cx="2937437" cy="588351"/>
            <a:chOff x="2362118" y="1740714"/>
            <a:chExt cx="2349577" cy="829598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38E02533-F718-BD5A-CC85-D786E9A228F4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: Rounded Corners 58">
              <a:hlinkClick r:id="rId9" action="ppaction://hlinksldjump"/>
              <a:extLst>
                <a:ext uri="{FF2B5EF4-FFF2-40B4-BE49-F238E27FC236}">
                  <a16:creationId xmlns:a16="http://schemas.microsoft.com/office/drawing/2014/main" id="{0800DA3F-6EF6-652A-7544-B5D42CFAFD9C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4D34A8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Penyedot</a:t>
              </a:r>
              <a:r>
                <a:rPr lang="en-US" sz="2000" b="1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  <a:r>
                <a:rPr lang="en-US" sz="2000" b="1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Debu</a:t>
              </a:r>
              <a:endParaRPr lang="en-US" sz="2000" b="1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B103CBEB-158B-8037-AF32-3B255F1443AE}"/>
              </a:ext>
            </a:extLst>
          </p:cNvPr>
          <p:cNvGrpSpPr/>
          <p:nvPr/>
        </p:nvGrpSpPr>
        <p:grpSpPr>
          <a:xfrm>
            <a:off x="152521" y="4020591"/>
            <a:ext cx="2937437" cy="588351"/>
            <a:chOff x="2362118" y="1740714"/>
            <a:chExt cx="2349577" cy="829598"/>
          </a:xfrm>
        </p:grpSpPr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D3F32EB8-4D9E-241B-0DA9-00C5D2FEC258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: Rounded Corners 61">
              <a:hlinkClick r:id="rId10" action="ppaction://hlinksldjump"/>
              <a:extLst>
                <a:ext uri="{FF2B5EF4-FFF2-40B4-BE49-F238E27FC236}">
                  <a16:creationId xmlns:a16="http://schemas.microsoft.com/office/drawing/2014/main" id="{2CB92E93-B167-D06D-99E3-2DB193570089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4D34A8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>
                  <a:solidFill>
                    <a:schemeClr val="tx1"/>
                  </a:solidFill>
                  <a:latin typeface="Montserrat" panose="00000500000000000000" pitchFamily="2" charset="0"/>
                </a:rPr>
                <a:t>CD Cleaner</a:t>
              </a:r>
            </a:p>
          </p:txBody>
        </p:sp>
      </p:grp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59736C90-F42B-9614-50C2-9821F7873379}"/>
              </a:ext>
            </a:extLst>
          </p:cNvPr>
          <p:cNvSpPr/>
          <p:nvPr/>
        </p:nvSpPr>
        <p:spPr>
          <a:xfrm>
            <a:off x="3658150" y="2849752"/>
            <a:ext cx="3937954" cy="1271838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Kain Kering </a:t>
            </a:r>
          </a:p>
          <a:p>
            <a:pPr algn="ctr"/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Digunakan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untuk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membersihkan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kotoran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cair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seperti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percikan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minuman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atau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sisa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makanan</a:t>
            </a:r>
            <a:endParaRPr lang="en-US" sz="1600" dirty="0">
              <a:solidFill>
                <a:schemeClr val="tx1"/>
              </a:solidFill>
              <a:latin typeface="Montserrat" panose="00000500000000000000" pitchFamily="2" charset="0"/>
            </a:endParaRPr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C7295312-D6F2-B1A9-B381-DFB71952BB37}"/>
              </a:ext>
            </a:extLst>
          </p:cNvPr>
          <p:cNvSpPr/>
          <p:nvPr/>
        </p:nvSpPr>
        <p:spPr>
          <a:xfrm>
            <a:off x="446568" y="2344798"/>
            <a:ext cx="425302" cy="116955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0F80B7FC-3638-6822-87F2-6A65F718411F}"/>
              </a:ext>
            </a:extLst>
          </p:cNvPr>
          <p:cNvSpPr/>
          <p:nvPr/>
        </p:nvSpPr>
        <p:spPr>
          <a:xfrm>
            <a:off x="8316694" y="3007331"/>
            <a:ext cx="295633" cy="27113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1909CBA9-9DCC-9EC9-4B93-D787FBBE9F8A}"/>
              </a:ext>
            </a:extLst>
          </p:cNvPr>
          <p:cNvSpPr/>
          <p:nvPr/>
        </p:nvSpPr>
        <p:spPr>
          <a:xfrm>
            <a:off x="7703550" y="4608942"/>
            <a:ext cx="295633" cy="27113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9A235BBA-7EC1-07E2-AD7B-50759F56FDA1}"/>
              </a:ext>
            </a:extLst>
          </p:cNvPr>
          <p:cNvSpPr/>
          <p:nvPr/>
        </p:nvSpPr>
        <p:spPr>
          <a:xfrm>
            <a:off x="7815632" y="573425"/>
            <a:ext cx="429530" cy="686421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0774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AF3F1BF4-8655-8E21-9A35-A70DF6A1CD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3864" y="219462"/>
            <a:ext cx="2423711" cy="24237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3F888107-7588-6033-B4A8-C6B8947BC813}"/>
              </a:ext>
            </a:extLst>
          </p:cNvPr>
          <p:cNvGrpSpPr/>
          <p:nvPr/>
        </p:nvGrpSpPr>
        <p:grpSpPr>
          <a:xfrm>
            <a:off x="152524" y="265758"/>
            <a:ext cx="2937437" cy="588351"/>
            <a:chOff x="2362118" y="1740714"/>
            <a:chExt cx="2349577" cy="82959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CE1A0801-15E5-B6FC-939D-363E077A4C06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: Rounded Corners 12">
              <a:hlinkClick r:id="rId5" action="ppaction://hlinksldjump"/>
              <a:extLst>
                <a:ext uri="{FF2B5EF4-FFF2-40B4-BE49-F238E27FC236}">
                  <a16:creationId xmlns:a16="http://schemas.microsoft.com/office/drawing/2014/main" id="{237A20D7-18F1-A06C-EC4A-260A91A0B7D4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4D34A8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>
                  <a:solidFill>
                    <a:schemeClr val="tx1"/>
                  </a:solidFill>
                  <a:latin typeface="Montserrat" panose="00000500000000000000" pitchFamily="2" charset="0"/>
                </a:rPr>
                <a:t>Obeng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40D0BBF-25D1-EDD7-D07C-161CFF7B29DE}"/>
              </a:ext>
            </a:extLst>
          </p:cNvPr>
          <p:cNvGrpSpPr/>
          <p:nvPr/>
        </p:nvGrpSpPr>
        <p:grpSpPr>
          <a:xfrm>
            <a:off x="152524" y="1013374"/>
            <a:ext cx="2937437" cy="588351"/>
            <a:chOff x="2362118" y="1740714"/>
            <a:chExt cx="2349577" cy="829598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228DF9CB-2FC8-F88C-FFC7-E60BE7C9F805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: Rounded Corners 32">
              <a:hlinkClick r:id="rId6" action="ppaction://hlinksldjump"/>
              <a:extLst>
                <a:ext uri="{FF2B5EF4-FFF2-40B4-BE49-F238E27FC236}">
                  <a16:creationId xmlns:a16="http://schemas.microsoft.com/office/drawing/2014/main" id="{94E71EA0-55F7-3507-B925-11E083259FD7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4D34A8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Kuas</a:t>
              </a:r>
              <a:endParaRPr lang="en-US" sz="2000" b="1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241D2DC8-6C05-C7F3-710D-70969B1A6E1C}"/>
              </a:ext>
            </a:extLst>
          </p:cNvPr>
          <p:cNvGrpSpPr/>
          <p:nvPr/>
        </p:nvGrpSpPr>
        <p:grpSpPr>
          <a:xfrm>
            <a:off x="152523" y="1739960"/>
            <a:ext cx="2937437" cy="588351"/>
            <a:chOff x="2362118" y="1740714"/>
            <a:chExt cx="2349577" cy="829598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FA8DDAB6-3B64-FD8C-D053-42A1B7514952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: Rounded Corners 35">
              <a:hlinkClick r:id="rId7" action="ppaction://hlinksldjump"/>
              <a:extLst>
                <a:ext uri="{FF2B5EF4-FFF2-40B4-BE49-F238E27FC236}">
                  <a16:creationId xmlns:a16="http://schemas.microsoft.com/office/drawing/2014/main" id="{09ACC101-26F4-A489-0A77-AEB13CB3D558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4D34A8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>
                  <a:solidFill>
                    <a:schemeClr val="tx1"/>
                  </a:solidFill>
                  <a:latin typeface="Montserrat" panose="00000500000000000000" pitchFamily="2" charset="0"/>
                </a:rPr>
                <a:t>Kain Kering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40C085EB-F558-DC28-1AE1-2CA2E4ECAC4E}"/>
              </a:ext>
            </a:extLst>
          </p:cNvPr>
          <p:cNvGrpSpPr/>
          <p:nvPr/>
        </p:nvGrpSpPr>
        <p:grpSpPr>
          <a:xfrm>
            <a:off x="152522" y="2489515"/>
            <a:ext cx="2937437" cy="588351"/>
            <a:chOff x="2362118" y="1740714"/>
            <a:chExt cx="2349577" cy="829598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4DED9A47-4FA2-9DD8-0CDC-B1AE951686A0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: Rounded Corners 38">
              <a:hlinkClick r:id="rId8" action="ppaction://hlinksldjump"/>
              <a:extLst>
                <a:ext uri="{FF2B5EF4-FFF2-40B4-BE49-F238E27FC236}">
                  <a16:creationId xmlns:a16="http://schemas.microsoft.com/office/drawing/2014/main" id="{785C46A6-DC62-16BA-CAB3-FCEA7F687AF4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9B8DCE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Cairan</a:t>
              </a:r>
              <a:r>
                <a:rPr lang="en-US" sz="2000" b="1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  <a:r>
                <a:rPr lang="en-US" sz="2000" b="1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Pembersih</a:t>
              </a:r>
              <a:endParaRPr lang="en-US" sz="2000" b="1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319EAFB-F0AC-FC09-4B20-06E905016351}"/>
              </a:ext>
            </a:extLst>
          </p:cNvPr>
          <p:cNvGrpSpPr/>
          <p:nvPr/>
        </p:nvGrpSpPr>
        <p:grpSpPr>
          <a:xfrm>
            <a:off x="152521" y="3215976"/>
            <a:ext cx="2937437" cy="588351"/>
            <a:chOff x="2362118" y="1740714"/>
            <a:chExt cx="2349577" cy="829598"/>
          </a:xfrm>
        </p:grpSpPr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D6A5F648-BC89-6FE3-CA11-53A89250E8CB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: Rounded Corners 41">
              <a:hlinkClick r:id="rId9" action="ppaction://hlinksldjump"/>
              <a:extLst>
                <a:ext uri="{FF2B5EF4-FFF2-40B4-BE49-F238E27FC236}">
                  <a16:creationId xmlns:a16="http://schemas.microsoft.com/office/drawing/2014/main" id="{7613D0E7-51F1-E0E5-D10A-E85EFF3EE405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4D34A8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Penyedot</a:t>
              </a:r>
              <a:r>
                <a:rPr lang="en-US" sz="2000" b="1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  <a:r>
                <a:rPr lang="en-US" sz="2000" b="1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Debu</a:t>
              </a:r>
              <a:endParaRPr lang="en-US" sz="2000" b="1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FA7125DD-3F61-A870-3E1A-9EC09BCA9158}"/>
              </a:ext>
            </a:extLst>
          </p:cNvPr>
          <p:cNvGrpSpPr/>
          <p:nvPr/>
        </p:nvGrpSpPr>
        <p:grpSpPr>
          <a:xfrm>
            <a:off x="152521" y="4020591"/>
            <a:ext cx="2937437" cy="588351"/>
            <a:chOff x="2362118" y="1740714"/>
            <a:chExt cx="2349577" cy="829598"/>
          </a:xfrm>
        </p:grpSpPr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CAAD2269-BBFD-F86D-7A62-156D2FE2DEBF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: Rounded Corners 44">
              <a:hlinkClick r:id="rId10" action="ppaction://hlinksldjump"/>
              <a:extLst>
                <a:ext uri="{FF2B5EF4-FFF2-40B4-BE49-F238E27FC236}">
                  <a16:creationId xmlns:a16="http://schemas.microsoft.com/office/drawing/2014/main" id="{0E4C8BA8-4381-A75D-8732-F3C7FA5B7F18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4D34A8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>
                  <a:solidFill>
                    <a:schemeClr val="tx1"/>
                  </a:solidFill>
                  <a:latin typeface="Montserrat" panose="00000500000000000000" pitchFamily="2" charset="0"/>
                </a:rPr>
                <a:t>CD Cleaner</a:t>
              </a:r>
            </a:p>
          </p:txBody>
        </p:sp>
      </p:grp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C4BFBA22-CEF3-53EF-0754-7C876CDAF22D}"/>
              </a:ext>
            </a:extLst>
          </p:cNvPr>
          <p:cNvSpPr/>
          <p:nvPr/>
        </p:nvSpPr>
        <p:spPr>
          <a:xfrm>
            <a:off x="3658150" y="2849752"/>
            <a:ext cx="3937954" cy="1271838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Cairan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Pembersih</a:t>
            </a:r>
            <a:endParaRPr lang="en-US" sz="1600" dirty="0">
              <a:solidFill>
                <a:schemeClr val="tx1"/>
              </a:solidFill>
              <a:latin typeface="Montserrat" panose="00000500000000000000" pitchFamily="2" charset="0"/>
            </a:endParaRPr>
          </a:p>
          <a:p>
            <a:pPr algn="ctr"/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Digunakan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untuk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membersihkan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noda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atau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kotoran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yang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sudah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kering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dan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melekat</a:t>
            </a:r>
            <a:endParaRPr lang="en-US" sz="1600" dirty="0">
              <a:solidFill>
                <a:schemeClr val="tx1"/>
              </a:solidFill>
              <a:latin typeface="Montserrat" panose="00000500000000000000" pitchFamily="2" charset="0"/>
            </a:endParaRP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642251C9-77C1-104C-CBB0-FD7860D5BA18}"/>
              </a:ext>
            </a:extLst>
          </p:cNvPr>
          <p:cNvSpPr/>
          <p:nvPr/>
        </p:nvSpPr>
        <p:spPr>
          <a:xfrm>
            <a:off x="446568" y="2344798"/>
            <a:ext cx="425302" cy="116955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6A0A41DC-77D0-3386-04DE-F124E4FD0BE0}"/>
              </a:ext>
            </a:extLst>
          </p:cNvPr>
          <p:cNvSpPr/>
          <p:nvPr/>
        </p:nvSpPr>
        <p:spPr>
          <a:xfrm>
            <a:off x="8316694" y="3007331"/>
            <a:ext cx="295633" cy="27113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A576A21A-AF2B-6333-75B2-4D6D339FEB0B}"/>
              </a:ext>
            </a:extLst>
          </p:cNvPr>
          <p:cNvSpPr/>
          <p:nvPr/>
        </p:nvSpPr>
        <p:spPr>
          <a:xfrm>
            <a:off x="7724815" y="4605613"/>
            <a:ext cx="295633" cy="27113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69712CA1-5DD7-58FD-3AB4-FC650D7D0807}"/>
              </a:ext>
            </a:extLst>
          </p:cNvPr>
          <p:cNvSpPr/>
          <p:nvPr/>
        </p:nvSpPr>
        <p:spPr>
          <a:xfrm>
            <a:off x="7815632" y="573425"/>
            <a:ext cx="429530" cy="686421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3EC3DF88-DE19-C943-E15F-9246158E1DD8}"/>
              </a:ext>
            </a:extLst>
          </p:cNvPr>
          <p:cNvSpPr/>
          <p:nvPr/>
        </p:nvSpPr>
        <p:spPr>
          <a:xfrm>
            <a:off x="7262036" y="237308"/>
            <a:ext cx="334067" cy="464441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68097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07FB78DA-9FCB-8321-CA9B-A3000B25E6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258518"/>
            <a:ext cx="2350549" cy="23505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46" name="Group 45">
            <a:extLst>
              <a:ext uri="{FF2B5EF4-FFF2-40B4-BE49-F238E27FC236}">
                <a16:creationId xmlns:a16="http://schemas.microsoft.com/office/drawing/2014/main" id="{B8392BDE-B553-1AC3-F9AE-2DAD55B073F0}"/>
              </a:ext>
            </a:extLst>
          </p:cNvPr>
          <p:cNvGrpSpPr/>
          <p:nvPr/>
        </p:nvGrpSpPr>
        <p:grpSpPr>
          <a:xfrm>
            <a:off x="152524" y="265758"/>
            <a:ext cx="2937437" cy="588351"/>
            <a:chOff x="2362118" y="1740714"/>
            <a:chExt cx="2349577" cy="829598"/>
          </a:xfrm>
        </p:grpSpPr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E256C243-D757-82FE-BBFD-D62E2EE5AEB5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: Rounded Corners 47">
              <a:hlinkClick r:id="rId5" action="ppaction://hlinksldjump"/>
              <a:extLst>
                <a:ext uri="{FF2B5EF4-FFF2-40B4-BE49-F238E27FC236}">
                  <a16:creationId xmlns:a16="http://schemas.microsoft.com/office/drawing/2014/main" id="{1395474F-7C9B-16CD-6F8C-58042AB43DF6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4D34A8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>
                  <a:solidFill>
                    <a:schemeClr val="tx1"/>
                  </a:solidFill>
                  <a:latin typeface="Montserrat" panose="00000500000000000000" pitchFamily="2" charset="0"/>
                </a:rPr>
                <a:t>Obeng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97B0FBD0-8C1F-F2DB-D176-04C518F9E60D}"/>
              </a:ext>
            </a:extLst>
          </p:cNvPr>
          <p:cNvGrpSpPr/>
          <p:nvPr/>
        </p:nvGrpSpPr>
        <p:grpSpPr>
          <a:xfrm>
            <a:off x="152524" y="1013374"/>
            <a:ext cx="2937437" cy="588351"/>
            <a:chOff x="2362118" y="1740714"/>
            <a:chExt cx="2349577" cy="829598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092EB940-5E11-DB5E-34D8-E4CC3C3556EC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: Rounded Corners 50">
              <a:hlinkClick r:id="rId6" action="ppaction://hlinksldjump"/>
              <a:extLst>
                <a:ext uri="{FF2B5EF4-FFF2-40B4-BE49-F238E27FC236}">
                  <a16:creationId xmlns:a16="http://schemas.microsoft.com/office/drawing/2014/main" id="{1FED9351-EDE2-DEC6-9BD4-1CC2FEEB1209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4D34A8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Kuas</a:t>
              </a:r>
              <a:endParaRPr lang="en-US" sz="2000" b="1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747F41B4-A629-526B-D018-63992F3E6CFB}"/>
              </a:ext>
            </a:extLst>
          </p:cNvPr>
          <p:cNvGrpSpPr/>
          <p:nvPr/>
        </p:nvGrpSpPr>
        <p:grpSpPr>
          <a:xfrm>
            <a:off x="152523" y="1739960"/>
            <a:ext cx="2937437" cy="588351"/>
            <a:chOff x="2362118" y="1740714"/>
            <a:chExt cx="2349577" cy="829598"/>
          </a:xfrm>
        </p:grpSpPr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95596F56-C347-834C-9CF3-A14BC483CD0D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: Rounded Corners 53">
              <a:hlinkClick r:id="rId7" action="ppaction://hlinksldjump"/>
              <a:extLst>
                <a:ext uri="{FF2B5EF4-FFF2-40B4-BE49-F238E27FC236}">
                  <a16:creationId xmlns:a16="http://schemas.microsoft.com/office/drawing/2014/main" id="{D8665F98-1738-88D6-F4FB-A3BE4F280CB6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4D34A8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>
                  <a:solidFill>
                    <a:schemeClr val="tx1"/>
                  </a:solidFill>
                  <a:latin typeface="Montserrat" panose="00000500000000000000" pitchFamily="2" charset="0"/>
                </a:rPr>
                <a:t>Kain Kering</a:t>
              </a: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929BC767-72A2-B5C6-4E15-4A629B590380}"/>
              </a:ext>
            </a:extLst>
          </p:cNvPr>
          <p:cNvGrpSpPr/>
          <p:nvPr/>
        </p:nvGrpSpPr>
        <p:grpSpPr>
          <a:xfrm>
            <a:off x="152522" y="2489515"/>
            <a:ext cx="2937437" cy="588351"/>
            <a:chOff x="2362118" y="1740714"/>
            <a:chExt cx="2349577" cy="829598"/>
          </a:xfrm>
        </p:grpSpPr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AB886059-F189-D75D-5BAC-98132F0CFFAD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ectangle: Rounded Corners 56">
              <a:hlinkClick r:id="rId8" action="ppaction://hlinksldjump"/>
              <a:extLst>
                <a:ext uri="{FF2B5EF4-FFF2-40B4-BE49-F238E27FC236}">
                  <a16:creationId xmlns:a16="http://schemas.microsoft.com/office/drawing/2014/main" id="{B60D4EC5-0B64-6EB3-C17C-32AF36923CFB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4D34A8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Cairan</a:t>
              </a:r>
              <a:r>
                <a:rPr lang="en-US" sz="2000" b="1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  <a:r>
                <a:rPr lang="en-US" sz="2000" b="1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Pembersih</a:t>
              </a:r>
              <a:endParaRPr lang="en-US" sz="2000" b="1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CE1A177E-0C73-8CC0-AB97-490C21DBA87B}"/>
              </a:ext>
            </a:extLst>
          </p:cNvPr>
          <p:cNvGrpSpPr/>
          <p:nvPr/>
        </p:nvGrpSpPr>
        <p:grpSpPr>
          <a:xfrm>
            <a:off x="152521" y="3215976"/>
            <a:ext cx="2937437" cy="588351"/>
            <a:chOff x="2362118" y="1740714"/>
            <a:chExt cx="2349577" cy="829598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76602DFC-CE03-6CC0-62A4-5C8FB99107F1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: Rounded Corners 59">
              <a:hlinkClick r:id="rId9" action="ppaction://hlinksldjump"/>
              <a:extLst>
                <a:ext uri="{FF2B5EF4-FFF2-40B4-BE49-F238E27FC236}">
                  <a16:creationId xmlns:a16="http://schemas.microsoft.com/office/drawing/2014/main" id="{DBEE3024-8D71-2978-DE94-FC65EBECD272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9B8DCE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Penyedot</a:t>
              </a:r>
              <a:r>
                <a:rPr lang="en-US" sz="2000" b="1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  <a:r>
                <a:rPr lang="en-US" sz="2000" b="1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Debu</a:t>
              </a:r>
              <a:endParaRPr lang="en-US" sz="2000" b="1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FF1B8345-7BFF-9D06-A2E7-8610F832BA29}"/>
              </a:ext>
            </a:extLst>
          </p:cNvPr>
          <p:cNvGrpSpPr/>
          <p:nvPr/>
        </p:nvGrpSpPr>
        <p:grpSpPr>
          <a:xfrm>
            <a:off x="152521" y="4020591"/>
            <a:ext cx="2937437" cy="588351"/>
            <a:chOff x="2362118" y="1740714"/>
            <a:chExt cx="2349577" cy="829598"/>
          </a:xfrm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27906D02-3D41-F6DF-212B-AD7CD0296514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: Rounded Corners 62">
              <a:hlinkClick r:id="rId10" action="ppaction://hlinksldjump"/>
              <a:extLst>
                <a:ext uri="{FF2B5EF4-FFF2-40B4-BE49-F238E27FC236}">
                  <a16:creationId xmlns:a16="http://schemas.microsoft.com/office/drawing/2014/main" id="{27EEA0D5-F754-48F7-41B7-E25A06877E24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4D34A8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>
                  <a:solidFill>
                    <a:schemeClr val="tx1"/>
                  </a:solidFill>
                  <a:latin typeface="Montserrat" panose="00000500000000000000" pitchFamily="2" charset="0"/>
                </a:rPr>
                <a:t>CD Cleaner</a:t>
              </a:r>
            </a:p>
          </p:txBody>
        </p:sp>
      </p:grp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306C3CD2-39CB-CD1B-A717-6E690B71C7FA}"/>
              </a:ext>
            </a:extLst>
          </p:cNvPr>
          <p:cNvSpPr/>
          <p:nvPr/>
        </p:nvSpPr>
        <p:spPr>
          <a:xfrm>
            <a:off x="3658150" y="2849752"/>
            <a:ext cx="3937954" cy="1271838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Penyedot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Debu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Mini</a:t>
            </a:r>
          </a:p>
          <a:p>
            <a:pPr algn="ctr"/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Digunakan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untuk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membersihkan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debu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pada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komponen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yang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sulit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dijangkau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oleh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kuas</a:t>
            </a:r>
            <a:endParaRPr lang="en-US" sz="1600" dirty="0">
              <a:solidFill>
                <a:schemeClr val="tx1"/>
              </a:solidFill>
              <a:latin typeface="Montserrat" panose="00000500000000000000" pitchFamily="2" charset="0"/>
            </a:endParaRPr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D0B2A0F7-5F7E-8C7B-E17F-AD951D919AD2}"/>
              </a:ext>
            </a:extLst>
          </p:cNvPr>
          <p:cNvSpPr/>
          <p:nvPr/>
        </p:nvSpPr>
        <p:spPr>
          <a:xfrm>
            <a:off x="446568" y="2344798"/>
            <a:ext cx="425302" cy="116955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7A6FE3E1-43C7-C596-8CC0-8AEF2DC5159E}"/>
              </a:ext>
            </a:extLst>
          </p:cNvPr>
          <p:cNvSpPr/>
          <p:nvPr/>
        </p:nvSpPr>
        <p:spPr>
          <a:xfrm>
            <a:off x="8316694" y="3007331"/>
            <a:ext cx="295633" cy="27113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69E041FC-C167-0FA7-AB1A-7774974A7CBF}"/>
              </a:ext>
            </a:extLst>
          </p:cNvPr>
          <p:cNvSpPr/>
          <p:nvPr/>
        </p:nvSpPr>
        <p:spPr>
          <a:xfrm>
            <a:off x="7649222" y="4616246"/>
            <a:ext cx="295633" cy="27113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B44E4109-7CCE-F6A0-4F97-E7C912F15AEF}"/>
              </a:ext>
            </a:extLst>
          </p:cNvPr>
          <p:cNvSpPr/>
          <p:nvPr/>
        </p:nvSpPr>
        <p:spPr>
          <a:xfrm>
            <a:off x="7815632" y="573425"/>
            <a:ext cx="429530" cy="686421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7078783B-69E6-5C31-3329-9D0E428B26D0}"/>
              </a:ext>
            </a:extLst>
          </p:cNvPr>
          <p:cNvSpPr/>
          <p:nvPr/>
        </p:nvSpPr>
        <p:spPr>
          <a:xfrm>
            <a:off x="7219692" y="321281"/>
            <a:ext cx="429530" cy="420089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2095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9FCCE2E-F6E1-4AD0-AD53-542DA33E29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4605" y="232095"/>
            <a:ext cx="2334445" cy="23396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DBB6DC31-BC1C-4DA8-1685-B462A6AA2B43}"/>
              </a:ext>
            </a:extLst>
          </p:cNvPr>
          <p:cNvGrpSpPr/>
          <p:nvPr/>
        </p:nvGrpSpPr>
        <p:grpSpPr>
          <a:xfrm>
            <a:off x="152524" y="265758"/>
            <a:ext cx="2937437" cy="588351"/>
            <a:chOff x="2362118" y="1740714"/>
            <a:chExt cx="2349577" cy="82959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6C4C53A4-8E54-F8E3-E0C2-87EE1D0E9A36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: Rounded Corners 28">
              <a:hlinkClick r:id="rId5" action="ppaction://hlinksldjump"/>
              <a:extLst>
                <a:ext uri="{FF2B5EF4-FFF2-40B4-BE49-F238E27FC236}">
                  <a16:creationId xmlns:a16="http://schemas.microsoft.com/office/drawing/2014/main" id="{27331ADD-7201-1433-52BC-0CB565C7F586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4D34A8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>
                  <a:solidFill>
                    <a:schemeClr val="tx1"/>
                  </a:solidFill>
                  <a:latin typeface="Montserrat" panose="00000500000000000000" pitchFamily="2" charset="0"/>
                </a:rPr>
                <a:t>Obeng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713DA49-33D6-830A-513E-5A2D6BF6467A}"/>
              </a:ext>
            </a:extLst>
          </p:cNvPr>
          <p:cNvGrpSpPr/>
          <p:nvPr/>
        </p:nvGrpSpPr>
        <p:grpSpPr>
          <a:xfrm>
            <a:off x="152524" y="1013374"/>
            <a:ext cx="2937437" cy="588351"/>
            <a:chOff x="2362118" y="1740714"/>
            <a:chExt cx="2349577" cy="829598"/>
          </a:xfrm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4A43C378-C48B-B1CF-E8C0-E1AD1F777C53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: Rounded Corners 33">
              <a:hlinkClick r:id="rId6" action="ppaction://hlinksldjump"/>
              <a:extLst>
                <a:ext uri="{FF2B5EF4-FFF2-40B4-BE49-F238E27FC236}">
                  <a16:creationId xmlns:a16="http://schemas.microsoft.com/office/drawing/2014/main" id="{4F490C89-48AB-1D53-88D7-944812DB6B53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4D34A8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Kuas</a:t>
              </a:r>
              <a:endParaRPr lang="en-US" sz="2000" b="1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A37AE8F6-727E-FDDA-46C0-B9F3013150F4}"/>
              </a:ext>
            </a:extLst>
          </p:cNvPr>
          <p:cNvGrpSpPr/>
          <p:nvPr/>
        </p:nvGrpSpPr>
        <p:grpSpPr>
          <a:xfrm>
            <a:off x="152523" y="1739960"/>
            <a:ext cx="2937437" cy="588351"/>
            <a:chOff x="2362118" y="1740714"/>
            <a:chExt cx="2349577" cy="829598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8EDF9D70-F1FB-8D3F-B2B2-E2EFC7D92810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: Rounded Corners 36">
              <a:hlinkClick r:id="rId7" action="ppaction://hlinksldjump"/>
              <a:extLst>
                <a:ext uri="{FF2B5EF4-FFF2-40B4-BE49-F238E27FC236}">
                  <a16:creationId xmlns:a16="http://schemas.microsoft.com/office/drawing/2014/main" id="{F33580BD-A986-A56D-5D33-428EC2CAB944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4D34A8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>
                  <a:solidFill>
                    <a:schemeClr val="tx1"/>
                  </a:solidFill>
                  <a:latin typeface="Montserrat" panose="00000500000000000000" pitchFamily="2" charset="0"/>
                </a:rPr>
                <a:t>Kain Kering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175A75BB-5C13-FF4F-E921-E08149BDF712}"/>
              </a:ext>
            </a:extLst>
          </p:cNvPr>
          <p:cNvGrpSpPr/>
          <p:nvPr/>
        </p:nvGrpSpPr>
        <p:grpSpPr>
          <a:xfrm>
            <a:off x="152522" y="2489515"/>
            <a:ext cx="2937437" cy="588351"/>
            <a:chOff x="2362118" y="1740714"/>
            <a:chExt cx="2349577" cy="829598"/>
          </a:xfrm>
        </p:grpSpPr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71EABE6D-3117-79EB-1285-5DF79AC9C907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: Rounded Corners 39">
              <a:hlinkClick r:id="rId8" action="ppaction://hlinksldjump"/>
              <a:extLst>
                <a:ext uri="{FF2B5EF4-FFF2-40B4-BE49-F238E27FC236}">
                  <a16:creationId xmlns:a16="http://schemas.microsoft.com/office/drawing/2014/main" id="{93416FAC-7F9D-1080-D0DC-5C66719D7962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4D34A8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Cairan</a:t>
              </a:r>
              <a:r>
                <a:rPr lang="en-US" sz="2000" b="1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  <a:r>
                <a:rPr lang="en-US" sz="2000" b="1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Pembersih</a:t>
              </a:r>
              <a:endParaRPr lang="en-US" sz="2000" b="1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FFDB9DD0-8CC8-17F4-C723-D05A5CC31E8C}"/>
              </a:ext>
            </a:extLst>
          </p:cNvPr>
          <p:cNvGrpSpPr/>
          <p:nvPr/>
        </p:nvGrpSpPr>
        <p:grpSpPr>
          <a:xfrm>
            <a:off x="152521" y="3215976"/>
            <a:ext cx="2937437" cy="588351"/>
            <a:chOff x="2362118" y="1740714"/>
            <a:chExt cx="2349577" cy="829598"/>
          </a:xfrm>
        </p:grpSpPr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D45E80A8-A9E3-3D91-EB2E-228CECA62364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: Rounded Corners 42">
              <a:hlinkClick r:id="rId9" action="ppaction://hlinksldjump"/>
              <a:extLst>
                <a:ext uri="{FF2B5EF4-FFF2-40B4-BE49-F238E27FC236}">
                  <a16:creationId xmlns:a16="http://schemas.microsoft.com/office/drawing/2014/main" id="{81C5B092-3C6B-D30D-2CCA-6AA829657206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4D34A8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Penyedot</a:t>
              </a:r>
              <a:r>
                <a:rPr lang="en-US" sz="2000" b="1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  <a:r>
                <a:rPr lang="en-US" sz="2000" b="1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Debu</a:t>
              </a:r>
              <a:endParaRPr lang="en-US" sz="2000" b="1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0BAFD6E1-B90A-8F45-705D-5A49BFAEF445}"/>
              </a:ext>
            </a:extLst>
          </p:cNvPr>
          <p:cNvGrpSpPr/>
          <p:nvPr/>
        </p:nvGrpSpPr>
        <p:grpSpPr>
          <a:xfrm>
            <a:off x="152521" y="4020591"/>
            <a:ext cx="2937437" cy="588351"/>
            <a:chOff x="2362118" y="1740714"/>
            <a:chExt cx="2349577" cy="829598"/>
          </a:xfrm>
        </p:grpSpPr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3BABE225-423F-451F-C64D-FE8850CDDFBB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: Rounded Corners 45">
              <a:hlinkClick r:id="rId10" action="ppaction://hlinksldjump"/>
              <a:extLst>
                <a:ext uri="{FF2B5EF4-FFF2-40B4-BE49-F238E27FC236}">
                  <a16:creationId xmlns:a16="http://schemas.microsoft.com/office/drawing/2014/main" id="{A88DE8A6-807D-41BD-AC20-8496FC23EFEA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9B8DCE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>
                  <a:solidFill>
                    <a:schemeClr val="tx1"/>
                  </a:solidFill>
                  <a:latin typeface="Montserrat" panose="00000500000000000000" pitchFamily="2" charset="0"/>
                </a:rPr>
                <a:t>CD Cleaner</a:t>
              </a:r>
            </a:p>
          </p:txBody>
        </p:sp>
      </p:grp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371038D4-E2C8-1B77-4A11-545C2995CC36}"/>
              </a:ext>
            </a:extLst>
          </p:cNvPr>
          <p:cNvSpPr/>
          <p:nvPr/>
        </p:nvSpPr>
        <p:spPr>
          <a:xfrm>
            <a:off x="3658150" y="2849752"/>
            <a:ext cx="3937954" cy="1271838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Cd Cleaner</a:t>
            </a:r>
          </a:p>
          <a:p>
            <a:pPr algn="ctr"/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Untuk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membersihkan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head CD drive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atau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lensa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dengan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cara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menggosok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bagian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berdebu</a:t>
            </a:r>
            <a:endParaRPr lang="en-US" sz="1600" dirty="0">
              <a:solidFill>
                <a:schemeClr val="tx1"/>
              </a:solidFill>
              <a:latin typeface="Montserrat" panose="00000500000000000000" pitchFamily="2" charset="0"/>
            </a:endParaRPr>
          </a:p>
        </p:txBody>
      </p:sp>
      <p:pic>
        <p:nvPicPr>
          <p:cNvPr id="48" name="Picture 47">
            <a:hlinkClick r:id="rId11" action="ppaction://hlinksldjump"/>
            <a:extLst>
              <a:ext uri="{FF2B5EF4-FFF2-40B4-BE49-F238E27FC236}">
                <a16:creationId xmlns:a16="http://schemas.microsoft.com/office/drawing/2014/main" id="{73DC5636-8992-0B77-1EDF-787B7627DEB0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986435" y="4039198"/>
            <a:ext cx="1110784" cy="1110784"/>
          </a:xfrm>
          <a:prstGeom prst="rect">
            <a:avLst/>
          </a:prstGeom>
          <a:noFill/>
        </p:spPr>
      </p:pic>
      <p:sp>
        <p:nvSpPr>
          <p:cNvPr id="49" name="Oval 48">
            <a:extLst>
              <a:ext uri="{FF2B5EF4-FFF2-40B4-BE49-F238E27FC236}">
                <a16:creationId xmlns:a16="http://schemas.microsoft.com/office/drawing/2014/main" id="{5EF1F2DE-B6F8-B4A1-1239-8387690A9213}"/>
              </a:ext>
            </a:extLst>
          </p:cNvPr>
          <p:cNvSpPr/>
          <p:nvPr/>
        </p:nvSpPr>
        <p:spPr>
          <a:xfrm>
            <a:off x="5197812" y="4759350"/>
            <a:ext cx="418641" cy="302463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9FFEF037-532E-7DE5-8397-DC64A4CA5F10}"/>
              </a:ext>
            </a:extLst>
          </p:cNvPr>
          <p:cNvSpPr/>
          <p:nvPr/>
        </p:nvSpPr>
        <p:spPr>
          <a:xfrm>
            <a:off x="446568" y="2344798"/>
            <a:ext cx="425302" cy="116955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2D9DB115-F961-F66C-5BAC-F12B7BE547C0}"/>
              </a:ext>
            </a:extLst>
          </p:cNvPr>
          <p:cNvSpPr/>
          <p:nvPr/>
        </p:nvSpPr>
        <p:spPr>
          <a:xfrm>
            <a:off x="8316694" y="3007331"/>
            <a:ext cx="295633" cy="27113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7D1E0A4D-2162-529C-A15B-6DCC298F4203}"/>
              </a:ext>
            </a:extLst>
          </p:cNvPr>
          <p:cNvSpPr/>
          <p:nvPr/>
        </p:nvSpPr>
        <p:spPr>
          <a:xfrm>
            <a:off x="7698063" y="4568656"/>
            <a:ext cx="295633" cy="27113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CE1FDAC3-689D-0D90-486D-28CC31259DCC}"/>
              </a:ext>
            </a:extLst>
          </p:cNvPr>
          <p:cNvSpPr/>
          <p:nvPr/>
        </p:nvSpPr>
        <p:spPr>
          <a:xfrm>
            <a:off x="7815632" y="573425"/>
            <a:ext cx="429530" cy="686421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45F0C5F3-4BAB-52CC-A8D0-65A761FE77D4}"/>
              </a:ext>
            </a:extLst>
          </p:cNvPr>
          <p:cNvSpPr/>
          <p:nvPr/>
        </p:nvSpPr>
        <p:spPr>
          <a:xfrm>
            <a:off x="7166574" y="232095"/>
            <a:ext cx="429530" cy="525691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5829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45" name="Google Shape;1745;p38"/>
          <p:cNvCxnSpPr/>
          <p:nvPr/>
        </p:nvCxnSpPr>
        <p:spPr>
          <a:xfrm rot="10800000">
            <a:off x="8472138" y="4196038"/>
            <a:ext cx="14163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dot"/>
            <a:round/>
            <a:headEnd type="oval" w="med" len="med"/>
            <a:tailEnd type="triangle" w="med" len="med"/>
          </a:ln>
        </p:spPr>
      </p:cxnSp>
      <p:cxnSp>
        <p:nvCxnSpPr>
          <p:cNvPr id="1746" name="Google Shape;1746;p38"/>
          <p:cNvCxnSpPr/>
          <p:nvPr/>
        </p:nvCxnSpPr>
        <p:spPr>
          <a:xfrm rot="10800000">
            <a:off x="8088463" y="4401688"/>
            <a:ext cx="14163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dot"/>
            <a:round/>
            <a:headEnd type="oval" w="med" len="med"/>
            <a:tailEnd type="triangle" w="med" len="med"/>
          </a:ln>
        </p:spPr>
      </p:cxn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FB7C319-D8D7-5742-64C3-7F4D6E728102}"/>
              </a:ext>
            </a:extLst>
          </p:cNvPr>
          <p:cNvSpPr/>
          <p:nvPr/>
        </p:nvSpPr>
        <p:spPr>
          <a:xfrm>
            <a:off x="735619" y="1192574"/>
            <a:ext cx="7672761" cy="275835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39700" algn="ctr">
              <a:buClr>
                <a:schemeClr val="tx1"/>
              </a:buClr>
            </a:pP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Langkah-Langkah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perawatan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komputer</a:t>
            </a:r>
            <a:endParaRPr lang="en-US" dirty="0">
              <a:solidFill>
                <a:schemeClr val="tx1"/>
              </a:solidFill>
              <a:latin typeface="Montserrat" panose="00000500000000000000" pitchFamily="2" charset="0"/>
            </a:endParaRPr>
          </a:p>
          <a:p>
            <a:pPr marL="139700" algn="ctr">
              <a:buClr>
                <a:schemeClr val="tx1"/>
              </a:buClr>
            </a:pPr>
            <a:endParaRPr lang="en-US" dirty="0">
              <a:solidFill>
                <a:schemeClr val="tx1"/>
              </a:solidFill>
              <a:latin typeface="Montserrat" panose="00000500000000000000" pitchFamily="2" charset="0"/>
            </a:endParaRPr>
          </a:p>
          <a:p>
            <a:pPr marL="482600" indent="-342900" algn="just">
              <a:buClr>
                <a:schemeClr val="tx1"/>
              </a:buClr>
              <a:buAutoNum type="arabicPeriod"/>
            </a:pP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Sebisa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mungkin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tegangan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Listrik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untuk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komputer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stabil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untuk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menghindari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kerusakan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komponen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komputer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.</a:t>
            </a:r>
          </a:p>
          <a:p>
            <a:pPr marL="482600" indent="-342900" algn="just">
              <a:buClr>
                <a:schemeClr val="tx1"/>
              </a:buClr>
              <a:buAutoNum type="arabicPeriod"/>
            </a:pP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Menghidupkan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dan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mematikan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komputer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sesuai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prosedur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dengan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memencet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tombol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power.</a:t>
            </a:r>
          </a:p>
          <a:p>
            <a:pPr marL="482600" indent="-342900" algn="just">
              <a:buClr>
                <a:schemeClr val="tx1"/>
              </a:buClr>
              <a:buAutoNum type="arabicPeriod"/>
            </a:pP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Komputer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tidak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boleh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terkena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sinar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matahari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secara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langsung</a:t>
            </a:r>
            <a:endParaRPr lang="en-US" dirty="0">
              <a:solidFill>
                <a:schemeClr val="tx1"/>
              </a:solidFill>
              <a:latin typeface="Montserrat" panose="00000500000000000000" pitchFamily="2" charset="0"/>
            </a:endParaRPr>
          </a:p>
          <a:p>
            <a:pPr marL="482600" indent="-342900" algn="just">
              <a:buClr>
                <a:schemeClr val="tx1"/>
              </a:buClr>
              <a:buAutoNum type="arabicPeriod"/>
            </a:pP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Jangan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menaruh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minum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atau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benda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cair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apapun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dekat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dengan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komputer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menghindari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komputer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tersiram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oleh air.</a:t>
            </a:r>
          </a:p>
          <a:p>
            <a:pPr marL="482600" indent="-342900" algn="just">
              <a:buClr>
                <a:schemeClr val="tx1"/>
              </a:buClr>
              <a:buAutoNum type="arabicPeriod"/>
            </a:pP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Hindari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mendekatkan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komputer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dengan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magnet.</a:t>
            </a:r>
          </a:p>
          <a:p>
            <a:pPr marL="482600" indent="-342900" algn="just">
              <a:buClr>
                <a:schemeClr val="tx1"/>
              </a:buClr>
              <a:buAutoNum type="arabicPeriod"/>
            </a:pP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Sering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membersihkan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bagian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komputer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dari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debu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 dan </a:t>
            </a:r>
            <a:r>
              <a:rPr lang="en-US" dirty="0" err="1">
                <a:solidFill>
                  <a:schemeClr val="tx1"/>
                </a:solidFill>
                <a:latin typeface="Montserrat" panose="00000500000000000000" pitchFamily="2" charset="0"/>
              </a:rPr>
              <a:t>kotoran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.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A5A7629-FCCF-1828-B1BC-56913BC0D851}"/>
              </a:ext>
            </a:extLst>
          </p:cNvPr>
          <p:cNvSpPr/>
          <p:nvPr/>
        </p:nvSpPr>
        <p:spPr>
          <a:xfrm>
            <a:off x="7940646" y="308198"/>
            <a:ext cx="295633" cy="27113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hlinkClick r:id="rId4" action="ppaction://hlinksldjump"/>
            <a:extLst>
              <a:ext uri="{FF2B5EF4-FFF2-40B4-BE49-F238E27FC236}">
                <a16:creationId xmlns:a16="http://schemas.microsoft.com/office/drawing/2014/main" id="{C2164683-D34B-1BCB-CB3D-77F27A80BC34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016607" y="4008779"/>
            <a:ext cx="1110784" cy="1110784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235AB72-DA77-9958-D4BD-8224F42848EB}"/>
              </a:ext>
            </a:extLst>
          </p:cNvPr>
          <p:cNvSpPr/>
          <p:nvPr/>
        </p:nvSpPr>
        <p:spPr>
          <a:xfrm>
            <a:off x="1483517" y="824371"/>
            <a:ext cx="6176966" cy="149896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1.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Perawatan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komputer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yang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disertai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dengan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perbaikan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merupakan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perawatan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komputer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…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1EE06F7-E01D-1F13-8425-4649F568F997}"/>
              </a:ext>
            </a:extLst>
          </p:cNvPr>
          <p:cNvGrpSpPr/>
          <p:nvPr/>
        </p:nvGrpSpPr>
        <p:grpSpPr>
          <a:xfrm>
            <a:off x="1765005" y="2494449"/>
            <a:ext cx="2546223" cy="905096"/>
            <a:chOff x="1100744" y="2624913"/>
            <a:chExt cx="2695078" cy="869429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FC678BBF-7728-42A9-6B4A-093FEF484326}"/>
                </a:ext>
              </a:extLst>
            </p:cNvPr>
            <p:cNvSpPr/>
            <p:nvPr/>
          </p:nvSpPr>
          <p:spPr>
            <a:xfrm>
              <a:off x="1100744" y="2624913"/>
              <a:ext cx="2695078" cy="869429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7" name="Rectangle: Rounded Corners 6">
              <a:hlinkClick r:id="rId4" action="ppaction://hlinksldjump"/>
              <a:extLst>
                <a:ext uri="{FF2B5EF4-FFF2-40B4-BE49-F238E27FC236}">
                  <a16:creationId xmlns:a16="http://schemas.microsoft.com/office/drawing/2014/main" id="{4F334461-BB11-93CE-F860-98E74BFA15C6}"/>
                </a:ext>
              </a:extLst>
            </p:cNvPr>
            <p:cNvSpPr/>
            <p:nvPr/>
          </p:nvSpPr>
          <p:spPr>
            <a:xfrm>
              <a:off x="1180214" y="2700670"/>
              <a:ext cx="2615608" cy="793671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50000"/>
                </a:lnSpc>
              </a:pP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A.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Pasif</a:t>
              </a: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4B47BFA5-42A8-8B70-085F-1BE756A5D64B}"/>
              </a:ext>
            </a:extLst>
          </p:cNvPr>
          <p:cNvGrpSpPr/>
          <p:nvPr/>
        </p:nvGrpSpPr>
        <p:grpSpPr>
          <a:xfrm>
            <a:off x="1789772" y="3671329"/>
            <a:ext cx="2546223" cy="905096"/>
            <a:chOff x="1100744" y="2624913"/>
            <a:chExt cx="2695078" cy="869429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CEC54638-9225-AF84-6BCD-E0725E6845B1}"/>
                </a:ext>
              </a:extLst>
            </p:cNvPr>
            <p:cNvSpPr/>
            <p:nvPr/>
          </p:nvSpPr>
          <p:spPr>
            <a:xfrm>
              <a:off x="1100744" y="2624913"/>
              <a:ext cx="2695078" cy="869429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1" name="Rectangle: Rounded Corners 10">
              <a:hlinkClick r:id="rId4" action="ppaction://hlinksldjump"/>
              <a:extLst>
                <a:ext uri="{FF2B5EF4-FFF2-40B4-BE49-F238E27FC236}">
                  <a16:creationId xmlns:a16="http://schemas.microsoft.com/office/drawing/2014/main" id="{7F7D5EB4-4BAB-1F82-5A00-868E1AB46CFD}"/>
                </a:ext>
              </a:extLst>
            </p:cNvPr>
            <p:cNvSpPr/>
            <p:nvPr/>
          </p:nvSpPr>
          <p:spPr>
            <a:xfrm>
              <a:off x="1180214" y="2700670"/>
              <a:ext cx="2615608" cy="793671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just">
                <a:lnSpc>
                  <a:spcPct val="150000"/>
                </a:lnSpc>
              </a:pP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C.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Nonaktif</a:t>
              </a: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79DB9D9-3262-FF66-936A-E9F3E3605CC9}"/>
              </a:ext>
            </a:extLst>
          </p:cNvPr>
          <p:cNvGrpSpPr/>
          <p:nvPr/>
        </p:nvGrpSpPr>
        <p:grpSpPr>
          <a:xfrm>
            <a:off x="4757691" y="3671329"/>
            <a:ext cx="2546223" cy="905096"/>
            <a:chOff x="1100744" y="2624913"/>
            <a:chExt cx="2695078" cy="869429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D4091CAF-07A8-C645-47F9-F4D01AFD98B0}"/>
                </a:ext>
              </a:extLst>
            </p:cNvPr>
            <p:cNvSpPr/>
            <p:nvPr/>
          </p:nvSpPr>
          <p:spPr>
            <a:xfrm>
              <a:off x="1100744" y="2624913"/>
              <a:ext cx="2695078" cy="869429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4" name="Rectangle: Rounded Corners 13">
              <a:hlinkClick r:id="rId4" action="ppaction://hlinksldjump"/>
              <a:extLst>
                <a:ext uri="{FF2B5EF4-FFF2-40B4-BE49-F238E27FC236}">
                  <a16:creationId xmlns:a16="http://schemas.microsoft.com/office/drawing/2014/main" id="{29EC3337-A897-BCB8-AC41-2491E2DB9325}"/>
                </a:ext>
              </a:extLst>
            </p:cNvPr>
            <p:cNvSpPr/>
            <p:nvPr/>
          </p:nvSpPr>
          <p:spPr>
            <a:xfrm>
              <a:off x="1180214" y="2700670"/>
              <a:ext cx="2615608" cy="793671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just">
                <a:lnSpc>
                  <a:spcPct val="150000"/>
                </a:lnSpc>
              </a:pP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D.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Semua</a:t>
              </a: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Benar</a:t>
              </a: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0347944-DAFA-E07B-82F6-71D7F98ED535}"/>
              </a:ext>
            </a:extLst>
          </p:cNvPr>
          <p:cNvGrpSpPr/>
          <p:nvPr/>
        </p:nvGrpSpPr>
        <p:grpSpPr>
          <a:xfrm>
            <a:off x="4757691" y="2491341"/>
            <a:ext cx="2546223" cy="905096"/>
            <a:chOff x="1100744" y="2624913"/>
            <a:chExt cx="2695078" cy="869429"/>
          </a:xfrm>
        </p:grpSpPr>
        <p:sp>
          <p:nvSpPr>
            <p:cNvPr id="16" name="Rectangle: Rounded Corners 15">
              <a:hlinkClick r:id="" action="ppaction://macro?name=benar"/>
              <a:extLst>
                <a:ext uri="{FF2B5EF4-FFF2-40B4-BE49-F238E27FC236}">
                  <a16:creationId xmlns:a16="http://schemas.microsoft.com/office/drawing/2014/main" id="{A2E1EB34-8325-C525-6109-BCFD78F5077E}"/>
                </a:ext>
              </a:extLst>
            </p:cNvPr>
            <p:cNvSpPr/>
            <p:nvPr/>
          </p:nvSpPr>
          <p:spPr>
            <a:xfrm>
              <a:off x="1100744" y="2624913"/>
              <a:ext cx="2695078" cy="869429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" name="Rectangle: Rounded Corners 16">
              <a:hlinkClick r:id="rId5" action="ppaction://hlinksldjump"/>
              <a:extLst>
                <a:ext uri="{FF2B5EF4-FFF2-40B4-BE49-F238E27FC236}">
                  <a16:creationId xmlns:a16="http://schemas.microsoft.com/office/drawing/2014/main" id="{13D54E6C-93B2-CBBB-B258-1C131910D74F}"/>
                </a:ext>
              </a:extLst>
            </p:cNvPr>
            <p:cNvSpPr/>
            <p:nvPr/>
          </p:nvSpPr>
          <p:spPr>
            <a:xfrm>
              <a:off x="1180214" y="2700670"/>
              <a:ext cx="2615608" cy="793671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just">
                <a:lnSpc>
                  <a:spcPct val="150000"/>
                </a:lnSpc>
              </a:pP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B.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Aktif</a:t>
              </a: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55683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A2E4E-38C6-8A99-FFB3-2E6803818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2349" y="3236775"/>
            <a:ext cx="5259300" cy="897900"/>
          </a:xfrm>
        </p:spPr>
        <p:txBody>
          <a:bodyPr/>
          <a:lstStyle/>
          <a:p>
            <a:pPr algn="ctr"/>
            <a:r>
              <a:rPr lang="en-US" dirty="0"/>
              <a:t>ANDA BENAR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14042E-F989-C169-3F29-46712160AD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2539" y="124537"/>
            <a:ext cx="3258921" cy="3112238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1B20216-8087-1D05-D238-21F001AF5920}"/>
              </a:ext>
            </a:extLst>
          </p:cNvPr>
          <p:cNvGrpSpPr/>
          <p:nvPr/>
        </p:nvGrpSpPr>
        <p:grpSpPr>
          <a:xfrm>
            <a:off x="7201649" y="4134675"/>
            <a:ext cx="1293765" cy="586181"/>
            <a:chOff x="7201649" y="4134675"/>
            <a:chExt cx="1293765" cy="586181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9D159951-F436-AD1B-E65B-75548A362ABD}"/>
                </a:ext>
              </a:extLst>
            </p:cNvPr>
            <p:cNvSpPr/>
            <p:nvPr/>
          </p:nvSpPr>
          <p:spPr>
            <a:xfrm>
              <a:off x="7201649" y="4134675"/>
              <a:ext cx="1293765" cy="586181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ontserrat" panose="00000500000000000000" pitchFamily="2" charset="0"/>
              </a:endParaRPr>
            </a:p>
          </p:txBody>
        </p:sp>
        <p:sp>
          <p:nvSpPr>
            <p:cNvPr id="11" name="Rectangle: Rounded Corners 10">
              <a:hlinkClick r:id="rId3" action="ppaction://hlinksldjump"/>
              <a:extLst>
                <a:ext uri="{FF2B5EF4-FFF2-40B4-BE49-F238E27FC236}">
                  <a16:creationId xmlns:a16="http://schemas.microsoft.com/office/drawing/2014/main" id="{C93099A3-ED0E-9076-5384-F17A9596841D}"/>
                </a:ext>
              </a:extLst>
            </p:cNvPr>
            <p:cNvSpPr/>
            <p:nvPr/>
          </p:nvSpPr>
          <p:spPr>
            <a:xfrm>
              <a:off x="7283302" y="4210493"/>
              <a:ext cx="1212112" cy="510363"/>
            </a:xfrm>
            <a:prstGeom prst="roundRect">
              <a:avLst/>
            </a:prstGeom>
            <a:solidFill>
              <a:srgbClr val="4D34A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Montserrat" panose="00000500000000000000" pitchFamily="2" charset="0"/>
                </a:rPr>
                <a:t>NEXT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876567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A2E4E-38C6-8A99-FFB3-2E6803818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2349" y="3236775"/>
            <a:ext cx="5259300" cy="897900"/>
          </a:xfrm>
        </p:spPr>
        <p:txBody>
          <a:bodyPr/>
          <a:lstStyle/>
          <a:p>
            <a:pPr algn="ctr"/>
            <a:r>
              <a:rPr lang="en-US" dirty="0"/>
              <a:t>ANDA SALAH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14042E-F989-C169-3F29-46712160AD5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942539" y="263734"/>
            <a:ext cx="3258921" cy="2833844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AEAC2F5D-083F-FDD7-CA33-8618CBA48EDA}"/>
              </a:ext>
            </a:extLst>
          </p:cNvPr>
          <p:cNvGrpSpPr/>
          <p:nvPr/>
        </p:nvGrpSpPr>
        <p:grpSpPr>
          <a:xfrm>
            <a:off x="7201649" y="4134675"/>
            <a:ext cx="1293765" cy="586181"/>
            <a:chOff x="7201649" y="4134675"/>
            <a:chExt cx="1293765" cy="586181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663F6499-0CB9-EA3E-3E8C-C5794B837E8C}"/>
                </a:ext>
              </a:extLst>
            </p:cNvPr>
            <p:cNvSpPr/>
            <p:nvPr/>
          </p:nvSpPr>
          <p:spPr>
            <a:xfrm>
              <a:off x="7201649" y="4134675"/>
              <a:ext cx="1293765" cy="586181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ontserrat" panose="00000500000000000000" pitchFamily="2" charset="0"/>
              </a:endParaRPr>
            </a:p>
          </p:txBody>
        </p:sp>
        <p:sp>
          <p:nvSpPr>
            <p:cNvPr id="5" name="Rectangle: Rounded Corners 4">
              <a:hlinkClick r:id="rId3" action="ppaction://hlinksldjump"/>
              <a:extLst>
                <a:ext uri="{FF2B5EF4-FFF2-40B4-BE49-F238E27FC236}">
                  <a16:creationId xmlns:a16="http://schemas.microsoft.com/office/drawing/2014/main" id="{F9E68B13-E228-3E46-3BDC-4C87B532B780}"/>
                </a:ext>
              </a:extLst>
            </p:cNvPr>
            <p:cNvSpPr/>
            <p:nvPr/>
          </p:nvSpPr>
          <p:spPr>
            <a:xfrm>
              <a:off x="7283302" y="4210493"/>
              <a:ext cx="1212112" cy="510363"/>
            </a:xfrm>
            <a:prstGeom prst="roundRect">
              <a:avLst/>
            </a:prstGeom>
            <a:solidFill>
              <a:srgbClr val="4D34A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Montserrat" panose="00000500000000000000" pitchFamily="2" charset="0"/>
                </a:rPr>
                <a:t>NEXT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845895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B1EE5D2-8D71-6092-B486-11D7A56BC5AB}"/>
              </a:ext>
            </a:extLst>
          </p:cNvPr>
          <p:cNvSpPr/>
          <p:nvPr/>
        </p:nvSpPr>
        <p:spPr>
          <a:xfrm>
            <a:off x="1483517" y="824371"/>
            <a:ext cx="6176966" cy="149896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2.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Perawatan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komputer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yang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tidak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disertai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dengan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perbaikan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merupakan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perawatan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komputer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…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E9F4DAA-EBF8-C4B4-0419-26984B98B8F0}"/>
              </a:ext>
            </a:extLst>
          </p:cNvPr>
          <p:cNvGrpSpPr/>
          <p:nvPr/>
        </p:nvGrpSpPr>
        <p:grpSpPr>
          <a:xfrm>
            <a:off x="1765005" y="2494449"/>
            <a:ext cx="2546223" cy="905096"/>
            <a:chOff x="1100744" y="2624913"/>
            <a:chExt cx="2695078" cy="869429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18192D94-0DDF-EFCC-4238-A0E766635F9B}"/>
                </a:ext>
              </a:extLst>
            </p:cNvPr>
            <p:cNvSpPr/>
            <p:nvPr/>
          </p:nvSpPr>
          <p:spPr>
            <a:xfrm>
              <a:off x="1100744" y="2624913"/>
              <a:ext cx="2695078" cy="869429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7" name="Rectangle: Rounded Corners 6">
              <a:hlinkClick r:id="rId4" action="ppaction://hlinksldjump"/>
              <a:extLst>
                <a:ext uri="{FF2B5EF4-FFF2-40B4-BE49-F238E27FC236}">
                  <a16:creationId xmlns:a16="http://schemas.microsoft.com/office/drawing/2014/main" id="{BF8ADCF4-6467-3CDA-0448-38E5BEF7ECC9}"/>
                </a:ext>
              </a:extLst>
            </p:cNvPr>
            <p:cNvSpPr/>
            <p:nvPr/>
          </p:nvSpPr>
          <p:spPr>
            <a:xfrm>
              <a:off x="1180214" y="2700670"/>
              <a:ext cx="2615608" cy="793671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50000"/>
                </a:lnSpc>
              </a:pP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A.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Pasif</a:t>
              </a: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1CBB5F1A-3059-7740-5F0D-8E8D74AAA783}"/>
              </a:ext>
            </a:extLst>
          </p:cNvPr>
          <p:cNvGrpSpPr/>
          <p:nvPr/>
        </p:nvGrpSpPr>
        <p:grpSpPr>
          <a:xfrm>
            <a:off x="1789772" y="3671329"/>
            <a:ext cx="2546223" cy="905096"/>
            <a:chOff x="1100744" y="2624913"/>
            <a:chExt cx="2695078" cy="869429"/>
          </a:xfrm>
        </p:grpSpPr>
        <p:sp>
          <p:nvSpPr>
            <p:cNvPr id="9" name="Rectangle: Rounded Corners 8">
              <a:hlinkClick r:id="" action="ppaction://macro?name=salah"/>
              <a:extLst>
                <a:ext uri="{FF2B5EF4-FFF2-40B4-BE49-F238E27FC236}">
                  <a16:creationId xmlns:a16="http://schemas.microsoft.com/office/drawing/2014/main" id="{DC6A8695-8A11-B742-EB72-92B467AFACAA}"/>
                </a:ext>
              </a:extLst>
            </p:cNvPr>
            <p:cNvSpPr/>
            <p:nvPr/>
          </p:nvSpPr>
          <p:spPr>
            <a:xfrm>
              <a:off x="1100744" y="2624913"/>
              <a:ext cx="2695078" cy="869429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0" name="Rectangle: Rounded Corners 9">
              <a:hlinkClick r:id="rId5" action="ppaction://hlinksldjump"/>
              <a:extLst>
                <a:ext uri="{FF2B5EF4-FFF2-40B4-BE49-F238E27FC236}">
                  <a16:creationId xmlns:a16="http://schemas.microsoft.com/office/drawing/2014/main" id="{1C982B54-F5F4-FC75-BFB4-E41AC6C5667E}"/>
                </a:ext>
              </a:extLst>
            </p:cNvPr>
            <p:cNvSpPr/>
            <p:nvPr/>
          </p:nvSpPr>
          <p:spPr>
            <a:xfrm>
              <a:off x="1180214" y="2700670"/>
              <a:ext cx="2615608" cy="793671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just">
                <a:lnSpc>
                  <a:spcPct val="150000"/>
                </a:lnSpc>
              </a:pP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C.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Nonaktif</a:t>
              </a: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ED74FFE-CE97-0B71-50C0-45D058FB5FB2}"/>
              </a:ext>
            </a:extLst>
          </p:cNvPr>
          <p:cNvGrpSpPr/>
          <p:nvPr/>
        </p:nvGrpSpPr>
        <p:grpSpPr>
          <a:xfrm>
            <a:off x="4757691" y="3671329"/>
            <a:ext cx="2546223" cy="905096"/>
            <a:chOff x="1100744" y="2624913"/>
            <a:chExt cx="2695078" cy="869429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170BA0F0-9E80-41C8-FE1A-62D0B3D4DBF0}"/>
                </a:ext>
              </a:extLst>
            </p:cNvPr>
            <p:cNvSpPr/>
            <p:nvPr/>
          </p:nvSpPr>
          <p:spPr>
            <a:xfrm>
              <a:off x="1100744" y="2624913"/>
              <a:ext cx="2695078" cy="869429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3" name="Rectangle: Rounded Corners 12">
              <a:hlinkClick r:id="rId5" action="ppaction://hlinksldjump"/>
              <a:extLst>
                <a:ext uri="{FF2B5EF4-FFF2-40B4-BE49-F238E27FC236}">
                  <a16:creationId xmlns:a16="http://schemas.microsoft.com/office/drawing/2014/main" id="{65A0E1B2-C332-F13D-1551-83F5A7D308D1}"/>
                </a:ext>
              </a:extLst>
            </p:cNvPr>
            <p:cNvSpPr/>
            <p:nvPr/>
          </p:nvSpPr>
          <p:spPr>
            <a:xfrm>
              <a:off x="1180214" y="2700670"/>
              <a:ext cx="2615608" cy="793671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just">
                <a:lnSpc>
                  <a:spcPct val="150000"/>
                </a:lnSpc>
              </a:pP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D.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Semua</a:t>
              </a: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Benar</a:t>
              </a: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8DD31D8-D331-8C9A-21BB-44D5BA383B84}"/>
              </a:ext>
            </a:extLst>
          </p:cNvPr>
          <p:cNvGrpSpPr/>
          <p:nvPr/>
        </p:nvGrpSpPr>
        <p:grpSpPr>
          <a:xfrm>
            <a:off x="4757691" y="2491341"/>
            <a:ext cx="2546223" cy="905096"/>
            <a:chOff x="1100744" y="2624913"/>
            <a:chExt cx="2695078" cy="869429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0EB50C42-DE1B-801E-E434-EA7BCDAC4CE3}"/>
                </a:ext>
              </a:extLst>
            </p:cNvPr>
            <p:cNvSpPr/>
            <p:nvPr/>
          </p:nvSpPr>
          <p:spPr>
            <a:xfrm>
              <a:off x="1100744" y="2624913"/>
              <a:ext cx="2695078" cy="869429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6" name="Rectangle: Rounded Corners 15">
              <a:hlinkClick r:id="rId5" action="ppaction://hlinksldjump"/>
              <a:extLst>
                <a:ext uri="{FF2B5EF4-FFF2-40B4-BE49-F238E27FC236}">
                  <a16:creationId xmlns:a16="http://schemas.microsoft.com/office/drawing/2014/main" id="{50DDACC9-7A0B-DDFA-8AE9-FE1F8BF1AFDD}"/>
                </a:ext>
              </a:extLst>
            </p:cNvPr>
            <p:cNvSpPr/>
            <p:nvPr/>
          </p:nvSpPr>
          <p:spPr>
            <a:xfrm>
              <a:off x="1180214" y="2700670"/>
              <a:ext cx="2615608" cy="793671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just">
                <a:lnSpc>
                  <a:spcPct val="150000"/>
                </a:lnSpc>
              </a:pP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B.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Aktif</a:t>
              </a: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587758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A2E4E-38C6-8A99-FFB3-2E6803818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2349" y="3236775"/>
            <a:ext cx="5259300" cy="897900"/>
          </a:xfrm>
        </p:spPr>
        <p:txBody>
          <a:bodyPr/>
          <a:lstStyle/>
          <a:p>
            <a:pPr algn="ctr"/>
            <a:r>
              <a:rPr lang="en-US" dirty="0"/>
              <a:t>ANDA BENAR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14042E-F989-C169-3F29-46712160AD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2539" y="124537"/>
            <a:ext cx="3258921" cy="3112238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FE2A7979-049D-83E6-4068-4B95D4CB3D39}"/>
              </a:ext>
            </a:extLst>
          </p:cNvPr>
          <p:cNvGrpSpPr/>
          <p:nvPr/>
        </p:nvGrpSpPr>
        <p:grpSpPr>
          <a:xfrm>
            <a:off x="7201649" y="4134675"/>
            <a:ext cx="1293765" cy="586181"/>
            <a:chOff x="7201649" y="4134675"/>
            <a:chExt cx="1293765" cy="586181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D92FE4C2-305B-B5F8-4659-CD989352F801}"/>
                </a:ext>
              </a:extLst>
            </p:cNvPr>
            <p:cNvSpPr/>
            <p:nvPr/>
          </p:nvSpPr>
          <p:spPr>
            <a:xfrm>
              <a:off x="7201649" y="4134675"/>
              <a:ext cx="1293765" cy="586181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ontserrat" panose="00000500000000000000" pitchFamily="2" charset="0"/>
              </a:endParaRPr>
            </a:p>
          </p:txBody>
        </p:sp>
        <p:sp>
          <p:nvSpPr>
            <p:cNvPr id="5" name="Rectangle: Rounded Corners 4">
              <a:hlinkClick r:id="rId3" action="ppaction://hlinksldjump"/>
              <a:extLst>
                <a:ext uri="{FF2B5EF4-FFF2-40B4-BE49-F238E27FC236}">
                  <a16:creationId xmlns:a16="http://schemas.microsoft.com/office/drawing/2014/main" id="{15BA6051-6988-68E6-58F7-33C138ACA8DF}"/>
                </a:ext>
              </a:extLst>
            </p:cNvPr>
            <p:cNvSpPr/>
            <p:nvPr/>
          </p:nvSpPr>
          <p:spPr>
            <a:xfrm>
              <a:off x="7283302" y="4210493"/>
              <a:ext cx="1212112" cy="510363"/>
            </a:xfrm>
            <a:prstGeom prst="roundRect">
              <a:avLst/>
            </a:prstGeom>
            <a:solidFill>
              <a:srgbClr val="4D34A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Montserrat" panose="00000500000000000000" pitchFamily="2" charset="0"/>
                </a:rPr>
                <a:t>NEXT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607079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54" name="Google Shape;1654;p35"/>
          <p:cNvGrpSpPr/>
          <p:nvPr/>
        </p:nvGrpSpPr>
        <p:grpSpPr>
          <a:xfrm flipH="1">
            <a:off x="6879693" y="969101"/>
            <a:ext cx="1175881" cy="404867"/>
            <a:chOff x="6666150" y="1143175"/>
            <a:chExt cx="1658975" cy="571200"/>
          </a:xfrm>
        </p:grpSpPr>
        <p:grpSp>
          <p:nvGrpSpPr>
            <p:cNvPr id="1655" name="Google Shape;1655;p35"/>
            <p:cNvGrpSpPr/>
            <p:nvPr/>
          </p:nvGrpSpPr>
          <p:grpSpPr>
            <a:xfrm flipH="1">
              <a:off x="6666150" y="1143175"/>
              <a:ext cx="1658975" cy="571200"/>
              <a:chOff x="6841800" y="708750"/>
              <a:chExt cx="1658975" cy="571200"/>
            </a:xfrm>
          </p:grpSpPr>
          <p:sp>
            <p:nvSpPr>
              <p:cNvPr id="1656" name="Google Shape;1656;p35"/>
              <p:cNvSpPr/>
              <p:nvPr/>
            </p:nvSpPr>
            <p:spPr>
              <a:xfrm>
                <a:off x="8341425" y="1138275"/>
                <a:ext cx="156500" cy="141675"/>
              </a:xfrm>
              <a:custGeom>
                <a:avLst/>
                <a:gdLst/>
                <a:ahLst/>
                <a:cxnLst/>
                <a:rect l="l" t="t" r="r" b="b"/>
                <a:pathLst>
                  <a:path w="6260" h="5667" extrusionOk="0">
                    <a:moveTo>
                      <a:pt x="5666" y="1"/>
                    </a:moveTo>
                    <a:lnTo>
                      <a:pt x="1" y="5666"/>
                    </a:lnTo>
                    <a:lnTo>
                      <a:pt x="3964" y="5666"/>
                    </a:lnTo>
                    <a:lnTo>
                      <a:pt x="6260" y="3370"/>
                    </a:lnTo>
                    <a:cubicBezTo>
                      <a:pt x="6146" y="2219"/>
                      <a:pt x="5944" y="1096"/>
                      <a:pt x="566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7" name="Google Shape;1657;p35"/>
              <p:cNvSpPr/>
              <p:nvPr/>
            </p:nvSpPr>
            <p:spPr>
              <a:xfrm>
                <a:off x="6870250" y="899300"/>
                <a:ext cx="231475" cy="231475"/>
              </a:xfrm>
              <a:custGeom>
                <a:avLst/>
                <a:gdLst/>
                <a:ahLst/>
                <a:cxnLst/>
                <a:rect l="l" t="t" r="r" b="b"/>
                <a:pathLst>
                  <a:path w="9259" h="9259" extrusionOk="0">
                    <a:moveTo>
                      <a:pt x="9259" y="0"/>
                    </a:moveTo>
                    <a:lnTo>
                      <a:pt x="9259" y="0"/>
                    </a:lnTo>
                    <a:cubicBezTo>
                      <a:pt x="5027" y="1660"/>
                      <a:pt x="1662" y="5025"/>
                      <a:pt x="0" y="9258"/>
                    </a:cubicBezTo>
                    <a:lnTo>
                      <a:pt x="925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8" name="Google Shape;1658;p35"/>
              <p:cNvSpPr/>
              <p:nvPr/>
            </p:nvSpPr>
            <p:spPr>
              <a:xfrm>
                <a:off x="8448925" y="1230300"/>
                <a:ext cx="51850" cy="49650"/>
              </a:xfrm>
              <a:custGeom>
                <a:avLst/>
                <a:gdLst/>
                <a:ahLst/>
                <a:cxnLst/>
                <a:rect l="l" t="t" r="r" b="b"/>
                <a:pathLst>
                  <a:path w="2074" h="1986" extrusionOk="0">
                    <a:moveTo>
                      <a:pt x="1983" y="0"/>
                    </a:moveTo>
                    <a:lnTo>
                      <a:pt x="1" y="1985"/>
                    </a:lnTo>
                    <a:lnTo>
                      <a:pt x="2074" y="1985"/>
                    </a:lnTo>
                    <a:cubicBezTo>
                      <a:pt x="2074" y="1316"/>
                      <a:pt x="2040" y="656"/>
                      <a:pt x="198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9" name="Google Shape;1659;p35"/>
              <p:cNvSpPr/>
              <p:nvPr/>
            </p:nvSpPr>
            <p:spPr>
              <a:xfrm>
                <a:off x="7481750" y="719850"/>
                <a:ext cx="637750" cy="560100"/>
              </a:xfrm>
              <a:custGeom>
                <a:avLst/>
                <a:gdLst/>
                <a:ahLst/>
                <a:cxnLst/>
                <a:rect l="l" t="t" r="r" b="b"/>
                <a:pathLst>
                  <a:path w="25510" h="22404" extrusionOk="0">
                    <a:moveTo>
                      <a:pt x="22403" y="0"/>
                    </a:moveTo>
                    <a:lnTo>
                      <a:pt x="0" y="22403"/>
                    </a:lnTo>
                    <a:lnTo>
                      <a:pt x="3961" y="22403"/>
                    </a:lnTo>
                    <a:lnTo>
                      <a:pt x="25509" y="855"/>
                    </a:lnTo>
                    <a:cubicBezTo>
                      <a:pt x="24505" y="501"/>
                      <a:pt x="23467" y="211"/>
                      <a:pt x="2240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0" name="Google Shape;1660;p35"/>
              <p:cNvSpPr/>
              <p:nvPr/>
            </p:nvSpPr>
            <p:spPr>
              <a:xfrm>
                <a:off x="7589175" y="743350"/>
                <a:ext cx="605175" cy="536600"/>
              </a:xfrm>
              <a:custGeom>
                <a:avLst/>
                <a:gdLst/>
                <a:ahLst/>
                <a:cxnLst/>
                <a:rect l="l" t="t" r="r" b="b"/>
                <a:pathLst>
                  <a:path w="24207" h="21464" extrusionOk="0">
                    <a:moveTo>
                      <a:pt x="21464" y="0"/>
                    </a:moveTo>
                    <a:lnTo>
                      <a:pt x="1" y="21463"/>
                    </a:lnTo>
                    <a:lnTo>
                      <a:pt x="3964" y="21463"/>
                    </a:lnTo>
                    <a:lnTo>
                      <a:pt x="24207" y="1218"/>
                    </a:lnTo>
                    <a:cubicBezTo>
                      <a:pt x="23323" y="755"/>
                      <a:pt x="22411" y="345"/>
                      <a:pt x="2146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1" name="Google Shape;1661;p35"/>
              <p:cNvSpPr/>
              <p:nvPr/>
            </p:nvSpPr>
            <p:spPr>
              <a:xfrm>
                <a:off x="7374300" y="709150"/>
                <a:ext cx="660425" cy="570800"/>
              </a:xfrm>
              <a:custGeom>
                <a:avLst/>
                <a:gdLst/>
                <a:ahLst/>
                <a:cxnLst/>
                <a:rect l="l" t="t" r="r" b="b"/>
                <a:pathLst>
                  <a:path w="26417" h="22832" extrusionOk="0">
                    <a:moveTo>
                      <a:pt x="22831" y="1"/>
                    </a:moveTo>
                    <a:lnTo>
                      <a:pt x="0" y="22831"/>
                    </a:lnTo>
                    <a:lnTo>
                      <a:pt x="3961" y="22831"/>
                    </a:lnTo>
                    <a:lnTo>
                      <a:pt x="26417" y="376"/>
                    </a:lnTo>
                    <a:cubicBezTo>
                      <a:pt x="25248" y="160"/>
                      <a:pt x="24052" y="31"/>
                      <a:pt x="2283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2" name="Google Shape;1662;p35"/>
              <p:cNvSpPr/>
              <p:nvPr/>
            </p:nvSpPr>
            <p:spPr>
              <a:xfrm>
                <a:off x="7696625" y="776650"/>
                <a:ext cx="564275" cy="503300"/>
              </a:xfrm>
              <a:custGeom>
                <a:avLst/>
                <a:gdLst/>
                <a:ahLst/>
                <a:cxnLst/>
                <a:rect l="l" t="t" r="r" b="b"/>
                <a:pathLst>
                  <a:path w="22571" h="20132" extrusionOk="0">
                    <a:moveTo>
                      <a:pt x="20132" y="0"/>
                    </a:moveTo>
                    <a:lnTo>
                      <a:pt x="1" y="20131"/>
                    </a:lnTo>
                    <a:lnTo>
                      <a:pt x="3964" y="20131"/>
                    </a:lnTo>
                    <a:lnTo>
                      <a:pt x="22570" y="1525"/>
                    </a:lnTo>
                    <a:cubicBezTo>
                      <a:pt x="21792" y="969"/>
                      <a:pt x="20979" y="456"/>
                      <a:pt x="2013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3" name="Google Shape;1663;p35"/>
              <p:cNvSpPr/>
              <p:nvPr/>
            </p:nvSpPr>
            <p:spPr>
              <a:xfrm>
                <a:off x="8019025" y="923325"/>
                <a:ext cx="397575" cy="356625"/>
              </a:xfrm>
              <a:custGeom>
                <a:avLst/>
                <a:gdLst/>
                <a:ahLst/>
                <a:cxnLst/>
                <a:rect l="l" t="t" r="r" b="b"/>
                <a:pathLst>
                  <a:path w="15903" h="14265" extrusionOk="0">
                    <a:moveTo>
                      <a:pt x="14264" y="1"/>
                    </a:moveTo>
                    <a:lnTo>
                      <a:pt x="1" y="14264"/>
                    </a:lnTo>
                    <a:lnTo>
                      <a:pt x="3964" y="14264"/>
                    </a:lnTo>
                    <a:lnTo>
                      <a:pt x="15903" y="2323"/>
                    </a:lnTo>
                    <a:cubicBezTo>
                      <a:pt x="15406" y="1513"/>
                      <a:pt x="14858" y="739"/>
                      <a:pt x="1426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4" name="Google Shape;1664;p35"/>
              <p:cNvSpPr/>
              <p:nvPr/>
            </p:nvSpPr>
            <p:spPr>
              <a:xfrm>
                <a:off x="8233975" y="1057850"/>
                <a:ext cx="247275" cy="222100"/>
              </a:xfrm>
              <a:custGeom>
                <a:avLst/>
                <a:gdLst/>
                <a:ahLst/>
                <a:cxnLst/>
                <a:rect l="l" t="t" r="r" b="b"/>
                <a:pathLst>
                  <a:path w="9891" h="8884" extrusionOk="0">
                    <a:moveTo>
                      <a:pt x="8881" y="0"/>
                    </a:moveTo>
                    <a:lnTo>
                      <a:pt x="1" y="8883"/>
                    </a:lnTo>
                    <a:lnTo>
                      <a:pt x="3964" y="8883"/>
                    </a:lnTo>
                    <a:lnTo>
                      <a:pt x="9891" y="2954"/>
                    </a:lnTo>
                    <a:cubicBezTo>
                      <a:pt x="9620" y="1940"/>
                      <a:pt x="9285" y="955"/>
                      <a:pt x="888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5" name="Google Shape;1665;p35"/>
              <p:cNvSpPr/>
              <p:nvPr/>
            </p:nvSpPr>
            <p:spPr>
              <a:xfrm>
                <a:off x="8126525" y="986675"/>
                <a:ext cx="326875" cy="293275"/>
              </a:xfrm>
              <a:custGeom>
                <a:avLst/>
                <a:gdLst/>
                <a:ahLst/>
                <a:cxnLst/>
                <a:rect l="l" t="t" r="r" b="b"/>
                <a:pathLst>
                  <a:path w="13075" h="11731" extrusionOk="0">
                    <a:moveTo>
                      <a:pt x="11731" y="0"/>
                    </a:moveTo>
                    <a:lnTo>
                      <a:pt x="1" y="11730"/>
                    </a:lnTo>
                    <a:lnTo>
                      <a:pt x="3962" y="11730"/>
                    </a:lnTo>
                    <a:lnTo>
                      <a:pt x="13075" y="2617"/>
                    </a:lnTo>
                    <a:cubicBezTo>
                      <a:pt x="12681" y="1712"/>
                      <a:pt x="12232" y="839"/>
                      <a:pt x="1173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6" name="Google Shape;1666;p35"/>
              <p:cNvSpPr/>
              <p:nvPr/>
            </p:nvSpPr>
            <p:spPr>
              <a:xfrm>
                <a:off x="7266775" y="708750"/>
                <a:ext cx="670125" cy="571200"/>
              </a:xfrm>
              <a:custGeom>
                <a:avLst/>
                <a:gdLst/>
                <a:ahLst/>
                <a:cxnLst/>
                <a:rect l="l" t="t" r="r" b="b"/>
                <a:pathLst>
                  <a:path w="26805" h="22848" extrusionOk="0">
                    <a:moveTo>
                      <a:pt x="26515" y="0"/>
                    </a:moveTo>
                    <a:cubicBezTo>
                      <a:pt x="25142" y="0"/>
                      <a:pt x="23798" y="123"/>
                      <a:pt x="22495" y="356"/>
                    </a:cubicBezTo>
                    <a:lnTo>
                      <a:pt x="1" y="22847"/>
                    </a:lnTo>
                    <a:lnTo>
                      <a:pt x="3964" y="22847"/>
                    </a:lnTo>
                    <a:lnTo>
                      <a:pt x="26804" y="7"/>
                    </a:lnTo>
                    <a:cubicBezTo>
                      <a:pt x="26707" y="7"/>
                      <a:pt x="26612" y="0"/>
                      <a:pt x="2651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7" name="Google Shape;1667;p35"/>
              <p:cNvSpPr/>
              <p:nvPr/>
            </p:nvSpPr>
            <p:spPr>
              <a:xfrm>
                <a:off x="7911575" y="867225"/>
                <a:ext cx="460400" cy="412725"/>
              </a:xfrm>
              <a:custGeom>
                <a:avLst/>
                <a:gdLst/>
                <a:ahLst/>
                <a:cxnLst/>
                <a:rect l="l" t="t" r="r" b="b"/>
                <a:pathLst>
                  <a:path w="18416" h="16509" extrusionOk="0">
                    <a:moveTo>
                      <a:pt x="16508" y="1"/>
                    </a:moveTo>
                    <a:lnTo>
                      <a:pt x="1" y="16508"/>
                    </a:lnTo>
                    <a:lnTo>
                      <a:pt x="3964" y="16508"/>
                    </a:lnTo>
                    <a:lnTo>
                      <a:pt x="18415" y="2055"/>
                    </a:lnTo>
                    <a:cubicBezTo>
                      <a:pt x="17821" y="1331"/>
                      <a:pt x="17183" y="647"/>
                      <a:pt x="1650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8" name="Google Shape;1668;p35"/>
              <p:cNvSpPr/>
              <p:nvPr/>
            </p:nvSpPr>
            <p:spPr>
              <a:xfrm>
                <a:off x="7804125" y="818250"/>
                <a:ext cx="515825" cy="461700"/>
              </a:xfrm>
              <a:custGeom>
                <a:avLst/>
                <a:gdLst/>
                <a:ahLst/>
                <a:cxnLst/>
                <a:rect l="l" t="t" r="r" b="b"/>
                <a:pathLst>
                  <a:path w="20633" h="18468" extrusionOk="0">
                    <a:moveTo>
                      <a:pt x="18467" y="1"/>
                    </a:moveTo>
                    <a:lnTo>
                      <a:pt x="1" y="18467"/>
                    </a:lnTo>
                    <a:lnTo>
                      <a:pt x="3962" y="18467"/>
                    </a:lnTo>
                    <a:lnTo>
                      <a:pt x="20633" y="1796"/>
                    </a:lnTo>
                    <a:cubicBezTo>
                      <a:pt x="19949" y="1155"/>
                      <a:pt x="19227" y="554"/>
                      <a:pt x="1846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9" name="Google Shape;1669;p35"/>
              <p:cNvSpPr/>
              <p:nvPr/>
            </p:nvSpPr>
            <p:spPr>
              <a:xfrm>
                <a:off x="7051900" y="783350"/>
                <a:ext cx="595600" cy="496600"/>
              </a:xfrm>
              <a:custGeom>
                <a:avLst/>
                <a:gdLst/>
                <a:ahLst/>
                <a:cxnLst/>
                <a:rect l="l" t="t" r="r" b="b"/>
                <a:pathLst>
                  <a:path w="23824" h="19864" extrusionOk="0">
                    <a:moveTo>
                      <a:pt x="23824" y="1"/>
                    </a:moveTo>
                    <a:lnTo>
                      <a:pt x="23824" y="1"/>
                    </a:lnTo>
                    <a:cubicBezTo>
                      <a:pt x="21100" y="1554"/>
                      <a:pt x="18723" y="3643"/>
                      <a:pt x="16847" y="6134"/>
                    </a:cubicBezTo>
                    <a:cubicBezTo>
                      <a:pt x="16209" y="5719"/>
                      <a:pt x="15537" y="5346"/>
                      <a:pt x="14841" y="5023"/>
                    </a:cubicBezTo>
                    <a:lnTo>
                      <a:pt x="0" y="19863"/>
                    </a:lnTo>
                    <a:lnTo>
                      <a:pt x="3961" y="19863"/>
                    </a:lnTo>
                    <a:lnTo>
                      <a:pt x="2382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0" name="Google Shape;1670;p35"/>
              <p:cNvSpPr/>
              <p:nvPr/>
            </p:nvSpPr>
            <p:spPr>
              <a:xfrm>
                <a:off x="6944400" y="881375"/>
                <a:ext cx="472600" cy="398575"/>
              </a:xfrm>
              <a:custGeom>
                <a:avLst/>
                <a:gdLst/>
                <a:ahLst/>
                <a:cxnLst/>
                <a:rect l="l" t="t" r="r" b="b"/>
                <a:pathLst>
                  <a:path w="18904" h="15943" extrusionOk="0">
                    <a:moveTo>
                      <a:pt x="15942" y="0"/>
                    </a:moveTo>
                    <a:lnTo>
                      <a:pt x="0" y="15942"/>
                    </a:lnTo>
                    <a:lnTo>
                      <a:pt x="3963" y="15942"/>
                    </a:lnTo>
                    <a:lnTo>
                      <a:pt x="18903" y="1000"/>
                    </a:lnTo>
                    <a:cubicBezTo>
                      <a:pt x="17961" y="579"/>
                      <a:pt x="16971" y="240"/>
                      <a:pt x="1594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1" name="Google Shape;1671;p35"/>
              <p:cNvSpPr/>
              <p:nvPr/>
            </p:nvSpPr>
            <p:spPr>
              <a:xfrm>
                <a:off x="6842525" y="871500"/>
                <a:ext cx="394425" cy="394500"/>
              </a:xfrm>
              <a:custGeom>
                <a:avLst/>
                <a:gdLst/>
                <a:ahLst/>
                <a:cxnLst/>
                <a:rect l="l" t="t" r="r" b="b"/>
                <a:pathLst>
                  <a:path w="15777" h="15780" extrusionOk="0">
                    <a:moveTo>
                      <a:pt x="15777" y="1"/>
                    </a:moveTo>
                    <a:lnTo>
                      <a:pt x="15777" y="1"/>
                    </a:lnTo>
                    <a:cubicBezTo>
                      <a:pt x="14072" y="58"/>
                      <a:pt x="12433" y="376"/>
                      <a:pt x="10899" y="917"/>
                    </a:cubicBezTo>
                    <a:lnTo>
                      <a:pt x="915" y="10900"/>
                    </a:lnTo>
                    <a:cubicBezTo>
                      <a:pt x="373" y="12436"/>
                      <a:pt x="57" y="14072"/>
                      <a:pt x="0" y="15779"/>
                    </a:cubicBezTo>
                    <a:lnTo>
                      <a:pt x="1577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2" name="Google Shape;1672;p35"/>
              <p:cNvSpPr/>
              <p:nvPr/>
            </p:nvSpPr>
            <p:spPr>
              <a:xfrm>
                <a:off x="6841800" y="870800"/>
                <a:ext cx="494225" cy="409150"/>
              </a:xfrm>
              <a:custGeom>
                <a:avLst/>
                <a:gdLst/>
                <a:ahLst/>
                <a:cxnLst/>
                <a:rect l="l" t="t" r="r" b="b"/>
                <a:pathLst>
                  <a:path w="19769" h="16366" extrusionOk="0">
                    <a:moveTo>
                      <a:pt x="16364" y="0"/>
                    </a:moveTo>
                    <a:cubicBezTo>
                      <a:pt x="16295" y="0"/>
                      <a:pt x="16228" y="10"/>
                      <a:pt x="16159" y="10"/>
                    </a:cubicBezTo>
                    <a:lnTo>
                      <a:pt x="10" y="16161"/>
                    </a:lnTo>
                    <a:cubicBezTo>
                      <a:pt x="10" y="16230"/>
                      <a:pt x="1" y="16297"/>
                      <a:pt x="1" y="16365"/>
                    </a:cubicBezTo>
                    <a:lnTo>
                      <a:pt x="3769" y="16365"/>
                    </a:lnTo>
                    <a:lnTo>
                      <a:pt x="19769" y="364"/>
                    </a:lnTo>
                    <a:cubicBezTo>
                      <a:pt x="18672" y="129"/>
                      <a:pt x="17534" y="0"/>
                      <a:pt x="1636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3" name="Google Shape;1673;p35"/>
              <p:cNvSpPr/>
              <p:nvPr/>
            </p:nvSpPr>
            <p:spPr>
              <a:xfrm>
                <a:off x="7159350" y="719725"/>
                <a:ext cx="659225" cy="560225"/>
              </a:xfrm>
              <a:custGeom>
                <a:avLst/>
                <a:gdLst/>
                <a:ahLst/>
                <a:cxnLst/>
                <a:rect l="l" t="t" r="r" b="b"/>
                <a:pathLst>
                  <a:path w="26369" h="22409" extrusionOk="0">
                    <a:moveTo>
                      <a:pt x="26369" y="0"/>
                    </a:moveTo>
                    <a:cubicBezTo>
                      <a:pt x="24211" y="425"/>
                      <a:pt x="22161" y="1152"/>
                      <a:pt x="20267" y="2140"/>
                    </a:cubicBezTo>
                    <a:lnTo>
                      <a:pt x="0" y="22408"/>
                    </a:lnTo>
                    <a:lnTo>
                      <a:pt x="3963" y="22408"/>
                    </a:lnTo>
                    <a:lnTo>
                      <a:pt x="2636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74" name="Google Shape;1674;p35"/>
            <p:cNvGrpSpPr/>
            <p:nvPr/>
          </p:nvGrpSpPr>
          <p:grpSpPr>
            <a:xfrm flipH="1">
              <a:off x="6668400" y="1143350"/>
              <a:ext cx="1656475" cy="571025"/>
              <a:chOff x="6842050" y="708925"/>
              <a:chExt cx="1656475" cy="571025"/>
            </a:xfrm>
          </p:grpSpPr>
          <p:sp>
            <p:nvSpPr>
              <p:cNvPr id="1675" name="Google Shape;1675;p35"/>
              <p:cNvSpPr/>
              <p:nvPr/>
            </p:nvSpPr>
            <p:spPr>
              <a:xfrm>
                <a:off x="6865375" y="894425"/>
                <a:ext cx="249650" cy="249575"/>
              </a:xfrm>
              <a:custGeom>
                <a:avLst/>
                <a:gdLst/>
                <a:ahLst/>
                <a:cxnLst/>
                <a:rect l="l" t="t" r="r" b="b"/>
                <a:pathLst>
                  <a:path w="9986" h="9983" extrusionOk="0">
                    <a:moveTo>
                      <a:pt x="9985" y="0"/>
                    </a:moveTo>
                    <a:lnTo>
                      <a:pt x="9985" y="0"/>
                    </a:lnTo>
                    <a:cubicBezTo>
                      <a:pt x="9807" y="62"/>
                      <a:pt x="9629" y="126"/>
                      <a:pt x="9454" y="195"/>
                    </a:cubicBezTo>
                    <a:lnTo>
                      <a:pt x="195" y="9453"/>
                    </a:lnTo>
                    <a:cubicBezTo>
                      <a:pt x="126" y="9627"/>
                      <a:pt x="65" y="9805"/>
                      <a:pt x="1" y="9983"/>
                    </a:cubicBezTo>
                    <a:lnTo>
                      <a:pt x="9985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6" name="Google Shape;1676;p35"/>
              <p:cNvSpPr/>
              <p:nvPr/>
            </p:nvSpPr>
            <p:spPr>
              <a:xfrm>
                <a:off x="6842050" y="871025"/>
                <a:ext cx="403800" cy="403825"/>
              </a:xfrm>
              <a:custGeom>
                <a:avLst/>
                <a:gdLst/>
                <a:ahLst/>
                <a:cxnLst/>
                <a:rect l="l" t="t" r="r" b="b"/>
                <a:pathLst>
                  <a:path w="16152" h="16153" extrusionOk="0">
                    <a:moveTo>
                      <a:pt x="16152" y="1"/>
                    </a:moveTo>
                    <a:lnTo>
                      <a:pt x="16152" y="1"/>
                    </a:lnTo>
                    <a:cubicBezTo>
                      <a:pt x="16031" y="3"/>
                      <a:pt x="15914" y="15"/>
                      <a:pt x="15796" y="20"/>
                    </a:cubicBezTo>
                    <a:lnTo>
                      <a:pt x="19" y="15798"/>
                    </a:lnTo>
                    <a:cubicBezTo>
                      <a:pt x="15" y="15917"/>
                      <a:pt x="3" y="16034"/>
                      <a:pt x="0" y="16152"/>
                    </a:cubicBezTo>
                    <a:lnTo>
                      <a:pt x="1615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7" name="Google Shape;1677;p35"/>
              <p:cNvSpPr/>
              <p:nvPr/>
            </p:nvSpPr>
            <p:spPr>
              <a:xfrm>
                <a:off x="6936025" y="879875"/>
                <a:ext cx="406950" cy="400075"/>
              </a:xfrm>
              <a:custGeom>
                <a:avLst/>
                <a:gdLst/>
                <a:ahLst/>
                <a:cxnLst/>
                <a:rect l="l" t="t" r="r" b="b"/>
                <a:pathLst>
                  <a:path w="16278" h="16003" extrusionOk="0">
                    <a:moveTo>
                      <a:pt x="16000" y="1"/>
                    </a:moveTo>
                    <a:lnTo>
                      <a:pt x="0" y="16002"/>
                    </a:lnTo>
                    <a:lnTo>
                      <a:pt x="335" y="16002"/>
                    </a:lnTo>
                    <a:lnTo>
                      <a:pt x="16277" y="60"/>
                    </a:lnTo>
                    <a:cubicBezTo>
                      <a:pt x="16185" y="39"/>
                      <a:pt x="16092" y="20"/>
                      <a:pt x="160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8" name="Google Shape;1678;p35"/>
              <p:cNvSpPr/>
              <p:nvPr/>
            </p:nvSpPr>
            <p:spPr>
              <a:xfrm>
                <a:off x="7043475" y="906350"/>
                <a:ext cx="379450" cy="373600"/>
              </a:xfrm>
              <a:custGeom>
                <a:avLst/>
                <a:gdLst/>
                <a:ahLst/>
                <a:cxnLst/>
                <a:rect l="l" t="t" r="r" b="b"/>
                <a:pathLst>
                  <a:path w="15178" h="14944" extrusionOk="0">
                    <a:moveTo>
                      <a:pt x="14940" y="1"/>
                    </a:moveTo>
                    <a:lnTo>
                      <a:pt x="0" y="14943"/>
                    </a:lnTo>
                    <a:lnTo>
                      <a:pt x="337" y="14943"/>
                    </a:lnTo>
                    <a:lnTo>
                      <a:pt x="15178" y="100"/>
                    </a:lnTo>
                    <a:cubicBezTo>
                      <a:pt x="15100" y="65"/>
                      <a:pt x="15019" y="36"/>
                      <a:pt x="1494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9" name="Google Shape;1679;p35"/>
              <p:cNvSpPr/>
              <p:nvPr/>
            </p:nvSpPr>
            <p:spPr>
              <a:xfrm>
                <a:off x="7150900" y="773200"/>
                <a:ext cx="515125" cy="506750"/>
              </a:xfrm>
              <a:custGeom>
                <a:avLst/>
                <a:gdLst/>
                <a:ahLst/>
                <a:cxnLst/>
                <a:rect l="l" t="t" r="r" b="b"/>
                <a:pathLst>
                  <a:path w="20605" h="20270" extrusionOk="0">
                    <a:moveTo>
                      <a:pt x="20605" y="1"/>
                    </a:moveTo>
                    <a:lnTo>
                      <a:pt x="20605" y="1"/>
                    </a:lnTo>
                    <a:cubicBezTo>
                      <a:pt x="20355" y="131"/>
                      <a:pt x="20108" y="269"/>
                      <a:pt x="19864" y="407"/>
                    </a:cubicBezTo>
                    <a:lnTo>
                      <a:pt x="1" y="20269"/>
                    </a:lnTo>
                    <a:lnTo>
                      <a:pt x="338" y="20269"/>
                    </a:lnTo>
                    <a:lnTo>
                      <a:pt x="20605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0" name="Google Shape;1680;p35"/>
              <p:cNvSpPr/>
              <p:nvPr/>
            </p:nvSpPr>
            <p:spPr>
              <a:xfrm>
                <a:off x="7258425" y="717650"/>
                <a:ext cx="570725" cy="562300"/>
              </a:xfrm>
              <a:custGeom>
                <a:avLst/>
                <a:gdLst/>
                <a:ahLst/>
                <a:cxnLst/>
                <a:rect l="l" t="t" r="r" b="b"/>
                <a:pathLst>
                  <a:path w="22829" h="22492" extrusionOk="0">
                    <a:moveTo>
                      <a:pt x="22829" y="0"/>
                    </a:moveTo>
                    <a:cubicBezTo>
                      <a:pt x="22686" y="24"/>
                      <a:pt x="22548" y="55"/>
                      <a:pt x="22406" y="83"/>
                    </a:cubicBezTo>
                    <a:lnTo>
                      <a:pt x="0" y="22491"/>
                    </a:lnTo>
                    <a:lnTo>
                      <a:pt x="335" y="22491"/>
                    </a:lnTo>
                    <a:lnTo>
                      <a:pt x="22829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1" name="Google Shape;1681;p35"/>
              <p:cNvSpPr/>
              <p:nvPr/>
            </p:nvSpPr>
            <p:spPr>
              <a:xfrm>
                <a:off x="7365875" y="708925"/>
                <a:ext cx="579225" cy="571025"/>
              </a:xfrm>
              <a:custGeom>
                <a:avLst/>
                <a:gdLst/>
                <a:ahLst/>
                <a:cxnLst/>
                <a:rect l="l" t="t" r="r" b="b"/>
                <a:pathLst>
                  <a:path w="23169" h="22841" extrusionOk="0">
                    <a:moveTo>
                      <a:pt x="22840" y="0"/>
                    </a:moveTo>
                    <a:lnTo>
                      <a:pt x="0" y="22840"/>
                    </a:lnTo>
                    <a:lnTo>
                      <a:pt x="337" y="22840"/>
                    </a:lnTo>
                    <a:lnTo>
                      <a:pt x="23168" y="10"/>
                    </a:lnTo>
                    <a:cubicBezTo>
                      <a:pt x="23059" y="5"/>
                      <a:pt x="22950" y="2"/>
                      <a:pt x="228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2" name="Google Shape;1682;p35"/>
              <p:cNvSpPr/>
              <p:nvPr/>
            </p:nvSpPr>
            <p:spPr>
              <a:xfrm>
                <a:off x="7473300" y="718525"/>
                <a:ext cx="568550" cy="561425"/>
              </a:xfrm>
              <a:custGeom>
                <a:avLst/>
                <a:gdLst/>
                <a:ahLst/>
                <a:cxnLst/>
                <a:rect l="l" t="t" r="r" b="b"/>
                <a:pathLst>
                  <a:path w="22742" h="22457" extrusionOk="0">
                    <a:moveTo>
                      <a:pt x="22457" y="1"/>
                    </a:moveTo>
                    <a:lnTo>
                      <a:pt x="1" y="22456"/>
                    </a:lnTo>
                    <a:lnTo>
                      <a:pt x="338" y="22456"/>
                    </a:lnTo>
                    <a:lnTo>
                      <a:pt x="22741" y="53"/>
                    </a:lnTo>
                    <a:cubicBezTo>
                      <a:pt x="22646" y="34"/>
                      <a:pt x="22552" y="20"/>
                      <a:pt x="224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3" name="Google Shape;1683;p35"/>
              <p:cNvSpPr/>
              <p:nvPr/>
            </p:nvSpPr>
            <p:spPr>
              <a:xfrm>
                <a:off x="7580750" y="741200"/>
                <a:ext cx="545025" cy="538750"/>
              </a:xfrm>
              <a:custGeom>
                <a:avLst/>
                <a:gdLst/>
                <a:ahLst/>
                <a:cxnLst/>
                <a:rect l="l" t="t" r="r" b="b"/>
                <a:pathLst>
                  <a:path w="21801" h="21550" extrusionOk="0">
                    <a:moveTo>
                      <a:pt x="21549" y="1"/>
                    </a:moveTo>
                    <a:lnTo>
                      <a:pt x="1" y="21549"/>
                    </a:lnTo>
                    <a:lnTo>
                      <a:pt x="338" y="21549"/>
                    </a:lnTo>
                    <a:lnTo>
                      <a:pt x="21801" y="86"/>
                    </a:lnTo>
                    <a:cubicBezTo>
                      <a:pt x="21718" y="55"/>
                      <a:pt x="21632" y="29"/>
                      <a:pt x="215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4" name="Google Shape;1684;p35"/>
              <p:cNvSpPr/>
              <p:nvPr/>
            </p:nvSpPr>
            <p:spPr>
              <a:xfrm>
                <a:off x="7688250" y="773800"/>
                <a:ext cx="511675" cy="506150"/>
              </a:xfrm>
              <a:custGeom>
                <a:avLst/>
                <a:gdLst/>
                <a:ahLst/>
                <a:cxnLst/>
                <a:rect l="l" t="t" r="r" b="b"/>
                <a:pathLst>
                  <a:path w="20467" h="20246" extrusionOk="0">
                    <a:moveTo>
                      <a:pt x="20244" y="0"/>
                    </a:moveTo>
                    <a:lnTo>
                      <a:pt x="1" y="20245"/>
                    </a:lnTo>
                    <a:lnTo>
                      <a:pt x="338" y="20245"/>
                    </a:lnTo>
                    <a:lnTo>
                      <a:pt x="20467" y="114"/>
                    </a:lnTo>
                    <a:cubicBezTo>
                      <a:pt x="20393" y="76"/>
                      <a:pt x="20317" y="41"/>
                      <a:pt x="202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5" name="Google Shape;1685;p35"/>
              <p:cNvSpPr/>
              <p:nvPr/>
            </p:nvSpPr>
            <p:spPr>
              <a:xfrm>
                <a:off x="7795700" y="814750"/>
                <a:ext cx="470125" cy="465200"/>
              </a:xfrm>
              <a:custGeom>
                <a:avLst/>
                <a:gdLst/>
                <a:ahLst/>
                <a:cxnLst/>
                <a:rect l="l" t="t" r="r" b="b"/>
                <a:pathLst>
                  <a:path w="18805" h="18608" extrusionOk="0">
                    <a:moveTo>
                      <a:pt x="18607" y="1"/>
                    </a:moveTo>
                    <a:lnTo>
                      <a:pt x="1" y="18607"/>
                    </a:lnTo>
                    <a:lnTo>
                      <a:pt x="338" y="18607"/>
                    </a:lnTo>
                    <a:lnTo>
                      <a:pt x="18804" y="141"/>
                    </a:lnTo>
                    <a:cubicBezTo>
                      <a:pt x="18738" y="93"/>
                      <a:pt x="18674" y="48"/>
                      <a:pt x="1860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6" name="Google Shape;1686;p35"/>
              <p:cNvSpPr/>
              <p:nvPr/>
            </p:nvSpPr>
            <p:spPr>
              <a:xfrm>
                <a:off x="7903150" y="863150"/>
                <a:ext cx="421150" cy="416800"/>
              </a:xfrm>
              <a:custGeom>
                <a:avLst/>
                <a:gdLst/>
                <a:ahLst/>
                <a:cxnLst/>
                <a:rect l="l" t="t" r="r" b="b"/>
                <a:pathLst>
                  <a:path w="16846" h="16672" extrusionOk="0">
                    <a:moveTo>
                      <a:pt x="16672" y="0"/>
                    </a:moveTo>
                    <a:lnTo>
                      <a:pt x="1" y="16671"/>
                    </a:lnTo>
                    <a:lnTo>
                      <a:pt x="338" y="16671"/>
                    </a:lnTo>
                    <a:lnTo>
                      <a:pt x="16845" y="164"/>
                    </a:lnTo>
                    <a:cubicBezTo>
                      <a:pt x="16788" y="109"/>
                      <a:pt x="16731" y="55"/>
                      <a:pt x="1667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7" name="Google Shape;1687;p35"/>
              <p:cNvSpPr/>
              <p:nvPr/>
            </p:nvSpPr>
            <p:spPr>
              <a:xfrm>
                <a:off x="8010650" y="918575"/>
                <a:ext cx="365000" cy="361375"/>
              </a:xfrm>
              <a:custGeom>
                <a:avLst/>
                <a:gdLst/>
                <a:ahLst/>
                <a:cxnLst/>
                <a:rect l="l" t="t" r="r" b="b"/>
                <a:pathLst>
                  <a:path w="14600" h="14455" extrusionOk="0">
                    <a:moveTo>
                      <a:pt x="14452" y="1"/>
                    </a:moveTo>
                    <a:lnTo>
                      <a:pt x="1" y="14454"/>
                    </a:lnTo>
                    <a:lnTo>
                      <a:pt x="336" y="14454"/>
                    </a:lnTo>
                    <a:lnTo>
                      <a:pt x="14599" y="191"/>
                    </a:lnTo>
                    <a:cubicBezTo>
                      <a:pt x="14549" y="129"/>
                      <a:pt x="14502" y="65"/>
                      <a:pt x="14452" y="3"/>
                    </a:cubicBezTo>
                    <a:lnTo>
                      <a:pt x="1445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8" name="Google Shape;1688;p35"/>
              <p:cNvSpPr/>
              <p:nvPr/>
            </p:nvSpPr>
            <p:spPr>
              <a:xfrm>
                <a:off x="8118100" y="981400"/>
                <a:ext cx="301700" cy="298550"/>
              </a:xfrm>
              <a:custGeom>
                <a:avLst/>
                <a:gdLst/>
                <a:ahLst/>
                <a:cxnLst/>
                <a:rect l="l" t="t" r="r" b="b"/>
                <a:pathLst>
                  <a:path w="12068" h="11942" extrusionOk="0">
                    <a:moveTo>
                      <a:pt x="11940" y="0"/>
                    </a:moveTo>
                    <a:lnTo>
                      <a:pt x="1" y="11941"/>
                    </a:lnTo>
                    <a:lnTo>
                      <a:pt x="338" y="11941"/>
                    </a:lnTo>
                    <a:lnTo>
                      <a:pt x="12068" y="211"/>
                    </a:lnTo>
                    <a:cubicBezTo>
                      <a:pt x="12025" y="140"/>
                      <a:pt x="11982" y="71"/>
                      <a:pt x="119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9" name="Google Shape;1689;p35"/>
              <p:cNvSpPr/>
              <p:nvPr/>
            </p:nvSpPr>
            <p:spPr>
              <a:xfrm>
                <a:off x="8225550" y="1052100"/>
                <a:ext cx="230475" cy="227850"/>
              </a:xfrm>
              <a:custGeom>
                <a:avLst/>
                <a:gdLst/>
                <a:ahLst/>
                <a:cxnLst/>
                <a:rect l="l" t="t" r="r" b="b"/>
                <a:pathLst>
                  <a:path w="9219" h="9114" extrusionOk="0">
                    <a:moveTo>
                      <a:pt x="9114" y="0"/>
                    </a:moveTo>
                    <a:lnTo>
                      <a:pt x="1" y="9113"/>
                    </a:lnTo>
                    <a:lnTo>
                      <a:pt x="338" y="9113"/>
                    </a:lnTo>
                    <a:lnTo>
                      <a:pt x="9218" y="230"/>
                    </a:lnTo>
                    <a:cubicBezTo>
                      <a:pt x="9185" y="152"/>
                      <a:pt x="9149" y="76"/>
                      <a:pt x="91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0" name="Google Shape;1690;p35"/>
              <p:cNvSpPr/>
              <p:nvPr/>
            </p:nvSpPr>
            <p:spPr>
              <a:xfrm>
                <a:off x="8333050" y="1131700"/>
                <a:ext cx="150050" cy="148250"/>
              </a:xfrm>
              <a:custGeom>
                <a:avLst/>
                <a:gdLst/>
                <a:ahLst/>
                <a:cxnLst/>
                <a:rect l="l" t="t" r="r" b="b"/>
                <a:pathLst>
                  <a:path w="6002" h="5930" extrusionOk="0">
                    <a:moveTo>
                      <a:pt x="5928" y="0"/>
                    </a:moveTo>
                    <a:lnTo>
                      <a:pt x="1" y="5929"/>
                    </a:lnTo>
                    <a:lnTo>
                      <a:pt x="336" y="5929"/>
                    </a:lnTo>
                    <a:lnTo>
                      <a:pt x="6001" y="264"/>
                    </a:lnTo>
                    <a:cubicBezTo>
                      <a:pt x="5977" y="176"/>
                      <a:pt x="5951" y="88"/>
                      <a:pt x="592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1" name="Google Shape;1691;p35"/>
              <p:cNvSpPr/>
              <p:nvPr/>
            </p:nvSpPr>
            <p:spPr>
              <a:xfrm>
                <a:off x="8440500" y="1222525"/>
                <a:ext cx="58025" cy="57425"/>
              </a:xfrm>
              <a:custGeom>
                <a:avLst/>
                <a:gdLst/>
                <a:ahLst/>
                <a:cxnLst/>
                <a:rect l="l" t="t" r="r" b="b"/>
                <a:pathLst>
                  <a:path w="2321" h="2297" extrusionOk="0">
                    <a:moveTo>
                      <a:pt x="2297" y="0"/>
                    </a:moveTo>
                    <a:lnTo>
                      <a:pt x="1" y="2296"/>
                    </a:lnTo>
                    <a:lnTo>
                      <a:pt x="338" y="2296"/>
                    </a:lnTo>
                    <a:lnTo>
                      <a:pt x="2320" y="311"/>
                    </a:lnTo>
                    <a:cubicBezTo>
                      <a:pt x="2311" y="209"/>
                      <a:pt x="2306" y="102"/>
                      <a:pt x="229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6CBF32B6-2592-C6E9-0F6C-83D2068E26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4848" y="543728"/>
            <a:ext cx="5869717" cy="776990"/>
          </a:xfrm>
        </p:spPr>
        <p:txBody>
          <a:bodyPr/>
          <a:lstStyle/>
          <a:p>
            <a:pPr algn="ctr"/>
            <a:r>
              <a:rPr lang="en-US" sz="4000" dirty="0"/>
              <a:t>Menu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63B0D75-2F20-7347-1C50-70295118906F}"/>
              </a:ext>
            </a:extLst>
          </p:cNvPr>
          <p:cNvGrpSpPr/>
          <p:nvPr/>
        </p:nvGrpSpPr>
        <p:grpSpPr>
          <a:xfrm>
            <a:off x="1021761" y="1134259"/>
            <a:ext cx="1118359" cy="2945441"/>
            <a:chOff x="1021761" y="1134259"/>
            <a:chExt cx="1118359" cy="2945441"/>
          </a:xfrm>
        </p:grpSpPr>
        <p:sp>
          <p:nvSpPr>
            <p:cNvPr id="5" name="Google Shape;1825;p39">
              <a:extLst>
                <a:ext uri="{FF2B5EF4-FFF2-40B4-BE49-F238E27FC236}">
                  <a16:creationId xmlns:a16="http://schemas.microsoft.com/office/drawing/2014/main" id="{9138B438-8228-4182-7881-5E3273104938}"/>
                </a:ext>
              </a:extLst>
            </p:cNvPr>
            <p:cNvSpPr/>
            <p:nvPr/>
          </p:nvSpPr>
          <p:spPr>
            <a:xfrm>
              <a:off x="1509431" y="3869760"/>
              <a:ext cx="128206" cy="181089"/>
            </a:xfrm>
            <a:custGeom>
              <a:avLst/>
              <a:gdLst/>
              <a:ahLst/>
              <a:cxnLst/>
              <a:rect l="l" t="t" r="r" b="b"/>
              <a:pathLst>
                <a:path w="10141" h="14324" extrusionOk="0">
                  <a:moveTo>
                    <a:pt x="7897" y="1"/>
                  </a:moveTo>
                  <a:lnTo>
                    <a:pt x="190" y="290"/>
                  </a:lnTo>
                  <a:lnTo>
                    <a:pt x="1" y="7797"/>
                  </a:lnTo>
                  <a:lnTo>
                    <a:pt x="3623" y="14323"/>
                  </a:lnTo>
                  <a:lnTo>
                    <a:pt x="10140" y="9102"/>
                  </a:lnTo>
                  <a:lnTo>
                    <a:pt x="9174" y="7797"/>
                  </a:lnTo>
                  <a:lnTo>
                    <a:pt x="7897" y="1"/>
                  </a:lnTo>
                  <a:close/>
                </a:path>
              </a:pathLst>
            </a:custGeom>
            <a:solidFill>
              <a:srgbClr val="F598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826;p39">
              <a:extLst>
                <a:ext uri="{FF2B5EF4-FFF2-40B4-BE49-F238E27FC236}">
                  <a16:creationId xmlns:a16="http://schemas.microsoft.com/office/drawing/2014/main" id="{58573221-6090-4C90-94AE-2A577A1E341C}"/>
                </a:ext>
              </a:extLst>
            </p:cNvPr>
            <p:cNvSpPr/>
            <p:nvPr/>
          </p:nvSpPr>
          <p:spPr>
            <a:xfrm>
              <a:off x="1506991" y="3876966"/>
              <a:ext cx="54905" cy="139116"/>
            </a:xfrm>
            <a:custGeom>
              <a:avLst/>
              <a:gdLst/>
              <a:ahLst/>
              <a:cxnLst/>
              <a:rect l="l" t="t" r="r" b="b"/>
              <a:pathLst>
                <a:path w="4343" h="11004" extrusionOk="0">
                  <a:moveTo>
                    <a:pt x="3490" y="1"/>
                  </a:moveTo>
                  <a:lnTo>
                    <a:pt x="113" y="142"/>
                  </a:lnTo>
                  <a:lnTo>
                    <a:pt x="0" y="7645"/>
                  </a:lnTo>
                  <a:cubicBezTo>
                    <a:pt x="2341" y="9822"/>
                    <a:pt x="4342" y="11004"/>
                    <a:pt x="4342" y="11004"/>
                  </a:cubicBezTo>
                  <a:lnTo>
                    <a:pt x="3490" y="1"/>
                  </a:lnTo>
                  <a:close/>
                </a:path>
              </a:pathLst>
            </a:custGeom>
            <a:solidFill>
              <a:srgbClr val="AB56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1827;p39">
              <a:extLst>
                <a:ext uri="{FF2B5EF4-FFF2-40B4-BE49-F238E27FC236}">
                  <a16:creationId xmlns:a16="http://schemas.microsoft.com/office/drawing/2014/main" id="{21BE2CC3-D536-D796-97FA-75BEDCB27CA3}"/>
                </a:ext>
              </a:extLst>
            </p:cNvPr>
            <p:cNvSpPr/>
            <p:nvPr/>
          </p:nvSpPr>
          <p:spPr>
            <a:xfrm>
              <a:off x="1494171" y="3967171"/>
              <a:ext cx="296071" cy="112529"/>
            </a:xfrm>
            <a:custGeom>
              <a:avLst/>
              <a:gdLst/>
              <a:ahLst/>
              <a:cxnLst/>
              <a:rect l="l" t="t" r="r" b="b"/>
              <a:pathLst>
                <a:path w="23419" h="8901" extrusionOk="0">
                  <a:moveTo>
                    <a:pt x="10849" y="1"/>
                  </a:moveTo>
                  <a:lnTo>
                    <a:pt x="10847" y="3"/>
                  </a:lnTo>
                  <a:cubicBezTo>
                    <a:pt x="10847" y="3"/>
                    <a:pt x="10843" y="3"/>
                    <a:pt x="10835" y="3"/>
                  </a:cubicBezTo>
                  <a:cubicBezTo>
                    <a:pt x="10655" y="3"/>
                    <a:pt x="8473" y="45"/>
                    <a:pt x="5950" y="2033"/>
                  </a:cubicBezTo>
                  <a:cubicBezTo>
                    <a:pt x="5652" y="2268"/>
                    <a:pt x="5324" y="2366"/>
                    <a:pt x="4984" y="2366"/>
                  </a:cubicBezTo>
                  <a:cubicBezTo>
                    <a:pt x="3539" y="2366"/>
                    <a:pt x="1873" y="594"/>
                    <a:pt x="1286" y="62"/>
                  </a:cubicBezTo>
                  <a:cubicBezTo>
                    <a:pt x="1244" y="23"/>
                    <a:pt x="1197" y="5"/>
                    <a:pt x="1151" y="5"/>
                  </a:cubicBezTo>
                  <a:cubicBezTo>
                    <a:pt x="1038" y="5"/>
                    <a:pt x="931" y="115"/>
                    <a:pt x="912" y="286"/>
                  </a:cubicBezTo>
                  <a:lnTo>
                    <a:pt x="1" y="8900"/>
                  </a:lnTo>
                  <a:lnTo>
                    <a:pt x="22935" y="8900"/>
                  </a:lnTo>
                  <a:cubicBezTo>
                    <a:pt x="23203" y="8900"/>
                    <a:pt x="23418" y="8609"/>
                    <a:pt x="23418" y="8248"/>
                  </a:cubicBezTo>
                  <a:lnTo>
                    <a:pt x="23347" y="7712"/>
                  </a:lnTo>
                  <a:cubicBezTo>
                    <a:pt x="23186" y="6529"/>
                    <a:pt x="22439" y="5507"/>
                    <a:pt x="21360" y="4995"/>
                  </a:cubicBezTo>
                  <a:lnTo>
                    <a:pt x="1084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1828;p39">
              <a:extLst>
                <a:ext uri="{FF2B5EF4-FFF2-40B4-BE49-F238E27FC236}">
                  <a16:creationId xmlns:a16="http://schemas.microsoft.com/office/drawing/2014/main" id="{EFBD12D0-51FB-7A2B-9C04-77F94A3A96F5}"/>
                </a:ext>
              </a:extLst>
            </p:cNvPr>
            <p:cNvSpPr/>
            <p:nvPr/>
          </p:nvSpPr>
          <p:spPr>
            <a:xfrm>
              <a:off x="1037020" y="3845069"/>
              <a:ext cx="128206" cy="205779"/>
            </a:xfrm>
            <a:custGeom>
              <a:avLst/>
              <a:gdLst/>
              <a:ahLst/>
              <a:cxnLst/>
              <a:rect l="l" t="t" r="r" b="b"/>
              <a:pathLst>
                <a:path w="10141" h="16277" extrusionOk="0">
                  <a:moveTo>
                    <a:pt x="2179" y="0"/>
                  </a:moveTo>
                  <a:lnTo>
                    <a:pt x="1" y="9750"/>
                  </a:lnTo>
                  <a:lnTo>
                    <a:pt x="3623" y="16276"/>
                  </a:lnTo>
                  <a:lnTo>
                    <a:pt x="10140" y="11055"/>
                  </a:lnTo>
                  <a:lnTo>
                    <a:pt x="7310" y="9115"/>
                  </a:lnTo>
                  <a:lnTo>
                    <a:pt x="10012" y="1262"/>
                  </a:lnTo>
                  <a:lnTo>
                    <a:pt x="2179" y="0"/>
                  </a:lnTo>
                  <a:close/>
                </a:path>
              </a:pathLst>
            </a:custGeom>
            <a:solidFill>
              <a:srgbClr val="F598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829;p39">
              <a:extLst>
                <a:ext uri="{FF2B5EF4-FFF2-40B4-BE49-F238E27FC236}">
                  <a16:creationId xmlns:a16="http://schemas.microsoft.com/office/drawing/2014/main" id="{F48C9045-EF74-DFA0-F11F-5E4A1F8C6755}"/>
                </a:ext>
              </a:extLst>
            </p:cNvPr>
            <p:cNvSpPr/>
            <p:nvPr/>
          </p:nvSpPr>
          <p:spPr>
            <a:xfrm>
              <a:off x="1037084" y="3853918"/>
              <a:ext cx="63350" cy="157788"/>
            </a:xfrm>
            <a:custGeom>
              <a:avLst/>
              <a:gdLst/>
              <a:ahLst/>
              <a:cxnLst/>
              <a:rect l="l" t="t" r="r" b="b"/>
              <a:pathLst>
                <a:path w="5011" h="12481" extrusionOk="0">
                  <a:moveTo>
                    <a:pt x="5010" y="1"/>
                  </a:moveTo>
                  <a:lnTo>
                    <a:pt x="1634" y="142"/>
                  </a:lnTo>
                  <a:lnTo>
                    <a:pt x="0" y="8954"/>
                  </a:lnTo>
                  <a:cubicBezTo>
                    <a:pt x="2339" y="11132"/>
                    <a:pt x="2174" y="12481"/>
                    <a:pt x="2174" y="12481"/>
                  </a:cubicBezTo>
                  <a:lnTo>
                    <a:pt x="5010" y="1"/>
                  </a:lnTo>
                  <a:close/>
                </a:path>
              </a:pathLst>
            </a:custGeom>
            <a:solidFill>
              <a:srgbClr val="AB56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830;p39">
              <a:extLst>
                <a:ext uri="{FF2B5EF4-FFF2-40B4-BE49-F238E27FC236}">
                  <a16:creationId xmlns:a16="http://schemas.microsoft.com/office/drawing/2014/main" id="{8E01F0CC-0B61-B409-BA30-4D5E1D41A6FE}"/>
                </a:ext>
              </a:extLst>
            </p:cNvPr>
            <p:cNvSpPr/>
            <p:nvPr/>
          </p:nvSpPr>
          <p:spPr>
            <a:xfrm>
              <a:off x="1021761" y="3967171"/>
              <a:ext cx="296071" cy="112529"/>
            </a:xfrm>
            <a:custGeom>
              <a:avLst/>
              <a:gdLst/>
              <a:ahLst/>
              <a:cxnLst/>
              <a:rect l="l" t="t" r="r" b="b"/>
              <a:pathLst>
                <a:path w="23419" h="8901" extrusionOk="0">
                  <a:moveTo>
                    <a:pt x="10847" y="1"/>
                  </a:moveTo>
                  <a:lnTo>
                    <a:pt x="10847" y="3"/>
                  </a:lnTo>
                  <a:cubicBezTo>
                    <a:pt x="10847" y="3"/>
                    <a:pt x="10843" y="3"/>
                    <a:pt x="10835" y="3"/>
                  </a:cubicBezTo>
                  <a:cubicBezTo>
                    <a:pt x="10655" y="3"/>
                    <a:pt x="8474" y="45"/>
                    <a:pt x="5950" y="2033"/>
                  </a:cubicBezTo>
                  <a:cubicBezTo>
                    <a:pt x="5652" y="2268"/>
                    <a:pt x="5324" y="2366"/>
                    <a:pt x="4984" y="2366"/>
                  </a:cubicBezTo>
                  <a:cubicBezTo>
                    <a:pt x="3539" y="2366"/>
                    <a:pt x="1873" y="594"/>
                    <a:pt x="1286" y="62"/>
                  </a:cubicBezTo>
                  <a:cubicBezTo>
                    <a:pt x="1244" y="23"/>
                    <a:pt x="1197" y="5"/>
                    <a:pt x="1151" y="5"/>
                  </a:cubicBezTo>
                  <a:cubicBezTo>
                    <a:pt x="1038" y="5"/>
                    <a:pt x="931" y="115"/>
                    <a:pt x="912" y="286"/>
                  </a:cubicBezTo>
                  <a:lnTo>
                    <a:pt x="1" y="8900"/>
                  </a:lnTo>
                  <a:lnTo>
                    <a:pt x="22935" y="8900"/>
                  </a:lnTo>
                  <a:cubicBezTo>
                    <a:pt x="23203" y="8900"/>
                    <a:pt x="23418" y="8609"/>
                    <a:pt x="23418" y="8248"/>
                  </a:cubicBezTo>
                  <a:lnTo>
                    <a:pt x="23373" y="7919"/>
                  </a:lnTo>
                  <a:cubicBezTo>
                    <a:pt x="23196" y="6607"/>
                    <a:pt x="22368" y="5474"/>
                    <a:pt x="21171" y="4906"/>
                  </a:cubicBezTo>
                  <a:lnTo>
                    <a:pt x="1084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831;p39">
              <a:extLst>
                <a:ext uri="{FF2B5EF4-FFF2-40B4-BE49-F238E27FC236}">
                  <a16:creationId xmlns:a16="http://schemas.microsoft.com/office/drawing/2014/main" id="{3F65B0AF-F371-4D80-2D75-C8E428F00423}"/>
                </a:ext>
              </a:extLst>
            </p:cNvPr>
            <p:cNvSpPr/>
            <p:nvPr/>
          </p:nvSpPr>
          <p:spPr>
            <a:xfrm>
              <a:off x="1212742" y="2649877"/>
              <a:ext cx="458234" cy="1239479"/>
            </a:xfrm>
            <a:custGeom>
              <a:avLst/>
              <a:gdLst/>
              <a:ahLst/>
              <a:cxnLst/>
              <a:rect l="l" t="t" r="r" b="b"/>
              <a:pathLst>
                <a:path w="36246" h="98042" extrusionOk="0">
                  <a:moveTo>
                    <a:pt x="31210" y="0"/>
                  </a:moveTo>
                  <a:lnTo>
                    <a:pt x="0" y="2115"/>
                  </a:lnTo>
                  <a:cubicBezTo>
                    <a:pt x="11917" y="26531"/>
                    <a:pt x="22848" y="98042"/>
                    <a:pt x="22848" y="98042"/>
                  </a:cubicBezTo>
                  <a:lnTo>
                    <a:pt x="36246" y="97670"/>
                  </a:lnTo>
                  <a:cubicBezTo>
                    <a:pt x="36246" y="97670"/>
                    <a:pt x="34715" y="56886"/>
                    <a:pt x="34438" y="46764"/>
                  </a:cubicBezTo>
                  <a:cubicBezTo>
                    <a:pt x="34160" y="36640"/>
                    <a:pt x="31210" y="0"/>
                    <a:pt x="312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832;p39">
              <a:extLst>
                <a:ext uri="{FF2B5EF4-FFF2-40B4-BE49-F238E27FC236}">
                  <a16:creationId xmlns:a16="http://schemas.microsoft.com/office/drawing/2014/main" id="{89BCC2C5-130F-103E-08D4-BA7ACB974B63}"/>
                </a:ext>
              </a:extLst>
            </p:cNvPr>
            <p:cNvSpPr/>
            <p:nvPr/>
          </p:nvSpPr>
          <p:spPr>
            <a:xfrm>
              <a:off x="1417138" y="2673911"/>
              <a:ext cx="129243" cy="1206672"/>
            </a:xfrm>
            <a:custGeom>
              <a:avLst/>
              <a:gdLst/>
              <a:ahLst/>
              <a:cxnLst/>
              <a:rect l="l" t="t" r="r" b="b"/>
              <a:pathLst>
                <a:path w="10223" h="95447" extrusionOk="0">
                  <a:moveTo>
                    <a:pt x="325" y="1"/>
                  </a:moveTo>
                  <a:lnTo>
                    <a:pt x="0" y="66"/>
                  </a:lnTo>
                  <a:cubicBezTo>
                    <a:pt x="83" y="490"/>
                    <a:pt x="8391" y="42431"/>
                    <a:pt x="8391" y="48859"/>
                  </a:cubicBezTo>
                  <a:cubicBezTo>
                    <a:pt x="8391" y="55287"/>
                    <a:pt x="9874" y="95046"/>
                    <a:pt x="9890" y="95447"/>
                  </a:cubicBezTo>
                  <a:lnTo>
                    <a:pt x="10222" y="95434"/>
                  </a:lnTo>
                  <a:cubicBezTo>
                    <a:pt x="10207" y="95033"/>
                    <a:pt x="8721" y="55300"/>
                    <a:pt x="8721" y="48859"/>
                  </a:cubicBezTo>
                  <a:cubicBezTo>
                    <a:pt x="8721" y="42420"/>
                    <a:pt x="409" y="425"/>
                    <a:pt x="32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833;p39">
              <a:extLst>
                <a:ext uri="{FF2B5EF4-FFF2-40B4-BE49-F238E27FC236}">
                  <a16:creationId xmlns:a16="http://schemas.microsoft.com/office/drawing/2014/main" id="{119A792D-1FB5-FD67-538A-C33A684C7C10}"/>
                </a:ext>
              </a:extLst>
            </p:cNvPr>
            <p:cNvSpPr/>
            <p:nvPr/>
          </p:nvSpPr>
          <p:spPr>
            <a:xfrm>
              <a:off x="1047502" y="2649877"/>
              <a:ext cx="560144" cy="1230629"/>
            </a:xfrm>
            <a:custGeom>
              <a:avLst/>
              <a:gdLst/>
              <a:ahLst/>
              <a:cxnLst/>
              <a:rect l="l" t="t" r="r" b="b"/>
              <a:pathLst>
                <a:path w="44307" h="97342" extrusionOk="0">
                  <a:moveTo>
                    <a:pt x="44306" y="0"/>
                  </a:moveTo>
                  <a:lnTo>
                    <a:pt x="9720" y="925"/>
                  </a:lnTo>
                  <a:cubicBezTo>
                    <a:pt x="10560" y="14062"/>
                    <a:pt x="12570" y="34565"/>
                    <a:pt x="11954" y="44711"/>
                  </a:cubicBezTo>
                  <a:cubicBezTo>
                    <a:pt x="11791" y="47399"/>
                    <a:pt x="11391" y="50064"/>
                    <a:pt x="10754" y="52670"/>
                  </a:cubicBezTo>
                  <a:lnTo>
                    <a:pt x="1" y="96921"/>
                  </a:lnTo>
                  <a:lnTo>
                    <a:pt x="17095" y="97341"/>
                  </a:lnTo>
                  <a:cubicBezTo>
                    <a:pt x="17095" y="97341"/>
                    <a:pt x="24961" y="69612"/>
                    <a:pt x="30558" y="52150"/>
                  </a:cubicBezTo>
                  <a:cubicBezTo>
                    <a:pt x="37486" y="30543"/>
                    <a:pt x="44306" y="1"/>
                    <a:pt x="4430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834;p39">
              <a:extLst>
                <a:ext uri="{FF2B5EF4-FFF2-40B4-BE49-F238E27FC236}">
                  <a16:creationId xmlns:a16="http://schemas.microsoft.com/office/drawing/2014/main" id="{5C596639-454D-4105-811D-46F5500F688B}"/>
                </a:ext>
              </a:extLst>
            </p:cNvPr>
            <p:cNvSpPr/>
            <p:nvPr/>
          </p:nvSpPr>
          <p:spPr>
            <a:xfrm>
              <a:off x="1108642" y="2656894"/>
              <a:ext cx="239357" cy="1222425"/>
            </a:xfrm>
            <a:custGeom>
              <a:avLst/>
              <a:gdLst/>
              <a:ahLst/>
              <a:cxnLst/>
              <a:rect l="l" t="t" r="r" b="b"/>
              <a:pathLst>
                <a:path w="18933" h="96693" extrusionOk="0">
                  <a:moveTo>
                    <a:pt x="15739" y="0"/>
                  </a:moveTo>
                  <a:lnTo>
                    <a:pt x="15409" y="28"/>
                  </a:lnTo>
                  <a:cubicBezTo>
                    <a:pt x="15441" y="422"/>
                    <a:pt x="18595" y="39642"/>
                    <a:pt x="15750" y="45689"/>
                  </a:cubicBezTo>
                  <a:cubicBezTo>
                    <a:pt x="12881" y="51787"/>
                    <a:pt x="129" y="96153"/>
                    <a:pt x="1" y="96601"/>
                  </a:cubicBezTo>
                  <a:lnTo>
                    <a:pt x="320" y="96693"/>
                  </a:lnTo>
                  <a:cubicBezTo>
                    <a:pt x="449" y="96245"/>
                    <a:pt x="13192" y="51904"/>
                    <a:pt x="16050" y="45831"/>
                  </a:cubicBezTo>
                  <a:cubicBezTo>
                    <a:pt x="18933" y="39703"/>
                    <a:pt x="15872" y="1619"/>
                    <a:pt x="1573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835;p39">
              <a:extLst>
                <a:ext uri="{FF2B5EF4-FFF2-40B4-BE49-F238E27FC236}">
                  <a16:creationId xmlns:a16="http://schemas.microsoft.com/office/drawing/2014/main" id="{C737FD43-406F-4267-9DF8-D82B264629C3}"/>
                </a:ext>
              </a:extLst>
            </p:cNvPr>
            <p:cNvSpPr/>
            <p:nvPr/>
          </p:nvSpPr>
          <p:spPr>
            <a:xfrm>
              <a:off x="1320105" y="2651521"/>
              <a:ext cx="133212" cy="179433"/>
            </a:xfrm>
            <a:custGeom>
              <a:avLst/>
              <a:gdLst/>
              <a:ahLst/>
              <a:cxnLst/>
              <a:rect l="l" t="t" r="r" b="b"/>
              <a:pathLst>
                <a:path w="10537" h="14193" extrusionOk="0">
                  <a:moveTo>
                    <a:pt x="10269" y="1"/>
                  </a:moveTo>
                  <a:lnTo>
                    <a:pt x="1" y="13997"/>
                  </a:lnTo>
                  <a:lnTo>
                    <a:pt x="268" y="14193"/>
                  </a:lnTo>
                  <a:lnTo>
                    <a:pt x="10536" y="199"/>
                  </a:lnTo>
                  <a:lnTo>
                    <a:pt x="1026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836;p39">
              <a:extLst>
                <a:ext uri="{FF2B5EF4-FFF2-40B4-BE49-F238E27FC236}">
                  <a16:creationId xmlns:a16="http://schemas.microsoft.com/office/drawing/2014/main" id="{CCE9B85F-D261-C267-0B39-844C6D71F8BE}"/>
                </a:ext>
              </a:extLst>
            </p:cNvPr>
            <p:cNvSpPr/>
            <p:nvPr/>
          </p:nvSpPr>
          <p:spPr>
            <a:xfrm>
              <a:off x="1348425" y="1663124"/>
              <a:ext cx="732964" cy="556780"/>
            </a:xfrm>
            <a:custGeom>
              <a:avLst/>
              <a:gdLst/>
              <a:ahLst/>
              <a:cxnLst/>
              <a:rect l="l" t="t" r="r" b="b"/>
              <a:pathLst>
                <a:path w="57977" h="44041" extrusionOk="0">
                  <a:moveTo>
                    <a:pt x="52873" y="0"/>
                  </a:moveTo>
                  <a:cubicBezTo>
                    <a:pt x="52137" y="0"/>
                    <a:pt x="49456" y="7476"/>
                    <a:pt x="48916" y="7680"/>
                  </a:cubicBezTo>
                  <a:cubicBezTo>
                    <a:pt x="48901" y="7686"/>
                    <a:pt x="48886" y="7689"/>
                    <a:pt x="48872" y="7689"/>
                  </a:cubicBezTo>
                  <a:cubicBezTo>
                    <a:pt x="48383" y="7689"/>
                    <a:pt x="48472" y="4331"/>
                    <a:pt x="47718" y="3316"/>
                  </a:cubicBezTo>
                  <a:cubicBezTo>
                    <a:pt x="47670" y="3252"/>
                    <a:pt x="47624" y="3222"/>
                    <a:pt x="47580" y="3222"/>
                  </a:cubicBezTo>
                  <a:cubicBezTo>
                    <a:pt x="46905" y="3222"/>
                    <a:pt x="46637" y="10234"/>
                    <a:pt x="46637" y="10234"/>
                  </a:cubicBezTo>
                  <a:cubicBezTo>
                    <a:pt x="46202" y="11769"/>
                    <a:pt x="37911" y="28635"/>
                    <a:pt x="37911" y="28635"/>
                  </a:cubicBezTo>
                  <a:cubicBezTo>
                    <a:pt x="20015" y="16009"/>
                    <a:pt x="11753" y="15753"/>
                    <a:pt x="8768" y="15346"/>
                  </a:cubicBezTo>
                  <a:cubicBezTo>
                    <a:pt x="8591" y="15322"/>
                    <a:pt x="8424" y="15310"/>
                    <a:pt x="8264" y="15310"/>
                  </a:cubicBezTo>
                  <a:cubicBezTo>
                    <a:pt x="5735" y="15310"/>
                    <a:pt x="5359" y="18169"/>
                    <a:pt x="5359" y="18169"/>
                  </a:cubicBezTo>
                  <a:cubicBezTo>
                    <a:pt x="1" y="26234"/>
                    <a:pt x="35157" y="44040"/>
                    <a:pt x="41703" y="44040"/>
                  </a:cubicBezTo>
                  <a:cubicBezTo>
                    <a:pt x="42008" y="44040"/>
                    <a:pt x="42251" y="44001"/>
                    <a:pt x="42425" y="43921"/>
                  </a:cubicBezTo>
                  <a:cubicBezTo>
                    <a:pt x="46330" y="42122"/>
                    <a:pt x="53378" y="15100"/>
                    <a:pt x="53378" y="15100"/>
                  </a:cubicBezTo>
                  <a:lnTo>
                    <a:pt x="53378" y="15102"/>
                  </a:lnTo>
                  <a:cubicBezTo>
                    <a:pt x="53378" y="15102"/>
                    <a:pt x="57977" y="3314"/>
                    <a:pt x="57457" y="2879"/>
                  </a:cubicBezTo>
                  <a:cubicBezTo>
                    <a:pt x="57426" y="2853"/>
                    <a:pt x="57389" y="2841"/>
                    <a:pt x="57346" y="2841"/>
                  </a:cubicBezTo>
                  <a:cubicBezTo>
                    <a:pt x="56673" y="2841"/>
                    <a:pt x="54640" y="5870"/>
                    <a:pt x="54640" y="5870"/>
                  </a:cubicBezTo>
                  <a:cubicBezTo>
                    <a:pt x="54574" y="5209"/>
                    <a:pt x="56358" y="1580"/>
                    <a:pt x="56036" y="1328"/>
                  </a:cubicBezTo>
                  <a:cubicBezTo>
                    <a:pt x="56027" y="1321"/>
                    <a:pt x="56017" y="1317"/>
                    <a:pt x="56005" y="1317"/>
                  </a:cubicBezTo>
                  <a:cubicBezTo>
                    <a:pt x="55585" y="1317"/>
                    <a:pt x="53354" y="5440"/>
                    <a:pt x="53072" y="5440"/>
                  </a:cubicBezTo>
                  <a:cubicBezTo>
                    <a:pt x="53070" y="5440"/>
                    <a:pt x="53069" y="5440"/>
                    <a:pt x="53067" y="5439"/>
                  </a:cubicBezTo>
                  <a:cubicBezTo>
                    <a:pt x="52804" y="5380"/>
                    <a:pt x="55305" y="799"/>
                    <a:pt x="54807" y="508"/>
                  </a:cubicBezTo>
                  <a:cubicBezTo>
                    <a:pt x="54792" y="499"/>
                    <a:pt x="54775" y="494"/>
                    <a:pt x="54756" y="494"/>
                  </a:cubicBezTo>
                  <a:cubicBezTo>
                    <a:pt x="54157" y="494"/>
                    <a:pt x="51799" y="4798"/>
                    <a:pt x="51527" y="4830"/>
                  </a:cubicBezTo>
                  <a:cubicBezTo>
                    <a:pt x="51526" y="4830"/>
                    <a:pt x="51525" y="4830"/>
                    <a:pt x="51524" y="4830"/>
                  </a:cubicBezTo>
                  <a:cubicBezTo>
                    <a:pt x="51261" y="4830"/>
                    <a:pt x="53602" y="64"/>
                    <a:pt x="52882" y="1"/>
                  </a:cubicBezTo>
                  <a:cubicBezTo>
                    <a:pt x="52879" y="1"/>
                    <a:pt x="52876" y="0"/>
                    <a:pt x="52873" y="0"/>
                  </a:cubicBezTo>
                  <a:close/>
                </a:path>
              </a:pathLst>
            </a:custGeom>
            <a:solidFill>
              <a:srgbClr val="F598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837;p39">
              <a:extLst>
                <a:ext uri="{FF2B5EF4-FFF2-40B4-BE49-F238E27FC236}">
                  <a16:creationId xmlns:a16="http://schemas.microsoft.com/office/drawing/2014/main" id="{32700D32-6DD5-9513-E132-F4CB03EBE398}"/>
                </a:ext>
              </a:extLst>
            </p:cNvPr>
            <p:cNvSpPr/>
            <p:nvPr/>
          </p:nvSpPr>
          <p:spPr>
            <a:xfrm>
              <a:off x="1964546" y="1747260"/>
              <a:ext cx="13464" cy="45108"/>
            </a:xfrm>
            <a:custGeom>
              <a:avLst/>
              <a:gdLst/>
              <a:ahLst/>
              <a:cxnLst/>
              <a:rect l="l" t="t" r="r" b="b"/>
              <a:pathLst>
                <a:path w="1065" h="3568" extrusionOk="0">
                  <a:moveTo>
                    <a:pt x="777" y="0"/>
                  </a:moveTo>
                  <a:lnTo>
                    <a:pt x="1" y="1031"/>
                  </a:lnTo>
                  <a:cubicBezTo>
                    <a:pt x="301" y="1142"/>
                    <a:pt x="1064" y="3568"/>
                    <a:pt x="1064" y="3568"/>
                  </a:cubicBezTo>
                  <a:lnTo>
                    <a:pt x="777" y="0"/>
                  </a:lnTo>
                  <a:close/>
                </a:path>
              </a:pathLst>
            </a:custGeom>
            <a:solidFill>
              <a:srgbClr val="AB56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38;p39">
              <a:extLst>
                <a:ext uri="{FF2B5EF4-FFF2-40B4-BE49-F238E27FC236}">
                  <a16:creationId xmlns:a16="http://schemas.microsoft.com/office/drawing/2014/main" id="{2838B587-7590-1B70-D870-BF31F4AAD69F}"/>
                </a:ext>
              </a:extLst>
            </p:cNvPr>
            <p:cNvSpPr/>
            <p:nvPr/>
          </p:nvSpPr>
          <p:spPr>
            <a:xfrm>
              <a:off x="1314669" y="1835519"/>
              <a:ext cx="674405" cy="438904"/>
            </a:xfrm>
            <a:custGeom>
              <a:avLst/>
              <a:gdLst/>
              <a:ahLst/>
              <a:cxnLst/>
              <a:rect l="l" t="t" r="r" b="b"/>
              <a:pathLst>
                <a:path w="53345" h="34717" extrusionOk="0">
                  <a:moveTo>
                    <a:pt x="9792" y="0"/>
                  </a:moveTo>
                  <a:cubicBezTo>
                    <a:pt x="6325" y="0"/>
                    <a:pt x="3623" y="1413"/>
                    <a:pt x="2528" y="5142"/>
                  </a:cubicBezTo>
                  <a:cubicBezTo>
                    <a:pt x="0" y="13748"/>
                    <a:pt x="39789" y="34366"/>
                    <a:pt x="46026" y="34716"/>
                  </a:cubicBezTo>
                  <a:lnTo>
                    <a:pt x="53344" y="16335"/>
                  </a:lnTo>
                  <a:lnTo>
                    <a:pt x="42748" y="8575"/>
                  </a:lnTo>
                  <a:lnTo>
                    <a:pt x="38958" y="13827"/>
                  </a:lnTo>
                  <a:cubicBezTo>
                    <a:pt x="38958" y="13827"/>
                    <a:pt x="20636" y="0"/>
                    <a:pt x="979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839;p39">
              <a:extLst>
                <a:ext uri="{FF2B5EF4-FFF2-40B4-BE49-F238E27FC236}">
                  <a16:creationId xmlns:a16="http://schemas.microsoft.com/office/drawing/2014/main" id="{351C3D8B-3278-CFE2-FC0A-6BB4365CB70A}"/>
                </a:ext>
              </a:extLst>
            </p:cNvPr>
            <p:cNvSpPr/>
            <p:nvPr/>
          </p:nvSpPr>
          <p:spPr>
            <a:xfrm>
              <a:off x="1098439" y="1792496"/>
              <a:ext cx="530320" cy="935671"/>
            </a:xfrm>
            <a:custGeom>
              <a:avLst/>
              <a:gdLst/>
              <a:ahLst/>
              <a:cxnLst/>
              <a:rect l="l" t="t" r="r" b="b"/>
              <a:pathLst>
                <a:path w="41948" h="74011" extrusionOk="0">
                  <a:moveTo>
                    <a:pt x="20307" y="1"/>
                  </a:moveTo>
                  <a:lnTo>
                    <a:pt x="17954" y="951"/>
                  </a:lnTo>
                  <a:cubicBezTo>
                    <a:pt x="17954" y="951"/>
                    <a:pt x="14014" y="2370"/>
                    <a:pt x="12000" y="3198"/>
                  </a:cubicBezTo>
                  <a:cubicBezTo>
                    <a:pt x="8413" y="4676"/>
                    <a:pt x="838" y="4995"/>
                    <a:pt x="510" y="13623"/>
                  </a:cubicBezTo>
                  <a:cubicBezTo>
                    <a:pt x="1" y="26901"/>
                    <a:pt x="6503" y="74011"/>
                    <a:pt x="6503" y="74011"/>
                  </a:cubicBezTo>
                  <a:lnTo>
                    <a:pt x="41948" y="71698"/>
                  </a:lnTo>
                  <a:lnTo>
                    <a:pt x="40717" y="22148"/>
                  </a:lnTo>
                  <a:cubicBezTo>
                    <a:pt x="40560" y="18770"/>
                    <a:pt x="39559" y="15498"/>
                    <a:pt x="37815" y="12670"/>
                  </a:cubicBezTo>
                  <a:cubicBezTo>
                    <a:pt x="36203" y="10057"/>
                    <a:pt x="31256" y="4414"/>
                    <a:pt x="30186" y="4277"/>
                  </a:cubicBezTo>
                  <a:lnTo>
                    <a:pt x="26910" y="3283"/>
                  </a:lnTo>
                  <a:lnTo>
                    <a:pt x="26910" y="4963"/>
                  </a:lnTo>
                  <a:lnTo>
                    <a:pt x="27003" y="5896"/>
                  </a:lnTo>
                  <a:cubicBezTo>
                    <a:pt x="26702" y="6816"/>
                    <a:pt x="26200" y="7200"/>
                    <a:pt x="25600" y="7200"/>
                  </a:cubicBezTo>
                  <a:cubicBezTo>
                    <a:pt x="24957" y="7200"/>
                    <a:pt x="24200" y="6760"/>
                    <a:pt x="23453" y="6066"/>
                  </a:cubicBezTo>
                  <a:lnTo>
                    <a:pt x="2030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840;p39">
              <a:extLst>
                <a:ext uri="{FF2B5EF4-FFF2-40B4-BE49-F238E27FC236}">
                  <a16:creationId xmlns:a16="http://schemas.microsoft.com/office/drawing/2014/main" id="{D54FD18E-036E-ECBA-0DC3-A06F6F459680}"/>
                </a:ext>
              </a:extLst>
            </p:cNvPr>
            <p:cNvSpPr/>
            <p:nvPr/>
          </p:nvSpPr>
          <p:spPr>
            <a:xfrm>
              <a:off x="1477040" y="2413233"/>
              <a:ext cx="12225" cy="31998"/>
            </a:xfrm>
            <a:custGeom>
              <a:avLst/>
              <a:gdLst/>
              <a:ahLst/>
              <a:cxnLst/>
              <a:rect l="l" t="t" r="r" b="b"/>
              <a:pathLst>
                <a:path w="967" h="2531" extrusionOk="0">
                  <a:moveTo>
                    <a:pt x="342" y="0"/>
                  </a:moveTo>
                  <a:cubicBezTo>
                    <a:pt x="336" y="0"/>
                    <a:pt x="330" y="1"/>
                    <a:pt x="325" y="2"/>
                  </a:cubicBezTo>
                  <a:cubicBezTo>
                    <a:pt x="107" y="32"/>
                    <a:pt x="0" y="622"/>
                    <a:pt x="87" y="1320"/>
                  </a:cubicBezTo>
                  <a:cubicBezTo>
                    <a:pt x="172" y="1999"/>
                    <a:pt x="409" y="2531"/>
                    <a:pt x="622" y="2531"/>
                  </a:cubicBezTo>
                  <a:cubicBezTo>
                    <a:pt x="628" y="2531"/>
                    <a:pt x="634" y="2530"/>
                    <a:pt x="640" y="2529"/>
                  </a:cubicBezTo>
                  <a:cubicBezTo>
                    <a:pt x="860" y="2499"/>
                    <a:pt x="966" y="1907"/>
                    <a:pt x="879" y="1209"/>
                  </a:cubicBezTo>
                  <a:cubicBezTo>
                    <a:pt x="795" y="530"/>
                    <a:pt x="558" y="0"/>
                    <a:pt x="34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841;p39">
              <a:extLst>
                <a:ext uri="{FF2B5EF4-FFF2-40B4-BE49-F238E27FC236}">
                  <a16:creationId xmlns:a16="http://schemas.microsoft.com/office/drawing/2014/main" id="{4D510D40-6591-9D36-8416-DA3C84DAF975}"/>
                </a:ext>
              </a:extLst>
            </p:cNvPr>
            <p:cNvSpPr/>
            <p:nvPr/>
          </p:nvSpPr>
          <p:spPr>
            <a:xfrm>
              <a:off x="1334416" y="1447518"/>
              <a:ext cx="266412" cy="234591"/>
            </a:xfrm>
            <a:custGeom>
              <a:avLst/>
              <a:gdLst/>
              <a:ahLst/>
              <a:cxnLst/>
              <a:rect l="l" t="t" r="r" b="b"/>
              <a:pathLst>
                <a:path w="21073" h="18556" extrusionOk="0">
                  <a:moveTo>
                    <a:pt x="2067" y="16583"/>
                  </a:moveTo>
                  <a:cubicBezTo>
                    <a:pt x="2352" y="16709"/>
                    <a:pt x="2756" y="16950"/>
                    <a:pt x="3104" y="17401"/>
                  </a:cubicBezTo>
                  <a:lnTo>
                    <a:pt x="2584" y="17040"/>
                  </a:lnTo>
                  <a:lnTo>
                    <a:pt x="2067" y="16583"/>
                  </a:lnTo>
                  <a:close/>
                  <a:moveTo>
                    <a:pt x="17033" y="0"/>
                  </a:moveTo>
                  <a:cubicBezTo>
                    <a:pt x="12594" y="0"/>
                    <a:pt x="2439" y="5086"/>
                    <a:pt x="2439" y="5086"/>
                  </a:cubicBezTo>
                  <a:cubicBezTo>
                    <a:pt x="946" y="6776"/>
                    <a:pt x="0" y="9896"/>
                    <a:pt x="1225" y="16439"/>
                  </a:cubicBezTo>
                  <a:lnTo>
                    <a:pt x="1238" y="16507"/>
                  </a:lnTo>
                  <a:lnTo>
                    <a:pt x="3629" y="18177"/>
                  </a:lnTo>
                  <a:lnTo>
                    <a:pt x="3718" y="18034"/>
                  </a:lnTo>
                  <a:lnTo>
                    <a:pt x="3807" y="17892"/>
                  </a:lnTo>
                  <a:lnTo>
                    <a:pt x="5173" y="18556"/>
                  </a:lnTo>
                  <a:lnTo>
                    <a:pt x="6992" y="9539"/>
                  </a:lnTo>
                  <a:cubicBezTo>
                    <a:pt x="7243" y="9394"/>
                    <a:pt x="8471" y="8716"/>
                    <a:pt x="9516" y="8716"/>
                  </a:cubicBezTo>
                  <a:cubicBezTo>
                    <a:pt x="9925" y="8716"/>
                    <a:pt x="10306" y="8820"/>
                    <a:pt x="10590" y="9100"/>
                  </a:cubicBezTo>
                  <a:cubicBezTo>
                    <a:pt x="11485" y="9982"/>
                    <a:pt x="12505" y="10848"/>
                    <a:pt x="13443" y="10848"/>
                  </a:cubicBezTo>
                  <a:cubicBezTo>
                    <a:pt x="13580" y="10848"/>
                    <a:pt x="13715" y="10829"/>
                    <a:pt x="13848" y="10790"/>
                  </a:cubicBezTo>
                  <a:cubicBezTo>
                    <a:pt x="14309" y="10651"/>
                    <a:pt x="14758" y="10231"/>
                    <a:pt x="15093" y="9841"/>
                  </a:cubicBezTo>
                  <a:cubicBezTo>
                    <a:pt x="15767" y="9502"/>
                    <a:pt x="16265" y="8899"/>
                    <a:pt x="16615" y="8177"/>
                  </a:cubicBezTo>
                  <a:cubicBezTo>
                    <a:pt x="16615" y="8177"/>
                    <a:pt x="17362" y="7927"/>
                    <a:pt x="19811" y="6213"/>
                  </a:cubicBezTo>
                  <a:lnTo>
                    <a:pt x="19811" y="6215"/>
                  </a:lnTo>
                  <a:cubicBezTo>
                    <a:pt x="21073" y="5332"/>
                    <a:pt x="17583" y="3792"/>
                    <a:pt x="17583" y="3792"/>
                  </a:cubicBezTo>
                  <a:cubicBezTo>
                    <a:pt x="17583" y="3792"/>
                    <a:pt x="20873" y="3313"/>
                    <a:pt x="18826" y="609"/>
                  </a:cubicBezTo>
                  <a:cubicBezTo>
                    <a:pt x="18501" y="181"/>
                    <a:pt x="17868" y="0"/>
                    <a:pt x="17033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842;p39">
              <a:extLst>
                <a:ext uri="{FF2B5EF4-FFF2-40B4-BE49-F238E27FC236}">
                  <a16:creationId xmlns:a16="http://schemas.microsoft.com/office/drawing/2014/main" id="{BA739449-210A-8B2C-7CEB-234F4A9F538D}"/>
                </a:ext>
              </a:extLst>
            </p:cNvPr>
            <p:cNvSpPr/>
            <p:nvPr/>
          </p:nvSpPr>
          <p:spPr>
            <a:xfrm>
              <a:off x="1343381" y="1685135"/>
              <a:ext cx="131518" cy="208561"/>
            </a:xfrm>
            <a:custGeom>
              <a:avLst/>
              <a:gdLst/>
              <a:ahLst/>
              <a:cxnLst/>
              <a:rect l="l" t="t" r="r" b="b"/>
              <a:pathLst>
                <a:path w="10403" h="16497" extrusionOk="0">
                  <a:moveTo>
                    <a:pt x="1081" y="1012"/>
                  </a:moveTo>
                  <a:lnTo>
                    <a:pt x="1079" y="1014"/>
                  </a:lnTo>
                  <a:cubicBezTo>
                    <a:pt x="1079" y="1014"/>
                    <a:pt x="1080" y="1014"/>
                    <a:pt x="1081" y="1015"/>
                  </a:cubicBezTo>
                  <a:lnTo>
                    <a:pt x="1081" y="1015"/>
                  </a:lnTo>
                  <a:lnTo>
                    <a:pt x="1081" y="1012"/>
                  </a:lnTo>
                  <a:close/>
                  <a:moveTo>
                    <a:pt x="3007" y="0"/>
                  </a:moveTo>
                  <a:cubicBezTo>
                    <a:pt x="3007" y="0"/>
                    <a:pt x="1823" y="705"/>
                    <a:pt x="1656" y="988"/>
                  </a:cubicBezTo>
                  <a:cubicBezTo>
                    <a:pt x="1596" y="1087"/>
                    <a:pt x="1506" y="1120"/>
                    <a:pt x="1415" y="1120"/>
                  </a:cubicBezTo>
                  <a:cubicBezTo>
                    <a:pt x="1259" y="1120"/>
                    <a:pt x="1100" y="1026"/>
                    <a:pt x="1081" y="1015"/>
                  </a:cubicBezTo>
                  <a:lnTo>
                    <a:pt x="1081" y="1015"/>
                  </a:lnTo>
                  <a:lnTo>
                    <a:pt x="0" y="10324"/>
                  </a:lnTo>
                  <a:lnTo>
                    <a:pt x="3015" y="14455"/>
                  </a:lnTo>
                  <a:cubicBezTo>
                    <a:pt x="4072" y="15654"/>
                    <a:pt x="5317" y="16496"/>
                    <a:pt x="7047" y="16496"/>
                  </a:cubicBezTo>
                  <a:cubicBezTo>
                    <a:pt x="7451" y="16496"/>
                    <a:pt x="7882" y="16450"/>
                    <a:pt x="8343" y="16352"/>
                  </a:cubicBezTo>
                  <a:cubicBezTo>
                    <a:pt x="9979" y="16004"/>
                    <a:pt x="10403" y="13581"/>
                    <a:pt x="10403" y="13581"/>
                  </a:cubicBezTo>
                  <a:lnTo>
                    <a:pt x="9504" y="7455"/>
                  </a:lnTo>
                  <a:lnTo>
                    <a:pt x="3007" y="0"/>
                  </a:lnTo>
                  <a:close/>
                </a:path>
              </a:pathLst>
            </a:custGeom>
            <a:solidFill>
              <a:srgbClr val="F598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843;p39">
              <a:extLst>
                <a:ext uri="{FF2B5EF4-FFF2-40B4-BE49-F238E27FC236}">
                  <a16:creationId xmlns:a16="http://schemas.microsoft.com/office/drawing/2014/main" id="{EF7C53B8-6C79-6910-E719-226C5DFB303D}"/>
                </a:ext>
              </a:extLst>
            </p:cNvPr>
            <p:cNvSpPr/>
            <p:nvPr/>
          </p:nvSpPr>
          <p:spPr>
            <a:xfrm>
              <a:off x="1381384" y="1685135"/>
              <a:ext cx="83238" cy="123326"/>
            </a:xfrm>
            <a:custGeom>
              <a:avLst/>
              <a:gdLst/>
              <a:ahLst/>
              <a:cxnLst/>
              <a:rect l="l" t="t" r="r" b="b"/>
              <a:pathLst>
                <a:path w="6584" h="9755" extrusionOk="0">
                  <a:moveTo>
                    <a:pt x="1" y="0"/>
                  </a:moveTo>
                  <a:lnTo>
                    <a:pt x="573" y="3792"/>
                  </a:lnTo>
                  <a:cubicBezTo>
                    <a:pt x="1630" y="7455"/>
                    <a:pt x="3082" y="9754"/>
                    <a:pt x="4628" y="9754"/>
                  </a:cubicBezTo>
                  <a:cubicBezTo>
                    <a:pt x="4850" y="9754"/>
                    <a:pt x="5074" y="9707"/>
                    <a:pt x="5300" y="9609"/>
                  </a:cubicBezTo>
                  <a:cubicBezTo>
                    <a:pt x="6583" y="9050"/>
                    <a:pt x="6498" y="7455"/>
                    <a:pt x="6498" y="745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AB56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844;p39">
              <a:extLst>
                <a:ext uri="{FF2B5EF4-FFF2-40B4-BE49-F238E27FC236}">
                  <a16:creationId xmlns:a16="http://schemas.microsoft.com/office/drawing/2014/main" id="{059E2DEC-E833-58A1-F223-846634B378EC}"/>
                </a:ext>
              </a:extLst>
            </p:cNvPr>
            <p:cNvSpPr/>
            <p:nvPr/>
          </p:nvSpPr>
          <p:spPr>
            <a:xfrm>
              <a:off x="1334986" y="1545827"/>
              <a:ext cx="200445" cy="234515"/>
            </a:xfrm>
            <a:custGeom>
              <a:avLst/>
              <a:gdLst/>
              <a:ahLst/>
              <a:cxnLst/>
              <a:rect l="l" t="t" r="r" b="b"/>
              <a:pathLst>
                <a:path w="15855" h="18550" extrusionOk="0">
                  <a:moveTo>
                    <a:pt x="10364" y="0"/>
                  </a:moveTo>
                  <a:cubicBezTo>
                    <a:pt x="8798" y="0"/>
                    <a:pt x="6855" y="508"/>
                    <a:pt x="5944" y="2568"/>
                  </a:cubicBezTo>
                  <a:cubicBezTo>
                    <a:pt x="5269" y="4093"/>
                    <a:pt x="5008" y="7928"/>
                    <a:pt x="4401" y="9190"/>
                  </a:cubicBezTo>
                  <a:cubicBezTo>
                    <a:pt x="4342" y="9311"/>
                    <a:pt x="4229" y="9376"/>
                    <a:pt x="4115" y="9376"/>
                  </a:cubicBezTo>
                  <a:cubicBezTo>
                    <a:pt x="4030" y="9376"/>
                    <a:pt x="3944" y="9339"/>
                    <a:pt x="3882" y="9261"/>
                  </a:cubicBezTo>
                  <a:cubicBezTo>
                    <a:pt x="3607" y="8919"/>
                    <a:pt x="2880" y="8412"/>
                    <a:pt x="2185" y="8412"/>
                  </a:cubicBezTo>
                  <a:cubicBezTo>
                    <a:pt x="1635" y="8412"/>
                    <a:pt x="1105" y="8729"/>
                    <a:pt x="834" y="9694"/>
                  </a:cubicBezTo>
                  <a:cubicBezTo>
                    <a:pt x="1" y="12661"/>
                    <a:pt x="3088" y="12444"/>
                    <a:pt x="3290" y="12875"/>
                  </a:cubicBezTo>
                  <a:cubicBezTo>
                    <a:pt x="3697" y="13749"/>
                    <a:pt x="4314" y="16518"/>
                    <a:pt x="6551" y="17828"/>
                  </a:cubicBezTo>
                  <a:cubicBezTo>
                    <a:pt x="7469" y="18366"/>
                    <a:pt x="8222" y="18549"/>
                    <a:pt x="9832" y="18549"/>
                  </a:cubicBezTo>
                  <a:cubicBezTo>
                    <a:pt x="10612" y="18549"/>
                    <a:pt x="11594" y="18506"/>
                    <a:pt x="12894" y="18439"/>
                  </a:cubicBezTo>
                  <a:cubicBezTo>
                    <a:pt x="15104" y="18326"/>
                    <a:pt x="14976" y="15350"/>
                    <a:pt x="15855" y="1156"/>
                  </a:cubicBezTo>
                  <a:lnTo>
                    <a:pt x="15855" y="1156"/>
                  </a:lnTo>
                  <a:cubicBezTo>
                    <a:pt x="15855" y="1156"/>
                    <a:pt x="15746" y="1850"/>
                    <a:pt x="14680" y="2115"/>
                  </a:cubicBezTo>
                  <a:cubicBezTo>
                    <a:pt x="14598" y="2136"/>
                    <a:pt x="14523" y="2145"/>
                    <a:pt x="14453" y="2145"/>
                  </a:cubicBezTo>
                  <a:cubicBezTo>
                    <a:pt x="13610" y="2145"/>
                    <a:pt x="13542" y="753"/>
                    <a:pt x="12494" y="332"/>
                  </a:cubicBezTo>
                  <a:cubicBezTo>
                    <a:pt x="12142" y="191"/>
                    <a:pt x="11324" y="0"/>
                    <a:pt x="10364" y="0"/>
                  </a:cubicBezTo>
                  <a:close/>
                </a:path>
              </a:pathLst>
            </a:custGeom>
            <a:solidFill>
              <a:srgbClr val="F598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845;p39">
              <a:extLst>
                <a:ext uri="{FF2B5EF4-FFF2-40B4-BE49-F238E27FC236}">
                  <a16:creationId xmlns:a16="http://schemas.microsoft.com/office/drawing/2014/main" id="{76AB527E-17E4-FADE-5739-BB29A3265C89}"/>
                </a:ext>
              </a:extLst>
            </p:cNvPr>
            <p:cNvSpPr/>
            <p:nvPr/>
          </p:nvSpPr>
          <p:spPr>
            <a:xfrm>
              <a:off x="1356491" y="1660861"/>
              <a:ext cx="18685" cy="24222"/>
            </a:xfrm>
            <a:custGeom>
              <a:avLst/>
              <a:gdLst/>
              <a:ahLst/>
              <a:cxnLst/>
              <a:rect l="l" t="t" r="r" b="b"/>
              <a:pathLst>
                <a:path w="1478" h="1916" extrusionOk="0">
                  <a:moveTo>
                    <a:pt x="643" y="0"/>
                  </a:moveTo>
                  <a:cubicBezTo>
                    <a:pt x="465" y="0"/>
                    <a:pt x="253" y="141"/>
                    <a:pt x="1" y="500"/>
                  </a:cubicBezTo>
                  <a:lnTo>
                    <a:pt x="1478" y="1916"/>
                  </a:lnTo>
                  <a:cubicBezTo>
                    <a:pt x="1478" y="1916"/>
                    <a:pt x="1296" y="0"/>
                    <a:pt x="643" y="0"/>
                  </a:cubicBezTo>
                  <a:close/>
                </a:path>
              </a:pathLst>
            </a:custGeom>
            <a:solidFill>
              <a:srgbClr val="AB56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846;p39">
              <a:extLst>
                <a:ext uri="{FF2B5EF4-FFF2-40B4-BE49-F238E27FC236}">
                  <a16:creationId xmlns:a16="http://schemas.microsoft.com/office/drawing/2014/main" id="{57317EA4-8435-305A-25BC-EDE6162D838A}"/>
                </a:ext>
              </a:extLst>
            </p:cNvPr>
            <p:cNvSpPr/>
            <p:nvPr/>
          </p:nvSpPr>
          <p:spPr>
            <a:xfrm>
              <a:off x="1727481" y="1818678"/>
              <a:ext cx="138812" cy="330711"/>
            </a:xfrm>
            <a:custGeom>
              <a:avLst/>
              <a:gdLst/>
              <a:ahLst/>
              <a:cxnLst/>
              <a:rect l="l" t="t" r="r" b="b"/>
              <a:pathLst>
                <a:path w="10980" h="26159" extrusionOk="0">
                  <a:moveTo>
                    <a:pt x="9611" y="0"/>
                  </a:moveTo>
                  <a:cubicBezTo>
                    <a:pt x="9342" y="0"/>
                    <a:pt x="9061" y="100"/>
                    <a:pt x="8797" y="327"/>
                  </a:cubicBezTo>
                  <a:lnTo>
                    <a:pt x="918" y="7044"/>
                  </a:lnTo>
                  <a:cubicBezTo>
                    <a:pt x="333" y="7545"/>
                    <a:pt x="0" y="8278"/>
                    <a:pt x="9" y="9048"/>
                  </a:cubicBezTo>
                  <a:lnTo>
                    <a:pt x="224" y="25920"/>
                  </a:lnTo>
                  <a:cubicBezTo>
                    <a:pt x="224" y="26090"/>
                    <a:pt x="446" y="26159"/>
                    <a:pt x="710" y="26159"/>
                  </a:cubicBezTo>
                  <a:cubicBezTo>
                    <a:pt x="1008" y="26159"/>
                    <a:pt x="1360" y="26070"/>
                    <a:pt x="1499" y="25942"/>
                  </a:cubicBezTo>
                  <a:lnTo>
                    <a:pt x="9744" y="18047"/>
                  </a:lnTo>
                  <a:cubicBezTo>
                    <a:pt x="10407" y="17434"/>
                    <a:pt x="10786" y="16559"/>
                    <a:pt x="10792" y="15633"/>
                  </a:cubicBezTo>
                  <a:lnTo>
                    <a:pt x="10951" y="1673"/>
                  </a:lnTo>
                  <a:cubicBezTo>
                    <a:pt x="10979" y="733"/>
                    <a:pt x="10339" y="0"/>
                    <a:pt x="96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847;p39">
              <a:extLst>
                <a:ext uri="{FF2B5EF4-FFF2-40B4-BE49-F238E27FC236}">
                  <a16:creationId xmlns:a16="http://schemas.microsoft.com/office/drawing/2014/main" id="{CC05FC25-97E0-A294-CAE8-0ED279EA222B}"/>
                </a:ext>
              </a:extLst>
            </p:cNvPr>
            <p:cNvSpPr/>
            <p:nvPr/>
          </p:nvSpPr>
          <p:spPr>
            <a:xfrm>
              <a:off x="1740655" y="1822737"/>
              <a:ext cx="126537" cy="327449"/>
            </a:xfrm>
            <a:custGeom>
              <a:avLst/>
              <a:gdLst/>
              <a:ahLst/>
              <a:cxnLst/>
              <a:rect l="l" t="t" r="r" b="b"/>
              <a:pathLst>
                <a:path w="10009" h="25901" extrusionOk="0">
                  <a:moveTo>
                    <a:pt x="9098" y="1"/>
                  </a:moveTo>
                  <a:cubicBezTo>
                    <a:pt x="8939" y="1"/>
                    <a:pt x="8777" y="57"/>
                    <a:pt x="8625" y="184"/>
                  </a:cubicBezTo>
                  <a:lnTo>
                    <a:pt x="698" y="6837"/>
                  </a:lnTo>
                  <a:cubicBezTo>
                    <a:pt x="255" y="7224"/>
                    <a:pt x="0" y="7785"/>
                    <a:pt x="2" y="8375"/>
                  </a:cubicBezTo>
                  <a:lnTo>
                    <a:pt x="222" y="25891"/>
                  </a:lnTo>
                  <a:cubicBezTo>
                    <a:pt x="222" y="25897"/>
                    <a:pt x="225" y="25900"/>
                    <a:pt x="232" y="25900"/>
                  </a:cubicBezTo>
                  <a:cubicBezTo>
                    <a:pt x="507" y="25900"/>
                    <a:pt x="6535" y="20079"/>
                    <a:pt x="8965" y="17729"/>
                  </a:cubicBezTo>
                  <a:cubicBezTo>
                    <a:pt x="9676" y="17039"/>
                    <a:pt x="9774" y="16550"/>
                    <a:pt x="9817" y="15560"/>
                  </a:cubicBezTo>
                  <a:lnTo>
                    <a:pt x="10009" y="1061"/>
                  </a:lnTo>
                  <a:cubicBezTo>
                    <a:pt x="9998" y="482"/>
                    <a:pt x="9564" y="1"/>
                    <a:pt x="90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848;p39">
              <a:extLst>
                <a:ext uri="{FF2B5EF4-FFF2-40B4-BE49-F238E27FC236}">
                  <a16:creationId xmlns:a16="http://schemas.microsoft.com/office/drawing/2014/main" id="{055F767E-0236-C31C-CCD1-40009EA44480}"/>
                </a:ext>
              </a:extLst>
            </p:cNvPr>
            <p:cNvSpPr/>
            <p:nvPr/>
          </p:nvSpPr>
          <p:spPr>
            <a:xfrm>
              <a:off x="1844553" y="1859881"/>
              <a:ext cx="8596" cy="11227"/>
            </a:xfrm>
            <a:custGeom>
              <a:avLst/>
              <a:gdLst/>
              <a:ahLst/>
              <a:cxnLst/>
              <a:rect l="l" t="t" r="r" b="b"/>
              <a:pathLst>
                <a:path w="680" h="888" extrusionOk="0">
                  <a:moveTo>
                    <a:pt x="375" y="0"/>
                  </a:moveTo>
                  <a:cubicBezTo>
                    <a:pt x="216" y="0"/>
                    <a:pt x="70" y="172"/>
                    <a:pt x="35" y="401"/>
                  </a:cubicBezTo>
                  <a:cubicBezTo>
                    <a:pt x="1" y="644"/>
                    <a:pt x="107" y="862"/>
                    <a:pt x="277" y="886"/>
                  </a:cubicBezTo>
                  <a:cubicBezTo>
                    <a:pt x="287" y="887"/>
                    <a:pt x="297" y="888"/>
                    <a:pt x="307" y="888"/>
                  </a:cubicBezTo>
                  <a:cubicBezTo>
                    <a:pt x="464" y="888"/>
                    <a:pt x="612" y="717"/>
                    <a:pt x="645" y="488"/>
                  </a:cubicBezTo>
                  <a:cubicBezTo>
                    <a:pt x="679" y="244"/>
                    <a:pt x="573" y="29"/>
                    <a:pt x="405" y="2"/>
                  </a:cubicBezTo>
                  <a:cubicBezTo>
                    <a:pt x="395" y="1"/>
                    <a:pt x="385" y="0"/>
                    <a:pt x="3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849;p39">
              <a:extLst>
                <a:ext uri="{FF2B5EF4-FFF2-40B4-BE49-F238E27FC236}">
                  <a16:creationId xmlns:a16="http://schemas.microsoft.com/office/drawing/2014/main" id="{824B0951-75B8-202E-3B6F-8DD2607C2C50}"/>
                </a:ext>
              </a:extLst>
            </p:cNvPr>
            <p:cNvSpPr/>
            <p:nvPr/>
          </p:nvSpPr>
          <p:spPr>
            <a:xfrm>
              <a:off x="1842467" y="1857264"/>
              <a:ext cx="12772" cy="16463"/>
            </a:xfrm>
            <a:custGeom>
              <a:avLst/>
              <a:gdLst/>
              <a:ahLst/>
              <a:cxnLst/>
              <a:rect l="l" t="t" r="r" b="b"/>
              <a:pathLst>
                <a:path w="1010" h="1302" extrusionOk="0">
                  <a:moveTo>
                    <a:pt x="549" y="47"/>
                  </a:moveTo>
                  <a:cubicBezTo>
                    <a:pt x="563" y="47"/>
                    <a:pt x="578" y="48"/>
                    <a:pt x="592" y="51"/>
                  </a:cubicBezTo>
                  <a:cubicBezTo>
                    <a:pt x="816" y="83"/>
                    <a:pt x="960" y="379"/>
                    <a:pt x="912" y="710"/>
                  </a:cubicBezTo>
                  <a:cubicBezTo>
                    <a:pt x="867" y="1021"/>
                    <a:pt x="670" y="1255"/>
                    <a:pt x="461" y="1255"/>
                  </a:cubicBezTo>
                  <a:cubicBezTo>
                    <a:pt x="447" y="1255"/>
                    <a:pt x="432" y="1254"/>
                    <a:pt x="418" y="1251"/>
                  </a:cubicBezTo>
                  <a:cubicBezTo>
                    <a:pt x="194" y="1219"/>
                    <a:pt x="50" y="923"/>
                    <a:pt x="98" y="592"/>
                  </a:cubicBezTo>
                  <a:cubicBezTo>
                    <a:pt x="143" y="283"/>
                    <a:pt x="339" y="47"/>
                    <a:pt x="549" y="47"/>
                  </a:cubicBezTo>
                  <a:close/>
                  <a:moveTo>
                    <a:pt x="553" y="1"/>
                  </a:moveTo>
                  <a:cubicBezTo>
                    <a:pt x="320" y="1"/>
                    <a:pt x="100" y="251"/>
                    <a:pt x="52" y="586"/>
                  </a:cubicBezTo>
                  <a:cubicBezTo>
                    <a:pt x="0" y="943"/>
                    <a:pt x="161" y="1262"/>
                    <a:pt x="411" y="1297"/>
                  </a:cubicBezTo>
                  <a:cubicBezTo>
                    <a:pt x="427" y="1299"/>
                    <a:pt x="442" y="1302"/>
                    <a:pt x="457" y="1302"/>
                  </a:cubicBezTo>
                  <a:cubicBezTo>
                    <a:pt x="690" y="1302"/>
                    <a:pt x="910" y="1051"/>
                    <a:pt x="957" y="716"/>
                  </a:cubicBezTo>
                  <a:cubicBezTo>
                    <a:pt x="1010" y="360"/>
                    <a:pt x="849" y="40"/>
                    <a:pt x="599" y="5"/>
                  </a:cubicBezTo>
                  <a:cubicBezTo>
                    <a:pt x="583" y="3"/>
                    <a:pt x="568" y="1"/>
                    <a:pt x="5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850;p39">
              <a:extLst>
                <a:ext uri="{FF2B5EF4-FFF2-40B4-BE49-F238E27FC236}">
                  <a16:creationId xmlns:a16="http://schemas.microsoft.com/office/drawing/2014/main" id="{3D239E5F-8834-ABB6-2966-8D232360FA10}"/>
                </a:ext>
              </a:extLst>
            </p:cNvPr>
            <p:cNvSpPr/>
            <p:nvPr/>
          </p:nvSpPr>
          <p:spPr>
            <a:xfrm>
              <a:off x="1730199" y="1939668"/>
              <a:ext cx="7826" cy="34273"/>
            </a:xfrm>
            <a:custGeom>
              <a:avLst/>
              <a:gdLst/>
              <a:ahLst/>
              <a:cxnLst/>
              <a:rect l="l" t="t" r="r" b="b"/>
              <a:pathLst>
                <a:path w="619" h="2711" extrusionOk="0">
                  <a:moveTo>
                    <a:pt x="292" y="94"/>
                  </a:moveTo>
                  <a:cubicBezTo>
                    <a:pt x="316" y="94"/>
                    <a:pt x="342" y="98"/>
                    <a:pt x="368" y="109"/>
                  </a:cubicBezTo>
                  <a:lnTo>
                    <a:pt x="399" y="122"/>
                  </a:lnTo>
                  <a:cubicBezTo>
                    <a:pt x="473" y="152"/>
                    <a:pt x="518" y="224"/>
                    <a:pt x="518" y="302"/>
                  </a:cubicBezTo>
                  <a:lnTo>
                    <a:pt x="527" y="2421"/>
                  </a:lnTo>
                  <a:cubicBezTo>
                    <a:pt x="527" y="2489"/>
                    <a:pt x="494" y="2547"/>
                    <a:pt x="440" y="2584"/>
                  </a:cubicBezTo>
                  <a:cubicBezTo>
                    <a:pt x="405" y="2607"/>
                    <a:pt x="367" y="2619"/>
                    <a:pt x="328" y="2619"/>
                  </a:cubicBezTo>
                  <a:cubicBezTo>
                    <a:pt x="303" y="2619"/>
                    <a:pt x="279" y="2614"/>
                    <a:pt x="255" y="2604"/>
                  </a:cubicBezTo>
                  <a:cubicBezTo>
                    <a:pt x="183" y="2573"/>
                    <a:pt x="135" y="2504"/>
                    <a:pt x="133" y="2426"/>
                  </a:cubicBezTo>
                  <a:lnTo>
                    <a:pt x="94" y="294"/>
                  </a:lnTo>
                  <a:cubicBezTo>
                    <a:pt x="94" y="226"/>
                    <a:pt x="127" y="165"/>
                    <a:pt x="181" y="126"/>
                  </a:cubicBezTo>
                  <a:cubicBezTo>
                    <a:pt x="214" y="104"/>
                    <a:pt x="253" y="94"/>
                    <a:pt x="292" y="94"/>
                  </a:cubicBezTo>
                  <a:close/>
                  <a:moveTo>
                    <a:pt x="290" y="1"/>
                  </a:moveTo>
                  <a:cubicBezTo>
                    <a:pt x="233" y="1"/>
                    <a:pt x="177" y="18"/>
                    <a:pt x="129" y="50"/>
                  </a:cubicBezTo>
                  <a:cubicBezTo>
                    <a:pt x="48" y="104"/>
                    <a:pt x="1" y="196"/>
                    <a:pt x="3" y="294"/>
                  </a:cubicBezTo>
                  <a:lnTo>
                    <a:pt x="40" y="2428"/>
                  </a:lnTo>
                  <a:cubicBezTo>
                    <a:pt x="42" y="2543"/>
                    <a:pt x="114" y="2645"/>
                    <a:pt x="220" y="2689"/>
                  </a:cubicBezTo>
                  <a:cubicBezTo>
                    <a:pt x="255" y="2704"/>
                    <a:pt x="291" y="2710"/>
                    <a:pt x="330" y="2711"/>
                  </a:cubicBezTo>
                  <a:lnTo>
                    <a:pt x="330" y="2711"/>
                  </a:lnTo>
                  <a:cubicBezTo>
                    <a:pt x="386" y="2710"/>
                    <a:pt x="442" y="2695"/>
                    <a:pt x="490" y="2663"/>
                  </a:cubicBezTo>
                  <a:cubicBezTo>
                    <a:pt x="570" y="2608"/>
                    <a:pt x="618" y="2519"/>
                    <a:pt x="618" y="2421"/>
                  </a:cubicBezTo>
                  <a:lnTo>
                    <a:pt x="612" y="302"/>
                  </a:lnTo>
                  <a:cubicBezTo>
                    <a:pt x="612" y="187"/>
                    <a:pt x="542" y="83"/>
                    <a:pt x="436" y="37"/>
                  </a:cubicBezTo>
                  <a:lnTo>
                    <a:pt x="403" y="24"/>
                  </a:lnTo>
                  <a:cubicBezTo>
                    <a:pt x="366" y="8"/>
                    <a:pt x="328" y="1"/>
                    <a:pt x="290" y="1"/>
                  </a:cubicBezTo>
                  <a:close/>
                  <a:moveTo>
                    <a:pt x="330" y="2711"/>
                  </a:moveTo>
                  <a:lnTo>
                    <a:pt x="330" y="2711"/>
                  </a:lnTo>
                  <a:cubicBezTo>
                    <a:pt x="330" y="2711"/>
                    <a:pt x="329" y="2711"/>
                    <a:pt x="329" y="2711"/>
                  </a:cubicBezTo>
                  <a:lnTo>
                    <a:pt x="331" y="2711"/>
                  </a:lnTo>
                  <a:cubicBezTo>
                    <a:pt x="331" y="2711"/>
                    <a:pt x="330" y="2711"/>
                    <a:pt x="330" y="27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851;p39">
              <a:extLst>
                <a:ext uri="{FF2B5EF4-FFF2-40B4-BE49-F238E27FC236}">
                  <a16:creationId xmlns:a16="http://schemas.microsoft.com/office/drawing/2014/main" id="{756A77D9-2729-5046-E8CD-59CEAA64D3A0}"/>
                </a:ext>
              </a:extLst>
            </p:cNvPr>
            <p:cNvSpPr/>
            <p:nvPr/>
          </p:nvSpPr>
          <p:spPr>
            <a:xfrm>
              <a:off x="1730717" y="1978140"/>
              <a:ext cx="7826" cy="34273"/>
            </a:xfrm>
            <a:custGeom>
              <a:avLst/>
              <a:gdLst/>
              <a:ahLst/>
              <a:cxnLst/>
              <a:rect l="l" t="t" r="r" b="b"/>
              <a:pathLst>
                <a:path w="619" h="2711" extrusionOk="0">
                  <a:moveTo>
                    <a:pt x="292" y="92"/>
                  </a:moveTo>
                  <a:cubicBezTo>
                    <a:pt x="318" y="92"/>
                    <a:pt x="345" y="98"/>
                    <a:pt x="368" y="107"/>
                  </a:cubicBezTo>
                  <a:lnTo>
                    <a:pt x="401" y="120"/>
                  </a:lnTo>
                  <a:cubicBezTo>
                    <a:pt x="473" y="153"/>
                    <a:pt x="521" y="222"/>
                    <a:pt x="521" y="301"/>
                  </a:cubicBezTo>
                  <a:lnTo>
                    <a:pt x="527" y="2422"/>
                  </a:lnTo>
                  <a:cubicBezTo>
                    <a:pt x="527" y="2489"/>
                    <a:pt x="495" y="2548"/>
                    <a:pt x="440" y="2585"/>
                  </a:cubicBezTo>
                  <a:cubicBezTo>
                    <a:pt x="407" y="2607"/>
                    <a:pt x="370" y="2618"/>
                    <a:pt x="332" y="2618"/>
                  </a:cubicBezTo>
                  <a:cubicBezTo>
                    <a:pt x="307" y="2618"/>
                    <a:pt x="281" y="2613"/>
                    <a:pt x="255" y="2602"/>
                  </a:cubicBezTo>
                  <a:cubicBezTo>
                    <a:pt x="184" y="2574"/>
                    <a:pt x="136" y="2504"/>
                    <a:pt x="134" y="2426"/>
                  </a:cubicBezTo>
                  <a:lnTo>
                    <a:pt x="97" y="292"/>
                  </a:lnTo>
                  <a:cubicBezTo>
                    <a:pt x="94" y="224"/>
                    <a:pt x="127" y="163"/>
                    <a:pt x="181" y="127"/>
                  </a:cubicBezTo>
                  <a:cubicBezTo>
                    <a:pt x="214" y="105"/>
                    <a:pt x="253" y="92"/>
                    <a:pt x="292" y="92"/>
                  </a:cubicBezTo>
                  <a:close/>
                  <a:moveTo>
                    <a:pt x="294" y="0"/>
                  </a:moveTo>
                  <a:cubicBezTo>
                    <a:pt x="237" y="0"/>
                    <a:pt x="179" y="17"/>
                    <a:pt x="129" y="50"/>
                  </a:cubicBezTo>
                  <a:cubicBezTo>
                    <a:pt x="49" y="105"/>
                    <a:pt x="1" y="196"/>
                    <a:pt x="3" y="294"/>
                  </a:cubicBezTo>
                  <a:lnTo>
                    <a:pt x="42" y="2426"/>
                  </a:lnTo>
                  <a:cubicBezTo>
                    <a:pt x="44" y="2541"/>
                    <a:pt x="114" y="2643"/>
                    <a:pt x="221" y="2689"/>
                  </a:cubicBezTo>
                  <a:cubicBezTo>
                    <a:pt x="255" y="2704"/>
                    <a:pt x="295" y="2711"/>
                    <a:pt x="331" y="2711"/>
                  </a:cubicBezTo>
                  <a:cubicBezTo>
                    <a:pt x="388" y="2711"/>
                    <a:pt x="442" y="2693"/>
                    <a:pt x="490" y="2661"/>
                  </a:cubicBezTo>
                  <a:cubicBezTo>
                    <a:pt x="571" y="2609"/>
                    <a:pt x="619" y="2517"/>
                    <a:pt x="619" y="2422"/>
                  </a:cubicBezTo>
                  <a:lnTo>
                    <a:pt x="612" y="301"/>
                  </a:lnTo>
                  <a:cubicBezTo>
                    <a:pt x="612" y="185"/>
                    <a:pt x="542" y="81"/>
                    <a:pt x="436" y="37"/>
                  </a:cubicBezTo>
                  <a:lnTo>
                    <a:pt x="403" y="22"/>
                  </a:lnTo>
                  <a:cubicBezTo>
                    <a:pt x="368" y="8"/>
                    <a:pt x="331" y="0"/>
                    <a:pt x="2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2" name="Google Shape;1852;p39">
              <a:extLst>
                <a:ext uri="{FF2B5EF4-FFF2-40B4-BE49-F238E27FC236}">
                  <a16:creationId xmlns:a16="http://schemas.microsoft.com/office/drawing/2014/main" id="{2A6204FC-E91E-84CF-B8CB-31CDABF07552}"/>
                </a:ext>
              </a:extLst>
            </p:cNvPr>
            <p:cNvSpPr/>
            <p:nvPr/>
          </p:nvSpPr>
          <p:spPr>
            <a:xfrm>
              <a:off x="1726482" y="2010783"/>
              <a:ext cx="18803" cy="53678"/>
            </a:xfrm>
            <a:custGeom>
              <a:avLst/>
              <a:gdLst/>
              <a:ahLst/>
              <a:cxnLst/>
              <a:rect l="l" t="t" r="r" b="b"/>
              <a:pathLst>
                <a:path w="1487" h="4245" extrusionOk="0">
                  <a:moveTo>
                    <a:pt x="118" y="0"/>
                  </a:moveTo>
                  <a:lnTo>
                    <a:pt x="1" y="4245"/>
                  </a:lnTo>
                  <a:lnTo>
                    <a:pt x="1487" y="1621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3" name="Google Shape;1853;p39">
              <a:extLst>
                <a:ext uri="{FF2B5EF4-FFF2-40B4-BE49-F238E27FC236}">
                  <a16:creationId xmlns:a16="http://schemas.microsoft.com/office/drawing/2014/main" id="{354592F3-D851-8CE3-4199-81681303FA06}"/>
                </a:ext>
              </a:extLst>
            </p:cNvPr>
            <p:cNvSpPr/>
            <p:nvPr/>
          </p:nvSpPr>
          <p:spPr>
            <a:xfrm>
              <a:off x="1246841" y="1955875"/>
              <a:ext cx="591623" cy="514442"/>
            </a:xfrm>
            <a:custGeom>
              <a:avLst/>
              <a:gdLst/>
              <a:ahLst/>
              <a:cxnLst/>
              <a:rect l="l" t="t" r="r" b="b"/>
              <a:pathLst>
                <a:path w="46797" h="40692" extrusionOk="0">
                  <a:moveTo>
                    <a:pt x="42895" y="0"/>
                  </a:moveTo>
                  <a:cubicBezTo>
                    <a:pt x="42891" y="0"/>
                    <a:pt x="42886" y="1"/>
                    <a:pt x="42881" y="1"/>
                  </a:cubicBezTo>
                  <a:cubicBezTo>
                    <a:pt x="42253" y="91"/>
                    <a:pt x="40836" y="3608"/>
                    <a:pt x="40358" y="4504"/>
                  </a:cubicBezTo>
                  <a:cubicBezTo>
                    <a:pt x="39922" y="5320"/>
                    <a:pt x="38167" y="7977"/>
                    <a:pt x="37872" y="7977"/>
                  </a:cubicBezTo>
                  <a:cubicBezTo>
                    <a:pt x="37844" y="7977"/>
                    <a:pt x="37829" y="7952"/>
                    <a:pt x="37830" y="7898"/>
                  </a:cubicBezTo>
                  <a:lnTo>
                    <a:pt x="38000" y="3462"/>
                  </a:lnTo>
                  <a:lnTo>
                    <a:pt x="38000" y="3462"/>
                  </a:lnTo>
                  <a:cubicBezTo>
                    <a:pt x="38000" y="3463"/>
                    <a:pt x="35968" y="7189"/>
                    <a:pt x="35942" y="8892"/>
                  </a:cubicBezTo>
                  <a:cubicBezTo>
                    <a:pt x="35927" y="9791"/>
                    <a:pt x="36088" y="10874"/>
                    <a:pt x="36088" y="10874"/>
                  </a:cubicBezTo>
                  <a:lnTo>
                    <a:pt x="27060" y="23191"/>
                  </a:lnTo>
                  <a:cubicBezTo>
                    <a:pt x="26391" y="23974"/>
                    <a:pt x="25837" y="24460"/>
                    <a:pt x="25295" y="24460"/>
                  </a:cubicBezTo>
                  <a:cubicBezTo>
                    <a:pt x="24826" y="24460"/>
                    <a:pt x="24365" y="24097"/>
                    <a:pt x="23845" y="23252"/>
                  </a:cubicBezTo>
                  <a:cubicBezTo>
                    <a:pt x="20429" y="17709"/>
                    <a:pt x="9942" y="7785"/>
                    <a:pt x="9803" y="7665"/>
                  </a:cubicBezTo>
                  <a:lnTo>
                    <a:pt x="1" y="22149"/>
                  </a:lnTo>
                  <a:lnTo>
                    <a:pt x="19598" y="39626"/>
                  </a:lnTo>
                  <a:cubicBezTo>
                    <a:pt x="20370" y="40367"/>
                    <a:pt x="21436" y="40692"/>
                    <a:pt x="22567" y="40692"/>
                  </a:cubicBezTo>
                  <a:cubicBezTo>
                    <a:pt x="24798" y="40692"/>
                    <a:pt x="27280" y="39427"/>
                    <a:pt x="28250" y="37596"/>
                  </a:cubicBezTo>
                  <a:cubicBezTo>
                    <a:pt x="33671" y="27365"/>
                    <a:pt x="44782" y="8161"/>
                    <a:pt x="45431" y="7034"/>
                  </a:cubicBezTo>
                  <a:cubicBezTo>
                    <a:pt x="45803" y="6391"/>
                    <a:pt x="46719" y="4328"/>
                    <a:pt x="46518" y="4093"/>
                  </a:cubicBezTo>
                  <a:cubicBezTo>
                    <a:pt x="46490" y="4060"/>
                    <a:pt x="46456" y="4044"/>
                    <a:pt x="46417" y="4044"/>
                  </a:cubicBezTo>
                  <a:cubicBezTo>
                    <a:pt x="45847" y="4044"/>
                    <a:pt x="44257" y="7425"/>
                    <a:pt x="44171" y="7425"/>
                  </a:cubicBezTo>
                  <a:cubicBezTo>
                    <a:pt x="44168" y="7425"/>
                    <a:pt x="44167" y="7422"/>
                    <a:pt x="44167" y="7415"/>
                  </a:cubicBezTo>
                  <a:cubicBezTo>
                    <a:pt x="44173" y="7182"/>
                    <a:pt x="46797" y="2745"/>
                    <a:pt x="46436" y="2301"/>
                  </a:cubicBezTo>
                  <a:cubicBezTo>
                    <a:pt x="46402" y="2259"/>
                    <a:pt x="46359" y="2239"/>
                    <a:pt x="46308" y="2239"/>
                  </a:cubicBezTo>
                  <a:cubicBezTo>
                    <a:pt x="45550" y="2239"/>
                    <a:pt x="43052" y="6641"/>
                    <a:pt x="43003" y="6719"/>
                  </a:cubicBezTo>
                  <a:cubicBezTo>
                    <a:pt x="42929" y="6836"/>
                    <a:pt x="42895" y="6889"/>
                    <a:pt x="42893" y="6889"/>
                  </a:cubicBezTo>
                  <a:cubicBezTo>
                    <a:pt x="42879" y="6889"/>
                    <a:pt x="45877" y="1992"/>
                    <a:pt x="45633" y="1494"/>
                  </a:cubicBezTo>
                  <a:cubicBezTo>
                    <a:pt x="45607" y="1441"/>
                    <a:pt x="45567" y="1417"/>
                    <a:pt x="45514" y="1417"/>
                  </a:cubicBezTo>
                  <a:cubicBezTo>
                    <a:pt x="45023" y="1417"/>
                    <a:pt x="43497" y="3528"/>
                    <a:pt x="43436" y="3608"/>
                  </a:cubicBezTo>
                  <a:cubicBezTo>
                    <a:pt x="43436" y="3608"/>
                    <a:pt x="42018" y="5838"/>
                    <a:pt x="41793" y="5838"/>
                  </a:cubicBezTo>
                  <a:cubicBezTo>
                    <a:pt x="41789" y="5838"/>
                    <a:pt x="41786" y="5837"/>
                    <a:pt x="41783" y="5836"/>
                  </a:cubicBezTo>
                  <a:cubicBezTo>
                    <a:pt x="41595" y="5758"/>
                    <a:pt x="43478" y="0"/>
                    <a:pt x="42895" y="0"/>
                  </a:cubicBezTo>
                  <a:close/>
                </a:path>
              </a:pathLst>
            </a:custGeom>
            <a:solidFill>
              <a:srgbClr val="F598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4" name="Google Shape;1854;p39">
              <a:extLst>
                <a:ext uri="{FF2B5EF4-FFF2-40B4-BE49-F238E27FC236}">
                  <a16:creationId xmlns:a16="http://schemas.microsoft.com/office/drawing/2014/main" id="{BEE88AAF-F8C3-2B89-7BF2-87838F57D1BC}"/>
                </a:ext>
              </a:extLst>
            </p:cNvPr>
            <p:cNvSpPr/>
            <p:nvPr/>
          </p:nvSpPr>
          <p:spPr>
            <a:xfrm>
              <a:off x="1123498" y="2087624"/>
              <a:ext cx="519675" cy="506389"/>
            </a:xfrm>
            <a:custGeom>
              <a:avLst/>
              <a:gdLst/>
              <a:ahLst/>
              <a:cxnLst/>
              <a:rect l="l" t="t" r="r" b="b"/>
              <a:pathLst>
                <a:path w="41106" h="40055" extrusionOk="0">
                  <a:moveTo>
                    <a:pt x="0" y="0"/>
                  </a:moveTo>
                  <a:cubicBezTo>
                    <a:pt x="0" y="1"/>
                    <a:pt x="5730" y="19957"/>
                    <a:pt x="8715" y="26174"/>
                  </a:cubicBezTo>
                  <a:cubicBezTo>
                    <a:pt x="12630" y="34334"/>
                    <a:pt x="17028" y="40055"/>
                    <a:pt x="23141" y="40055"/>
                  </a:cubicBezTo>
                  <a:cubicBezTo>
                    <a:pt x="26172" y="40055"/>
                    <a:pt x="29626" y="38648"/>
                    <a:pt x="33651" y="35435"/>
                  </a:cubicBezTo>
                  <a:lnTo>
                    <a:pt x="41106" y="268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C1A6D">
                <a:alpha val="190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5" name="Google Shape;1855;p39">
              <a:extLst>
                <a:ext uri="{FF2B5EF4-FFF2-40B4-BE49-F238E27FC236}">
                  <a16:creationId xmlns:a16="http://schemas.microsoft.com/office/drawing/2014/main" id="{1A05F235-4A75-70DA-3C13-87E04620407C}"/>
                </a:ext>
              </a:extLst>
            </p:cNvPr>
            <p:cNvSpPr/>
            <p:nvPr/>
          </p:nvSpPr>
          <p:spPr>
            <a:xfrm>
              <a:off x="1050194" y="1863610"/>
              <a:ext cx="655126" cy="636706"/>
            </a:xfrm>
            <a:custGeom>
              <a:avLst/>
              <a:gdLst/>
              <a:ahLst/>
              <a:cxnLst/>
              <a:rect l="l" t="t" r="r" b="b"/>
              <a:pathLst>
                <a:path w="51820" h="50363" extrusionOk="0">
                  <a:moveTo>
                    <a:pt x="10391" y="0"/>
                  </a:moveTo>
                  <a:cubicBezTo>
                    <a:pt x="8876" y="0"/>
                    <a:pt x="7316" y="664"/>
                    <a:pt x="5866" y="2457"/>
                  </a:cubicBezTo>
                  <a:cubicBezTo>
                    <a:pt x="1" y="9705"/>
                    <a:pt x="6259" y="29345"/>
                    <a:pt x="28892" y="48177"/>
                  </a:cubicBezTo>
                  <a:cubicBezTo>
                    <a:pt x="30696" y="49678"/>
                    <a:pt x="33233" y="50363"/>
                    <a:pt x="35894" y="50363"/>
                  </a:cubicBezTo>
                  <a:cubicBezTo>
                    <a:pt x="40807" y="50363"/>
                    <a:pt x="46141" y="48027"/>
                    <a:pt x="48068" y="44176"/>
                  </a:cubicBezTo>
                  <a:lnTo>
                    <a:pt x="51820" y="40043"/>
                  </a:lnTo>
                  <a:lnTo>
                    <a:pt x="43660" y="28172"/>
                  </a:lnTo>
                  <a:lnTo>
                    <a:pt x="41465" y="30602"/>
                  </a:lnTo>
                  <a:lnTo>
                    <a:pt x="18650" y="5387"/>
                  </a:lnTo>
                  <a:cubicBezTo>
                    <a:pt x="18650" y="5387"/>
                    <a:pt x="14705" y="0"/>
                    <a:pt x="1039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7" name="Google Shape;1857;p39">
              <a:extLst>
                <a:ext uri="{FF2B5EF4-FFF2-40B4-BE49-F238E27FC236}">
                  <a16:creationId xmlns:a16="http://schemas.microsoft.com/office/drawing/2014/main" id="{8F25F6C5-66B2-339E-3E4F-8B2CA0BC1948}"/>
                </a:ext>
              </a:extLst>
            </p:cNvPr>
            <p:cNvSpPr/>
            <p:nvPr/>
          </p:nvSpPr>
          <p:spPr>
            <a:xfrm>
              <a:off x="1938034" y="1703846"/>
              <a:ext cx="28837" cy="88660"/>
            </a:xfrm>
            <a:custGeom>
              <a:avLst/>
              <a:gdLst/>
              <a:ahLst/>
              <a:cxnLst/>
              <a:rect l="l" t="t" r="r" b="b"/>
              <a:pathLst>
                <a:path w="2281" h="7013" extrusionOk="0">
                  <a:moveTo>
                    <a:pt x="944" y="1"/>
                  </a:moveTo>
                  <a:cubicBezTo>
                    <a:pt x="269" y="1"/>
                    <a:pt x="1" y="7013"/>
                    <a:pt x="1" y="7013"/>
                  </a:cubicBezTo>
                  <a:lnTo>
                    <a:pt x="2280" y="4459"/>
                  </a:lnTo>
                  <a:lnTo>
                    <a:pt x="2280" y="4459"/>
                  </a:lnTo>
                  <a:cubicBezTo>
                    <a:pt x="2265" y="4465"/>
                    <a:pt x="2250" y="4468"/>
                    <a:pt x="2236" y="4468"/>
                  </a:cubicBezTo>
                  <a:cubicBezTo>
                    <a:pt x="1747" y="4468"/>
                    <a:pt x="1836" y="1110"/>
                    <a:pt x="1082" y="95"/>
                  </a:cubicBezTo>
                  <a:cubicBezTo>
                    <a:pt x="1034" y="31"/>
                    <a:pt x="988" y="1"/>
                    <a:pt x="944" y="1"/>
                  </a:cubicBezTo>
                  <a:close/>
                </a:path>
              </a:pathLst>
            </a:custGeom>
            <a:solidFill>
              <a:srgbClr val="F5985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9" name="Google Shape;1861;p39">
              <a:extLst>
                <a:ext uri="{FF2B5EF4-FFF2-40B4-BE49-F238E27FC236}">
                  <a16:creationId xmlns:a16="http://schemas.microsoft.com/office/drawing/2014/main" id="{C4EC83A6-D63A-772B-C383-F45AC3D57903}"/>
                </a:ext>
              </a:extLst>
            </p:cNvPr>
            <p:cNvSpPr/>
            <p:nvPr/>
          </p:nvSpPr>
          <p:spPr>
            <a:xfrm>
              <a:off x="1964560" y="1623645"/>
              <a:ext cx="26099" cy="26112"/>
            </a:xfrm>
            <a:custGeom>
              <a:avLst/>
              <a:gdLst/>
              <a:ahLst/>
              <a:cxnLst/>
              <a:rect l="l" t="t" r="r" b="b"/>
              <a:pathLst>
                <a:path w="2064" h="2065" extrusionOk="0">
                  <a:moveTo>
                    <a:pt x="1032" y="0"/>
                  </a:moveTo>
                  <a:cubicBezTo>
                    <a:pt x="462" y="0"/>
                    <a:pt x="1" y="462"/>
                    <a:pt x="1" y="1032"/>
                  </a:cubicBezTo>
                  <a:cubicBezTo>
                    <a:pt x="1" y="1602"/>
                    <a:pt x="462" y="2065"/>
                    <a:pt x="1032" y="2065"/>
                  </a:cubicBezTo>
                  <a:cubicBezTo>
                    <a:pt x="1602" y="2065"/>
                    <a:pt x="2063" y="1602"/>
                    <a:pt x="2063" y="1032"/>
                  </a:cubicBezTo>
                  <a:cubicBezTo>
                    <a:pt x="2063" y="462"/>
                    <a:pt x="1602" y="0"/>
                    <a:pt x="10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2" name="Google Shape;1866;p39">
              <a:extLst>
                <a:ext uri="{FF2B5EF4-FFF2-40B4-BE49-F238E27FC236}">
                  <a16:creationId xmlns:a16="http://schemas.microsoft.com/office/drawing/2014/main" id="{CAB89E07-939E-4F05-99AD-5BE38C0A9314}"/>
                </a:ext>
              </a:extLst>
            </p:cNvPr>
            <p:cNvSpPr/>
            <p:nvPr/>
          </p:nvSpPr>
          <p:spPr>
            <a:xfrm>
              <a:off x="1866187" y="1134259"/>
              <a:ext cx="40442" cy="40456"/>
            </a:xfrm>
            <a:custGeom>
              <a:avLst/>
              <a:gdLst/>
              <a:ahLst/>
              <a:cxnLst/>
              <a:rect l="l" t="t" r="r" b="b"/>
              <a:pathLst>
                <a:path w="2064" h="2065" extrusionOk="0">
                  <a:moveTo>
                    <a:pt x="1032" y="0"/>
                  </a:moveTo>
                  <a:cubicBezTo>
                    <a:pt x="462" y="0"/>
                    <a:pt x="1" y="462"/>
                    <a:pt x="1" y="1032"/>
                  </a:cubicBezTo>
                  <a:cubicBezTo>
                    <a:pt x="1" y="1602"/>
                    <a:pt x="462" y="2065"/>
                    <a:pt x="1032" y="2065"/>
                  </a:cubicBezTo>
                  <a:cubicBezTo>
                    <a:pt x="1602" y="2065"/>
                    <a:pt x="2063" y="1602"/>
                    <a:pt x="2063" y="1032"/>
                  </a:cubicBezTo>
                  <a:cubicBezTo>
                    <a:pt x="2063" y="462"/>
                    <a:pt x="1602" y="0"/>
                    <a:pt x="10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5" name="Google Shape;1871;p39">
              <a:extLst>
                <a:ext uri="{FF2B5EF4-FFF2-40B4-BE49-F238E27FC236}">
                  <a16:creationId xmlns:a16="http://schemas.microsoft.com/office/drawing/2014/main" id="{7FD623A7-3E90-A93B-A440-236DB09C1A77}"/>
                </a:ext>
              </a:extLst>
            </p:cNvPr>
            <p:cNvSpPr/>
            <p:nvPr/>
          </p:nvSpPr>
          <p:spPr>
            <a:xfrm>
              <a:off x="2108441" y="1297631"/>
              <a:ext cx="31679" cy="31694"/>
            </a:xfrm>
            <a:custGeom>
              <a:avLst/>
              <a:gdLst/>
              <a:ahLst/>
              <a:cxnLst/>
              <a:rect l="l" t="t" r="r" b="b"/>
              <a:pathLst>
                <a:path w="2064" h="2065" extrusionOk="0">
                  <a:moveTo>
                    <a:pt x="1032" y="0"/>
                  </a:moveTo>
                  <a:cubicBezTo>
                    <a:pt x="462" y="0"/>
                    <a:pt x="1" y="462"/>
                    <a:pt x="1" y="1032"/>
                  </a:cubicBezTo>
                  <a:cubicBezTo>
                    <a:pt x="1" y="1602"/>
                    <a:pt x="462" y="2065"/>
                    <a:pt x="1032" y="2065"/>
                  </a:cubicBezTo>
                  <a:cubicBezTo>
                    <a:pt x="1602" y="2065"/>
                    <a:pt x="2063" y="1602"/>
                    <a:pt x="2063" y="1032"/>
                  </a:cubicBezTo>
                  <a:cubicBezTo>
                    <a:pt x="2063" y="462"/>
                    <a:pt x="1602" y="0"/>
                    <a:pt x="10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07" name="Rectangle: Rounded Corners 1706">
            <a:extLst>
              <a:ext uri="{FF2B5EF4-FFF2-40B4-BE49-F238E27FC236}">
                <a16:creationId xmlns:a16="http://schemas.microsoft.com/office/drawing/2014/main" id="{6C0B3DB7-AB42-287D-297A-52E899C6BFC1}"/>
              </a:ext>
            </a:extLst>
          </p:cNvPr>
          <p:cNvSpPr/>
          <p:nvPr/>
        </p:nvSpPr>
        <p:spPr>
          <a:xfrm>
            <a:off x="2362118" y="1740714"/>
            <a:ext cx="2349577" cy="829598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8" name="Rectangle: Rounded Corners 1707">
            <a:hlinkClick r:id="rId4" action="ppaction://hlinksldjump"/>
            <a:extLst>
              <a:ext uri="{FF2B5EF4-FFF2-40B4-BE49-F238E27FC236}">
                <a16:creationId xmlns:a16="http://schemas.microsoft.com/office/drawing/2014/main" id="{D3E820CB-7411-437B-E641-D1C1FEF2FDD3}"/>
              </a:ext>
            </a:extLst>
          </p:cNvPr>
          <p:cNvSpPr/>
          <p:nvPr/>
        </p:nvSpPr>
        <p:spPr>
          <a:xfrm>
            <a:off x="2447232" y="1819004"/>
            <a:ext cx="2255222" cy="731071"/>
          </a:xfrm>
          <a:prstGeom prst="roundRect">
            <a:avLst/>
          </a:prstGeom>
          <a:solidFill>
            <a:srgbClr val="4D34A8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chemeClr val="tx1"/>
                </a:solidFill>
                <a:latin typeface="Montserrat" panose="00000500000000000000" pitchFamily="2" charset="0"/>
              </a:rPr>
              <a:t>Materi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1725" name="Group 1724">
            <a:extLst>
              <a:ext uri="{FF2B5EF4-FFF2-40B4-BE49-F238E27FC236}">
                <a16:creationId xmlns:a16="http://schemas.microsoft.com/office/drawing/2014/main" id="{53AFC4AD-BB47-4178-80F2-5FDB3000F9F1}"/>
              </a:ext>
            </a:extLst>
          </p:cNvPr>
          <p:cNvGrpSpPr/>
          <p:nvPr/>
        </p:nvGrpSpPr>
        <p:grpSpPr>
          <a:xfrm>
            <a:off x="4044627" y="2880336"/>
            <a:ext cx="2349577" cy="829598"/>
            <a:chOff x="2362118" y="1740714"/>
            <a:chExt cx="2349577" cy="829598"/>
          </a:xfrm>
        </p:grpSpPr>
        <p:sp>
          <p:nvSpPr>
            <p:cNvPr id="1726" name="Rectangle: Rounded Corners 1725">
              <a:extLst>
                <a:ext uri="{FF2B5EF4-FFF2-40B4-BE49-F238E27FC236}">
                  <a16:creationId xmlns:a16="http://schemas.microsoft.com/office/drawing/2014/main" id="{5240CBFB-0249-D59C-A1BD-C9303B4EE664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7" name="Rectangle: Rounded Corners 1726">
              <a:hlinkClick r:id="rId5" action="ppaction://hlinksldjump"/>
              <a:extLst>
                <a:ext uri="{FF2B5EF4-FFF2-40B4-BE49-F238E27FC236}">
                  <a16:creationId xmlns:a16="http://schemas.microsoft.com/office/drawing/2014/main" id="{15443E59-7DCE-20FE-FBA8-AD4168BE3E89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4D34A8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chemeClr val="tx1"/>
                  </a:solidFill>
                  <a:latin typeface="Montserrat" panose="00000500000000000000" pitchFamily="2" charset="0"/>
                </a:rPr>
                <a:t>KI &amp; KD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28" name="Group 1727">
            <a:extLst>
              <a:ext uri="{FF2B5EF4-FFF2-40B4-BE49-F238E27FC236}">
                <a16:creationId xmlns:a16="http://schemas.microsoft.com/office/drawing/2014/main" id="{7EA1CD2B-F71A-4054-101B-8D61AE689DDB}"/>
              </a:ext>
            </a:extLst>
          </p:cNvPr>
          <p:cNvGrpSpPr/>
          <p:nvPr/>
        </p:nvGrpSpPr>
        <p:grpSpPr>
          <a:xfrm>
            <a:off x="5744229" y="1747260"/>
            <a:ext cx="2349577" cy="829598"/>
            <a:chOff x="2362118" y="1740714"/>
            <a:chExt cx="2349577" cy="829598"/>
          </a:xfrm>
        </p:grpSpPr>
        <p:sp>
          <p:nvSpPr>
            <p:cNvPr id="1729" name="Rectangle: Rounded Corners 1728">
              <a:hlinkClick r:id="rId6" action="ppaction://hlinksldjump"/>
              <a:extLst>
                <a:ext uri="{FF2B5EF4-FFF2-40B4-BE49-F238E27FC236}">
                  <a16:creationId xmlns:a16="http://schemas.microsoft.com/office/drawing/2014/main" id="{C8B34333-994F-7483-1604-9224AFBB8D93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0" name="Rectangle: Rounded Corners 1729">
              <a:hlinkClick r:id="rId6" action="ppaction://hlinksldjump"/>
              <a:extLst>
                <a:ext uri="{FF2B5EF4-FFF2-40B4-BE49-F238E27FC236}">
                  <a16:creationId xmlns:a16="http://schemas.microsoft.com/office/drawing/2014/main" id="{DE41FE11-BC9C-7864-F7D8-42DCC3129BE4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4D34A8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chemeClr val="accent2"/>
                  </a:solidFill>
                  <a:latin typeface="Montserrat" panose="00000500000000000000" pitchFamily="2" charset="0"/>
                </a:rPr>
                <a:t>Quiz</a:t>
              </a:r>
              <a:endParaRPr lang="en-US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1731" name="Rectangle: Rounded Corners 1730">
            <a:extLst>
              <a:ext uri="{FF2B5EF4-FFF2-40B4-BE49-F238E27FC236}">
                <a16:creationId xmlns:a16="http://schemas.microsoft.com/office/drawing/2014/main" id="{10A377FC-8DAF-D78C-F7D5-EA69FF224510}"/>
              </a:ext>
            </a:extLst>
          </p:cNvPr>
          <p:cNvSpPr/>
          <p:nvPr/>
        </p:nvSpPr>
        <p:spPr>
          <a:xfrm>
            <a:off x="7855010" y="0"/>
            <a:ext cx="157841" cy="414670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2" name="Isosceles Triangle 1731">
            <a:extLst>
              <a:ext uri="{FF2B5EF4-FFF2-40B4-BE49-F238E27FC236}">
                <a16:creationId xmlns:a16="http://schemas.microsoft.com/office/drawing/2014/main" id="{FB610F32-5127-82B9-7170-C9A85A5ECC02}"/>
              </a:ext>
            </a:extLst>
          </p:cNvPr>
          <p:cNvSpPr/>
          <p:nvPr/>
        </p:nvSpPr>
        <p:spPr>
          <a:xfrm>
            <a:off x="8559209" y="414670"/>
            <a:ext cx="287079" cy="414670"/>
          </a:xfrm>
          <a:prstGeom prst="triangle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36" name="Picture 1635">
            <a:hlinkClick r:id="rId5" action="ppaction://hlinksldjump"/>
            <a:extLst>
              <a:ext uri="{FF2B5EF4-FFF2-40B4-BE49-F238E27FC236}">
                <a16:creationId xmlns:a16="http://schemas.microsoft.com/office/drawing/2014/main" id="{1FFA76A3-9795-8789-7671-CE33F981B0D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1824" y="164468"/>
            <a:ext cx="655126" cy="518445"/>
          </a:xfrm>
          <a:prstGeom prst="rect">
            <a:avLst/>
          </a:prstGeom>
        </p:spPr>
      </p:pic>
      <p:pic>
        <p:nvPicPr>
          <p:cNvPr id="1640" name="Picture 1639">
            <a:extLst>
              <a:ext uri="{FF2B5EF4-FFF2-40B4-BE49-F238E27FC236}">
                <a16:creationId xmlns:a16="http://schemas.microsoft.com/office/drawing/2014/main" id="{27213EED-8C5C-5574-4E92-008DD264E1A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8724" y="176406"/>
            <a:ext cx="466483" cy="43490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A2E4E-38C6-8A99-FFB3-2E6803818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2349" y="3236775"/>
            <a:ext cx="5259300" cy="897900"/>
          </a:xfrm>
        </p:spPr>
        <p:txBody>
          <a:bodyPr/>
          <a:lstStyle/>
          <a:p>
            <a:pPr algn="ctr"/>
            <a:r>
              <a:rPr lang="en-US" dirty="0"/>
              <a:t>ANDA SALAH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14042E-F989-C169-3F29-46712160AD5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942539" y="263734"/>
            <a:ext cx="3258921" cy="2833844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377A36E7-B51A-E4A3-AB7A-F021119807E5}"/>
              </a:ext>
            </a:extLst>
          </p:cNvPr>
          <p:cNvGrpSpPr/>
          <p:nvPr/>
        </p:nvGrpSpPr>
        <p:grpSpPr>
          <a:xfrm>
            <a:off x="7201649" y="4134675"/>
            <a:ext cx="1293765" cy="586181"/>
            <a:chOff x="7201649" y="4134675"/>
            <a:chExt cx="1293765" cy="586181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8E6CD87D-D5B1-E868-0AF4-0975424E3508}"/>
                </a:ext>
              </a:extLst>
            </p:cNvPr>
            <p:cNvSpPr/>
            <p:nvPr/>
          </p:nvSpPr>
          <p:spPr>
            <a:xfrm>
              <a:off x="7201649" y="4134675"/>
              <a:ext cx="1293765" cy="586181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ontserrat" panose="00000500000000000000" pitchFamily="2" charset="0"/>
              </a:endParaRPr>
            </a:p>
          </p:txBody>
        </p:sp>
        <p:sp>
          <p:nvSpPr>
            <p:cNvPr id="5" name="Rectangle: Rounded Corners 4">
              <a:hlinkClick r:id="rId3" action="ppaction://hlinksldjump"/>
              <a:extLst>
                <a:ext uri="{FF2B5EF4-FFF2-40B4-BE49-F238E27FC236}">
                  <a16:creationId xmlns:a16="http://schemas.microsoft.com/office/drawing/2014/main" id="{09631A27-601D-EC5B-D17D-BF9CB9881D7A}"/>
                </a:ext>
              </a:extLst>
            </p:cNvPr>
            <p:cNvSpPr/>
            <p:nvPr/>
          </p:nvSpPr>
          <p:spPr>
            <a:xfrm>
              <a:off x="7283302" y="4210493"/>
              <a:ext cx="1212112" cy="510363"/>
            </a:xfrm>
            <a:prstGeom prst="roundRect">
              <a:avLst/>
            </a:prstGeom>
            <a:solidFill>
              <a:srgbClr val="4D34A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Montserrat" panose="00000500000000000000" pitchFamily="2" charset="0"/>
                </a:rPr>
                <a:t>NEXT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46767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E570C9-20B7-79C4-6D3F-3896944DF0DA}"/>
              </a:ext>
            </a:extLst>
          </p:cNvPr>
          <p:cNvSpPr/>
          <p:nvPr/>
        </p:nvSpPr>
        <p:spPr>
          <a:xfrm>
            <a:off x="1483517" y="824371"/>
            <a:ext cx="6176966" cy="149896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3.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Berikut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merupakan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fungsi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obeng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adalah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…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8A2C4C6-940A-4917-A777-130B23330198}"/>
              </a:ext>
            </a:extLst>
          </p:cNvPr>
          <p:cNvGrpSpPr/>
          <p:nvPr/>
        </p:nvGrpSpPr>
        <p:grpSpPr>
          <a:xfrm>
            <a:off x="1765005" y="2494449"/>
            <a:ext cx="2546223" cy="905096"/>
            <a:chOff x="1100744" y="2624913"/>
            <a:chExt cx="2695078" cy="869429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02E69424-AA15-D293-0593-4657A4EEB597}"/>
                </a:ext>
              </a:extLst>
            </p:cNvPr>
            <p:cNvSpPr/>
            <p:nvPr/>
          </p:nvSpPr>
          <p:spPr>
            <a:xfrm>
              <a:off x="1100744" y="2624913"/>
              <a:ext cx="2695078" cy="869429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7" name="Rectangle: Rounded Corners 6">
              <a:hlinkClick r:id="rId4" action="ppaction://hlinksldjump"/>
              <a:extLst>
                <a:ext uri="{FF2B5EF4-FFF2-40B4-BE49-F238E27FC236}">
                  <a16:creationId xmlns:a16="http://schemas.microsoft.com/office/drawing/2014/main" id="{AB536C9D-9DBA-3B1E-FED3-701E580AAD47}"/>
                </a:ext>
              </a:extLst>
            </p:cNvPr>
            <p:cNvSpPr/>
            <p:nvPr/>
          </p:nvSpPr>
          <p:spPr>
            <a:xfrm>
              <a:off x="1180214" y="2700670"/>
              <a:ext cx="2615608" cy="793671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50000"/>
                </a:lnSpc>
              </a:pP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A.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Melepas</a:t>
              </a: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baut</a:t>
              </a: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DCB2F34A-901F-CEEB-5A38-1D4E5AAF54A3}"/>
              </a:ext>
            </a:extLst>
          </p:cNvPr>
          <p:cNvGrpSpPr/>
          <p:nvPr/>
        </p:nvGrpSpPr>
        <p:grpSpPr>
          <a:xfrm>
            <a:off x="1789772" y="3671329"/>
            <a:ext cx="2546223" cy="905096"/>
            <a:chOff x="1100744" y="2624913"/>
            <a:chExt cx="2695078" cy="869429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74B49B6E-AA47-3C76-254F-609A73C84DE6}"/>
                </a:ext>
              </a:extLst>
            </p:cNvPr>
            <p:cNvSpPr/>
            <p:nvPr/>
          </p:nvSpPr>
          <p:spPr>
            <a:xfrm>
              <a:off x="1100744" y="2624913"/>
              <a:ext cx="2695078" cy="869429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0" name="Rectangle: Rounded Corners 9">
              <a:hlinkClick r:id="rId5" action="ppaction://hlinksldjump"/>
              <a:extLst>
                <a:ext uri="{FF2B5EF4-FFF2-40B4-BE49-F238E27FC236}">
                  <a16:creationId xmlns:a16="http://schemas.microsoft.com/office/drawing/2014/main" id="{758E8E69-F20E-1C61-FE13-A6A4B18332A0}"/>
                </a:ext>
              </a:extLst>
            </p:cNvPr>
            <p:cNvSpPr/>
            <p:nvPr/>
          </p:nvSpPr>
          <p:spPr>
            <a:xfrm>
              <a:off x="1180214" y="2700670"/>
              <a:ext cx="2615608" cy="793671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just">
                <a:lnSpc>
                  <a:spcPct val="150000"/>
                </a:lnSpc>
              </a:pP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C.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Melepas</a:t>
              </a: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 monitor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B9ED9B4-D855-73C8-C131-14B4BCF4DD55}"/>
              </a:ext>
            </a:extLst>
          </p:cNvPr>
          <p:cNvGrpSpPr/>
          <p:nvPr/>
        </p:nvGrpSpPr>
        <p:grpSpPr>
          <a:xfrm>
            <a:off x="4757691" y="3671329"/>
            <a:ext cx="2546223" cy="905096"/>
            <a:chOff x="1100744" y="2624913"/>
            <a:chExt cx="2695078" cy="869429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F5662664-8CB7-6CD9-7EB2-8CA41029EA45}"/>
                </a:ext>
              </a:extLst>
            </p:cNvPr>
            <p:cNvSpPr/>
            <p:nvPr/>
          </p:nvSpPr>
          <p:spPr>
            <a:xfrm>
              <a:off x="1100744" y="2624913"/>
              <a:ext cx="2695078" cy="869429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3" name="Rectangle: Rounded Corners 12">
              <a:hlinkClick r:id="rId5" action="ppaction://hlinksldjump"/>
              <a:extLst>
                <a:ext uri="{FF2B5EF4-FFF2-40B4-BE49-F238E27FC236}">
                  <a16:creationId xmlns:a16="http://schemas.microsoft.com/office/drawing/2014/main" id="{E2BB0C7C-505C-E1BB-122A-3F0635DDA102}"/>
                </a:ext>
              </a:extLst>
            </p:cNvPr>
            <p:cNvSpPr/>
            <p:nvPr/>
          </p:nvSpPr>
          <p:spPr>
            <a:xfrm>
              <a:off x="1180214" y="2700670"/>
              <a:ext cx="2615608" cy="793671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just">
                <a:lnSpc>
                  <a:spcPct val="150000"/>
                </a:lnSpc>
              </a:pP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D.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Melepas</a:t>
              </a: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 mouse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6B8855B-A511-6D0E-AC8A-770D7AEFFE21}"/>
              </a:ext>
            </a:extLst>
          </p:cNvPr>
          <p:cNvGrpSpPr/>
          <p:nvPr/>
        </p:nvGrpSpPr>
        <p:grpSpPr>
          <a:xfrm>
            <a:off x="4757691" y="2491341"/>
            <a:ext cx="2546223" cy="905096"/>
            <a:chOff x="1100744" y="2624913"/>
            <a:chExt cx="2695078" cy="869429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AE0020A6-39CB-DDF9-4A99-1201AF317242}"/>
                </a:ext>
              </a:extLst>
            </p:cNvPr>
            <p:cNvSpPr/>
            <p:nvPr/>
          </p:nvSpPr>
          <p:spPr>
            <a:xfrm>
              <a:off x="1100744" y="2624913"/>
              <a:ext cx="2695078" cy="869429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6" name="Rectangle: Rounded Corners 15">
              <a:hlinkClick r:id="rId5" action="ppaction://hlinksldjump"/>
              <a:extLst>
                <a:ext uri="{FF2B5EF4-FFF2-40B4-BE49-F238E27FC236}">
                  <a16:creationId xmlns:a16="http://schemas.microsoft.com/office/drawing/2014/main" id="{4B9E7A5C-7E9B-4A61-EDB6-82F255DD916B}"/>
                </a:ext>
              </a:extLst>
            </p:cNvPr>
            <p:cNvSpPr/>
            <p:nvPr/>
          </p:nvSpPr>
          <p:spPr>
            <a:xfrm>
              <a:off x="1180214" y="2700670"/>
              <a:ext cx="2615608" cy="793671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just">
                <a:lnSpc>
                  <a:spcPct val="150000"/>
                </a:lnSpc>
              </a:pP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B.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Melepas</a:t>
              </a: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 keyboard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509024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A2E4E-38C6-8A99-FFB3-2E6803818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2349" y="3236775"/>
            <a:ext cx="5259300" cy="897900"/>
          </a:xfrm>
        </p:spPr>
        <p:txBody>
          <a:bodyPr/>
          <a:lstStyle/>
          <a:p>
            <a:pPr algn="ctr"/>
            <a:r>
              <a:rPr lang="en-US" dirty="0"/>
              <a:t>ANDA BENAR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14042E-F989-C169-3F29-46712160AD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2539" y="124537"/>
            <a:ext cx="3258921" cy="3112238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8CBF77B8-6933-3E8E-1D22-AC3234E7C51E}"/>
              </a:ext>
            </a:extLst>
          </p:cNvPr>
          <p:cNvGrpSpPr/>
          <p:nvPr/>
        </p:nvGrpSpPr>
        <p:grpSpPr>
          <a:xfrm>
            <a:off x="7201649" y="4134675"/>
            <a:ext cx="1293765" cy="586181"/>
            <a:chOff x="7201649" y="4134675"/>
            <a:chExt cx="1293765" cy="586181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24058F0C-DA56-7509-146C-8B57CE23D554}"/>
                </a:ext>
              </a:extLst>
            </p:cNvPr>
            <p:cNvSpPr/>
            <p:nvPr/>
          </p:nvSpPr>
          <p:spPr>
            <a:xfrm>
              <a:off x="7201649" y="4134675"/>
              <a:ext cx="1293765" cy="586181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ontserrat" panose="00000500000000000000" pitchFamily="2" charset="0"/>
              </a:endParaRPr>
            </a:p>
          </p:txBody>
        </p:sp>
        <p:sp>
          <p:nvSpPr>
            <p:cNvPr id="5" name="Rectangle: Rounded Corners 4">
              <a:hlinkClick r:id="rId3" action="ppaction://hlinksldjump"/>
              <a:extLst>
                <a:ext uri="{FF2B5EF4-FFF2-40B4-BE49-F238E27FC236}">
                  <a16:creationId xmlns:a16="http://schemas.microsoft.com/office/drawing/2014/main" id="{321EB487-0CD0-228E-8BE8-705EF0279652}"/>
                </a:ext>
              </a:extLst>
            </p:cNvPr>
            <p:cNvSpPr/>
            <p:nvPr/>
          </p:nvSpPr>
          <p:spPr>
            <a:xfrm>
              <a:off x="7283302" y="4210493"/>
              <a:ext cx="1212112" cy="510363"/>
            </a:xfrm>
            <a:prstGeom prst="roundRect">
              <a:avLst/>
            </a:prstGeom>
            <a:solidFill>
              <a:srgbClr val="4D34A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Montserrat" panose="00000500000000000000" pitchFamily="2" charset="0"/>
                </a:rPr>
                <a:t>NEXT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90523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A2E4E-38C6-8A99-FFB3-2E6803818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2349" y="3236775"/>
            <a:ext cx="5259300" cy="897900"/>
          </a:xfrm>
        </p:spPr>
        <p:txBody>
          <a:bodyPr/>
          <a:lstStyle/>
          <a:p>
            <a:pPr algn="ctr"/>
            <a:r>
              <a:rPr lang="en-US" dirty="0"/>
              <a:t>ANDA SALAH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14042E-F989-C169-3F29-46712160AD5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942539" y="263734"/>
            <a:ext cx="3258921" cy="2833844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5B331ACC-3776-B637-385E-E7B340D6166F}"/>
              </a:ext>
            </a:extLst>
          </p:cNvPr>
          <p:cNvGrpSpPr/>
          <p:nvPr/>
        </p:nvGrpSpPr>
        <p:grpSpPr>
          <a:xfrm>
            <a:off x="7201649" y="4134675"/>
            <a:ext cx="1293765" cy="586181"/>
            <a:chOff x="7201649" y="4134675"/>
            <a:chExt cx="1293765" cy="586181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A4743341-F001-6AD7-98CC-541B2CE37652}"/>
                </a:ext>
              </a:extLst>
            </p:cNvPr>
            <p:cNvSpPr/>
            <p:nvPr/>
          </p:nvSpPr>
          <p:spPr>
            <a:xfrm>
              <a:off x="7201649" y="4134675"/>
              <a:ext cx="1293765" cy="586181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ontserrat" panose="00000500000000000000" pitchFamily="2" charset="0"/>
              </a:endParaRPr>
            </a:p>
          </p:txBody>
        </p:sp>
        <p:sp>
          <p:nvSpPr>
            <p:cNvPr id="5" name="Rectangle: Rounded Corners 4">
              <a:hlinkClick r:id="rId3" action="ppaction://hlinksldjump"/>
              <a:extLst>
                <a:ext uri="{FF2B5EF4-FFF2-40B4-BE49-F238E27FC236}">
                  <a16:creationId xmlns:a16="http://schemas.microsoft.com/office/drawing/2014/main" id="{84C28002-BD11-E128-4600-6EA5ECFD214A}"/>
                </a:ext>
              </a:extLst>
            </p:cNvPr>
            <p:cNvSpPr/>
            <p:nvPr/>
          </p:nvSpPr>
          <p:spPr>
            <a:xfrm>
              <a:off x="7283302" y="4210493"/>
              <a:ext cx="1212112" cy="510363"/>
            </a:xfrm>
            <a:prstGeom prst="roundRect">
              <a:avLst/>
            </a:prstGeom>
            <a:solidFill>
              <a:srgbClr val="4D34A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Montserrat" panose="00000500000000000000" pitchFamily="2" charset="0"/>
                </a:rPr>
                <a:t>NEXT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967393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71C7FA3-2E68-6E60-7C83-EBEB788C9C2D}"/>
              </a:ext>
            </a:extLst>
          </p:cNvPr>
          <p:cNvSpPr/>
          <p:nvPr/>
        </p:nvSpPr>
        <p:spPr>
          <a:xfrm>
            <a:off x="1483517" y="824371"/>
            <a:ext cx="6176966" cy="149896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4.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Berikut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merupakan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fungsi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Kuas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adalah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untuk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… 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FCB7051-7237-410E-8100-68E19CD812D0}"/>
              </a:ext>
            </a:extLst>
          </p:cNvPr>
          <p:cNvGrpSpPr/>
          <p:nvPr/>
        </p:nvGrpSpPr>
        <p:grpSpPr>
          <a:xfrm>
            <a:off x="1765005" y="2494449"/>
            <a:ext cx="2546223" cy="905096"/>
            <a:chOff x="1100744" y="2624913"/>
            <a:chExt cx="2695078" cy="869429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5513D896-8071-ED23-425B-28BC0ABF28CC}"/>
                </a:ext>
              </a:extLst>
            </p:cNvPr>
            <p:cNvSpPr/>
            <p:nvPr/>
          </p:nvSpPr>
          <p:spPr>
            <a:xfrm>
              <a:off x="1100744" y="2624913"/>
              <a:ext cx="2695078" cy="869429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7" name="Rectangle: Rounded Corners 6">
              <a:hlinkClick r:id="rId4" action="ppaction://hlinksldjump"/>
              <a:extLst>
                <a:ext uri="{FF2B5EF4-FFF2-40B4-BE49-F238E27FC236}">
                  <a16:creationId xmlns:a16="http://schemas.microsoft.com/office/drawing/2014/main" id="{8DA05917-82CA-F5D7-67AD-F783BB926518}"/>
                </a:ext>
              </a:extLst>
            </p:cNvPr>
            <p:cNvSpPr/>
            <p:nvPr/>
          </p:nvSpPr>
          <p:spPr>
            <a:xfrm>
              <a:off x="1180214" y="2700670"/>
              <a:ext cx="2615608" cy="793671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50000"/>
                </a:lnSpc>
              </a:pP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A.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Membersihkan</a:t>
              </a: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      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debu</a:t>
              </a: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5F1CF6DA-DD24-8B53-C875-4D5F5D27445C}"/>
              </a:ext>
            </a:extLst>
          </p:cNvPr>
          <p:cNvGrpSpPr/>
          <p:nvPr/>
        </p:nvGrpSpPr>
        <p:grpSpPr>
          <a:xfrm>
            <a:off x="1789772" y="3671329"/>
            <a:ext cx="2546223" cy="905096"/>
            <a:chOff x="1100744" y="2624913"/>
            <a:chExt cx="2695078" cy="869429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01B6573B-DA63-BC37-909E-5E28AE4E213B}"/>
                </a:ext>
              </a:extLst>
            </p:cNvPr>
            <p:cNvSpPr/>
            <p:nvPr/>
          </p:nvSpPr>
          <p:spPr>
            <a:xfrm>
              <a:off x="1100744" y="2624913"/>
              <a:ext cx="2695078" cy="869429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0" name="Rectangle: Rounded Corners 9">
              <a:hlinkClick r:id="rId5" action="ppaction://hlinksldjump"/>
              <a:extLst>
                <a:ext uri="{FF2B5EF4-FFF2-40B4-BE49-F238E27FC236}">
                  <a16:creationId xmlns:a16="http://schemas.microsoft.com/office/drawing/2014/main" id="{CBE50733-0048-71D8-8189-10E85EB60113}"/>
                </a:ext>
              </a:extLst>
            </p:cNvPr>
            <p:cNvSpPr/>
            <p:nvPr/>
          </p:nvSpPr>
          <p:spPr>
            <a:xfrm>
              <a:off x="1180214" y="2700670"/>
              <a:ext cx="2615608" cy="793671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just">
                <a:lnSpc>
                  <a:spcPct val="150000"/>
                </a:lnSpc>
              </a:pP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C.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Membersihkan</a:t>
              </a: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 air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AE6B3D0-FA75-5E12-B3C3-BE884A3F784F}"/>
              </a:ext>
            </a:extLst>
          </p:cNvPr>
          <p:cNvGrpSpPr/>
          <p:nvPr/>
        </p:nvGrpSpPr>
        <p:grpSpPr>
          <a:xfrm>
            <a:off x="4757691" y="3671329"/>
            <a:ext cx="2546223" cy="905096"/>
            <a:chOff x="1100744" y="2624913"/>
            <a:chExt cx="2695078" cy="869429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03B62E1D-821C-D4DF-AF13-7268C65D1FDD}"/>
                </a:ext>
              </a:extLst>
            </p:cNvPr>
            <p:cNvSpPr/>
            <p:nvPr/>
          </p:nvSpPr>
          <p:spPr>
            <a:xfrm>
              <a:off x="1100744" y="2624913"/>
              <a:ext cx="2695078" cy="869429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3" name="Rectangle: Rounded Corners 12">
              <a:hlinkClick r:id="rId5" action="ppaction://hlinksldjump"/>
              <a:extLst>
                <a:ext uri="{FF2B5EF4-FFF2-40B4-BE49-F238E27FC236}">
                  <a16:creationId xmlns:a16="http://schemas.microsoft.com/office/drawing/2014/main" id="{97CA57A3-BD2C-F612-7332-4E5713162892}"/>
                </a:ext>
              </a:extLst>
            </p:cNvPr>
            <p:cNvSpPr/>
            <p:nvPr/>
          </p:nvSpPr>
          <p:spPr>
            <a:xfrm>
              <a:off x="1180214" y="2700670"/>
              <a:ext cx="2615608" cy="793671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just">
                <a:lnSpc>
                  <a:spcPct val="150000"/>
                </a:lnSpc>
              </a:pP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D.Membersihkan</a:t>
              </a: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luka</a:t>
              </a: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5B59C3E-A10D-1418-CBCA-8C7CB9D696A4}"/>
              </a:ext>
            </a:extLst>
          </p:cNvPr>
          <p:cNvGrpSpPr/>
          <p:nvPr/>
        </p:nvGrpSpPr>
        <p:grpSpPr>
          <a:xfrm>
            <a:off x="4757691" y="2491341"/>
            <a:ext cx="2546223" cy="905096"/>
            <a:chOff x="1100744" y="2624913"/>
            <a:chExt cx="2695078" cy="869429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C24EF273-51FE-CF9D-7CB8-59068D306BF2}"/>
                </a:ext>
              </a:extLst>
            </p:cNvPr>
            <p:cNvSpPr/>
            <p:nvPr/>
          </p:nvSpPr>
          <p:spPr>
            <a:xfrm>
              <a:off x="1100744" y="2624913"/>
              <a:ext cx="2695078" cy="869429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6" name="Rectangle: Rounded Corners 15">
              <a:hlinkClick r:id="rId5" action="ppaction://hlinksldjump"/>
              <a:extLst>
                <a:ext uri="{FF2B5EF4-FFF2-40B4-BE49-F238E27FC236}">
                  <a16:creationId xmlns:a16="http://schemas.microsoft.com/office/drawing/2014/main" id="{A68C3D41-686F-FA86-D65E-EC1F4A010996}"/>
                </a:ext>
              </a:extLst>
            </p:cNvPr>
            <p:cNvSpPr/>
            <p:nvPr/>
          </p:nvSpPr>
          <p:spPr>
            <a:xfrm>
              <a:off x="1180214" y="2700670"/>
              <a:ext cx="2615608" cy="793671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50000"/>
                </a:lnSpc>
              </a:pP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B.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Membersihkan</a:t>
              </a: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 cat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137058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A2E4E-38C6-8A99-FFB3-2E6803818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2349" y="3236775"/>
            <a:ext cx="5259300" cy="897900"/>
          </a:xfrm>
        </p:spPr>
        <p:txBody>
          <a:bodyPr/>
          <a:lstStyle/>
          <a:p>
            <a:pPr algn="ctr"/>
            <a:r>
              <a:rPr lang="en-US" dirty="0"/>
              <a:t>ANDA BENAR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14042E-F989-C169-3F29-46712160AD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2539" y="124537"/>
            <a:ext cx="3258921" cy="3112238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79B24D2B-3D68-CD0C-7468-023002ABE24E}"/>
              </a:ext>
            </a:extLst>
          </p:cNvPr>
          <p:cNvGrpSpPr/>
          <p:nvPr/>
        </p:nvGrpSpPr>
        <p:grpSpPr>
          <a:xfrm>
            <a:off x="7201649" y="4134675"/>
            <a:ext cx="1293765" cy="586181"/>
            <a:chOff x="7201649" y="4134675"/>
            <a:chExt cx="1293765" cy="586181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F6CB199A-BCBF-DC00-19F1-CBA2D56EA391}"/>
                </a:ext>
              </a:extLst>
            </p:cNvPr>
            <p:cNvSpPr/>
            <p:nvPr/>
          </p:nvSpPr>
          <p:spPr>
            <a:xfrm>
              <a:off x="7201649" y="4134675"/>
              <a:ext cx="1293765" cy="586181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ontserrat" panose="00000500000000000000" pitchFamily="2" charset="0"/>
              </a:endParaRPr>
            </a:p>
          </p:txBody>
        </p:sp>
        <p:sp>
          <p:nvSpPr>
            <p:cNvPr id="5" name="Rectangle: Rounded Corners 4">
              <a:hlinkClick r:id="rId3" action="ppaction://hlinksldjump"/>
              <a:extLst>
                <a:ext uri="{FF2B5EF4-FFF2-40B4-BE49-F238E27FC236}">
                  <a16:creationId xmlns:a16="http://schemas.microsoft.com/office/drawing/2014/main" id="{481180F5-5F76-6FC6-84A0-54D536E528CF}"/>
                </a:ext>
              </a:extLst>
            </p:cNvPr>
            <p:cNvSpPr/>
            <p:nvPr/>
          </p:nvSpPr>
          <p:spPr>
            <a:xfrm>
              <a:off x="7283302" y="4210493"/>
              <a:ext cx="1212112" cy="510363"/>
            </a:xfrm>
            <a:prstGeom prst="roundRect">
              <a:avLst/>
            </a:prstGeom>
            <a:solidFill>
              <a:srgbClr val="4D34A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Montserrat" panose="00000500000000000000" pitchFamily="2" charset="0"/>
                </a:rPr>
                <a:t>NEXT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877140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A2E4E-38C6-8A99-FFB3-2E6803818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2349" y="3236775"/>
            <a:ext cx="5259300" cy="897900"/>
          </a:xfrm>
        </p:spPr>
        <p:txBody>
          <a:bodyPr/>
          <a:lstStyle/>
          <a:p>
            <a:pPr algn="ctr"/>
            <a:r>
              <a:rPr lang="en-US" dirty="0"/>
              <a:t>ANDA SALAH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14042E-F989-C169-3F29-46712160AD5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942539" y="263734"/>
            <a:ext cx="3258921" cy="2833844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AC33273D-08AF-DC32-D35A-44E60D3F597A}"/>
              </a:ext>
            </a:extLst>
          </p:cNvPr>
          <p:cNvGrpSpPr/>
          <p:nvPr/>
        </p:nvGrpSpPr>
        <p:grpSpPr>
          <a:xfrm>
            <a:off x="7201649" y="4134675"/>
            <a:ext cx="1293765" cy="586181"/>
            <a:chOff x="7201649" y="4134675"/>
            <a:chExt cx="1293765" cy="586181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C11FC8F4-597B-9200-B291-8DC8864CA54A}"/>
                </a:ext>
              </a:extLst>
            </p:cNvPr>
            <p:cNvSpPr/>
            <p:nvPr/>
          </p:nvSpPr>
          <p:spPr>
            <a:xfrm>
              <a:off x="7201649" y="4134675"/>
              <a:ext cx="1293765" cy="586181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ontserrat" panose="00000500000000000000" pitchFamily="2" charset="0"/>
              </a:endParaRPr>
            </a:p>
          </p:txBody>
        </p:sp>
        <p:sp>
          <p:nvSpPr>
            <p:cNvPr id="5" name="Rectangle: Rounded Corners 4">
              <a:hlinkClick r:id="rId3" action="ppaction://hlinksldjump"/>
              <a:extLst>
                <a:ext uri="{FF2B5EF4-FFF2-40B4-BE49-F238E27FC236}">
                  <a16:creationId xmlns:a16="http://schemas.microsoft.com/office/drawing/2014/main" id="{35A1D734-455F-DE0A-EB14-9EC53A96B55C}"/>
                </a:ext>
              </a:extLst>
            </p:cNvPr>
            <p:cNvSpPr/>
            <p:nvPr/>
          </p:nvSpPr>
          <p:spPr>
            <a:xfrm>
              <a:off x="7283302" y="4210493"/>
              <a:ext cx="1212112" cy="510363"/>
            </a:xfrm>
            <a:prstGeom prst="roundRect">
              <a:avLst/>
            </a:prstGeom>
            <a:solidFill>
              <a:srgbClr val="4D34A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Montserrat" panose="00000500000000000000" pitchFamily="2" charset="0"/>
                </a:rPr>
                <a:t>NEXT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374951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BACC2CC-07AC-99DC-37B5-FE6090FA0E7D}"/>
              </a:ext>
            </a:extLst>
          </p:cNvPr>
          <p:cNvSpPr/>
          <p:nvPr/>
        </p:nvSpPr>
        <p:spPr>
          <a:xfrm>
            <a:off x="1483517" y="824371"/>
            <a:ext cx="6176966" cy="149896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5.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Berikut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merupakan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salah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satu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fungsi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melakukan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perawatan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komputer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secara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berkala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adalah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…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7819CF7-9995-385A-1BA8-2D3B7E56ECD2}"/>
              </a:ext>
            </a:extLst>
          </p:cNvPr>
          <p:cNvGrpSpPr/>
          <p:nvPr/>
        </p:nvGrpSpPr>
        <p:grpSpPr>
          <a:xfrm>
            <a:off x="1765005" y="2494449"/>
            <a:ext cx="2546223" cy="905096"/>
            <a:chOff x="1100744" y="2624913"/>
            <a:chExt cx="2695078" cy="869429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DEE12EBF-6326-2294-AF1C-D0E7B6EFEF49}"/>
                </a:ext>
              </a:extLst>
            </p:cNvPr>
            <p:cNvSpPr/>
            <p:nvPr/>
          </p:nvSpPr>
          <p:spPr>
            <a:xfrm>
              <a:off x="1100744" y="2624913"/>
              <a:ext cx="2695078" cy="869429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7" name="Rectangle: Rounded Corners 6">
              <a:hlinkClick r:id="rId4" action="ppaction://hlinksldjump"/>
              <a:extLst>
                <a:ext uri="{FF2B5EF4-FFF2-40B4-BE49-F238E27FC236}">
                  <a16:creationId xmlns:a16="http://schemas.microsoft.com/office/drawing/2014/main" id="{75BB469F-50BA-6FEC-D966-7873FC0ABEF8}"/>
                </a:ext>
              </a:extLst>
            </p:cNvPr>
            <p:cNvSpPr/>
            <p:nvPr/>
          </p:nvSpPr>
          <p:spPr>
            <a:xfrm>
              <a:off x="1180214" y="2700670"/>
              <a:ext cx="2615608" cy="793671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50000"/>
                </a:lnSpc>
              </a:pP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A.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Komputer</a:t>
              </a: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menjadi</a:t>
              </a: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Panas</a:t>
              </a: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EFB8FE50-DCD5-5A75-98EE-16EF3BE59B0F}"/>
              </a:ext>
            </a:extLst>
          </p:cNvPr>
          <p:cNvGrpSpPr/>
          <p:nvPr/>
        </p:nvGrpSpPr>
        <p:grpSpPr>
          <a:xfrm>
            <a:off x="1789772" y="3671329"/>
            <a:ext cx="2546223" cy="905096"/>
            <a:chOff x="1100744" y="2624913"/>
            <a:chExt cx="2695078" cy="869429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147EBD90-6DCF-13CC-BF64-1A6198525511}"/>
                </a:ext>
              </a:extLst>
            </p:cNvPr>
            <p:cNvSpPr/>
            <p:nvPr/>
          </p:nvSpPr>
          <p:spPr>
            <a:xfrm>
              <a:off x="1100744" y="2624913"/>
              <a:ext cx="2695078" cy="869429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0" name="Rectangle: Rounded Corners 9">
              <a:hlinkClick r:id="rId4" action="ppaction://hlinksldjump"/>
              <a:extLst>
                <a:ext uri="{FF2B5EF4-FFF2-40B4-BE49-F238E27FC236}">
                  <a16:creationId xmlns:a16="http://schemas.microsoft.com/office/drawing/2014/main" id="{F5D73583-FB91-BC9C-C515-7BDACD1270A8}"/>
                </a:ext>
              </a:extLst>
            </p:cNvPr>
            <p:cNvSpPr/>
            <p:nvPr/>
          </p:nvSpPr>
          <p:spPr>
            <a:xfrm>
              <a:off x="1180214" y="2700670"/>
              <a:ext cx="2615608" cy="793671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just">
                <a:lnSpc>
                  <a:spcPct val="150000"/>
                </a:lnSpc>
              </a:pP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C.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Komputer</a:t>
              </a: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menjadi</a:t>
              </a: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rusak</a:t>
              </a: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3F127EB-7542-EC5B-1883-040346D8CACB}"/>
              </a:ext>
            </a:extLst>
          </p:cNvPr>
          <p:cNvGrpSpPr/>
          <p:nvPr/>
        </p:nvGrpSpPr>
        <p:grpSpPr>
          <a:xfrm>
            <a:off x="4757691" y="3671329"/>
            <a:ext cx="2546223" cy="905096"/>
            <a:chOff x="1100744" y="2624913"/>
            <a:chExt cx="2695078" cy="869429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8E5B62D4-4253-7ACF-EA48-37BBBCF285F1}"/>
                </a:ext>
              </a:extLst>
            </p:cNvPr>
            <p:cNvSpPr/>
            <p:nvPr/>
          </p:nvSpPr>
          <p:spPr>
            <a:xfrm>
              <a:off x="1100744" y="2624913"/>
              <a:ext cx="2695078" cy="869429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3" name="Rectangle: Rounded Corners 12">
              <a:hlinkClick r:id="rId4" action="ppaction://hlinksldjump"/>
              <a:extLst>
                <a:ext uri="{FF2B5EF4-FFF2-40B4-BE49-F238E27FC236}">
                  <a16:creationId xmlns:a16="http://schemas.microsoft.com/office/drawing/2014/main" id="{2F00BBF3-AFFB-B066-E8DE-EAF357DE2140}"/>
                </a:ext>
              </a:extLst>
            </p:cNvPr>
            <p:cNvSpPr/>
            <p:nvPr/>
          </p:nvSpPr>
          <p:spPr>
            <a:xfrm>
              <a:off x="1180214" y="2700670"/>
              <a:ext cx="2615608" cy="793671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just">
                <a:lnSpc>
                  <a:spcPct val="150000"/>
                </a:lnSpc>
              </a:pP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D.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Komputer</a:t>
              </a: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terkena</a:t>
              </a: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 virus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601617A-925C-43A2-07C3-148CBF445CB0}"/>
              </a:ext>
            </a:extLst>
          </p:cNvPr>
          <p:cNvGrpSpPr/>
          <p:nvPr/>
        </p:nvGrpSpPr>
        <p:grpSpPr>
          <a:xfrm>
            <a:off x="4757691" y="2491341"/>
            <a:ext cx="2546223" cy="905096"/>
            <a:chOff x="1100744" y="2624913"/>
            <a:chExt cx="2695078" cy="869429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FB6DA460-913E-1DEE-5B41-3CE2A80527B4}"/>
                </a:ext>
              </a:extLst>
            </p:cNvPr>
            <p:cNvSpPr/>
            <p:nvPr/>
          </p:nvSpPr>
          <p:spPr>
            <a:xfrm>
              <a:off x="1100744" y="2624913"/>
              <a:ext cx="2695078" cy="869429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6" name="Rectangle: Rounded Corners 15">
              <a:hlinkClick r:id="rId5" action="ppaction://hlinksldjump"/>
              <a:extLst>
                <a:ext uri="{FF2B5EF4-FFF2-40B4-BE49-F238E27FC236}">
                  <a16:creationId xmlns:a16="http://schemas.microsoft.com/office/drawing/2014/main" id="{E78E8FEF-A7EF-8013-3F29-F609465FCAAB}"/>
                </a:ext>
              </a:extLst>
            </p:cNvPr>
            <p:cNvSpPr/>
            <p:nvPr/>
          </p:nvSpPr>
          <p:spPr>
            <a:xfrm>
              <a:off x="1180214" y="2700670"/>
              <a:ext cx="2615608" cy="793671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50000"/>
                </a:lnSpc>
              </a:pP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B.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Meminimalisir</a:t>
              </a: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kerusakan</a:t>
              </a: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824670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A2E4E-38C6-8A99-FFB3-2E6803818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2349" y="3236775"/>
            <a:ext cx="5259300" cy="897900"/>
          </a:xfrm>
        </p:spPr>
        <p:txBody>
          <a:bodyPr/>
          <a:lstStyle/>
          <a:p>
            <a:pPr algn="ctr"/>
            <a:r>
              <a:rPr lang="en-US" dirty="0"/>
              <a:t>ANDA BENAR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14042E-F989-C169-3F29-46712160AD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2539" y="124537"/>
            <a:ext cx="3258921" cy="3112238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2738036B-EA71-AEB0-2E2C-2705A794C937}"/>
              </a:ext>
            </a:extLst>
          </p:cNvPr>
          <p:cNvGrpSpPr/>
          <p:nvPr/>
        </p:nvGrpSpPr>
        <p:grpSpPr>
          <a:xfrm>
            <a:off x="7201649" y="4134675"/>
            <a:ext cx="1293765" cy="586181"/>
            <a:chOff x="7201649" y="4134675"/>
            <a:chExt cx="1293765" cy="586181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4E1CB293-7DE4-4DCB-9A43-FAE1FAFAEFE8}"/>
                </a:ext>
              </a:extLst>
            </p:cNvPr>
            <p:cNvSpPr/>
            <p:nvPr/>
          </p:nvSpPr>
          <p:spPr>
            <a:xfrm>
              <a:off x="7201649" y="4134675"/>
              <a:ext cx="1293765" cy="586181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ontserrat" panose="00000500000000000000" pitchFamily="2" charset="0"/>
              </a:endParaRPr>
            </a:p>
          </p:txBody>
        </p:sp>
        <p:sp>
          <p:nvSpPr>
            <p:cNvPr id="5" name="Rectangle: Rounded Corners 4">
              <a:hlinkClick r:id="rId3" action="ppaction://hlinksldjump"/>
              <a:extLst>
                <a:ext uri="{FF2B5EF4-FFF2-40B4-BE49-F238E27FC236}">
                  <a16:creationId xmlns:a16="http://schemas.microsoft.com/office/drawing/2014/main" id="{065723CE-E652-8A5D-369B-24E457191AF0}"/>
                </a:ext>
              </a:extLst>
            </p:cNvPr>
            <p:cNvSpPr/>
            <p:nvPr/>
          </p:nvSpPr>
          <p:spPr>
            <a:xfrm>
              <a:off x="7283302" y="4210493"/>
              <a:ext cx="1212112" cy="510363"/>
            </a:xfrm>
            <a:prstGeom prst="roundRect">
              <a:avLst/>
            </a:prstGeom>
            <a:solidFill>
              <a:srgbClr val="4D34A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Montserrat" panose="00000500000000000000" pitchFamily="2" charset="0"/>
                </a:rPr>
                <a:t>NEXT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050376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A2E4E-38C6-8A99-FFB3-2E6803818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2349" y="3236775"/>
            <a:ext cx="5259300" cy="897900"/>
          </a:xfrm>
        </p:spPr>
        <p:txBody>
          <a:bodyPr/>
          <a:lstStyle/>
          <a:p>
            <a:pPr algn="ctr"/>
            <a:r>
              <a:rPr lang="en-US" dirty="0"/>
              <a:t>ANDA SALAH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14042E-F989-C169-3F29-46712160AD5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942539" y="263734"/>
            <a:ext cx="3258921" cy="2833844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AF4CA29D-6C15-A291-9A55-6A85CE37BA2F}"/>
              </a:ext>
            </a:extLst>
          </p:cNvPr>
          <p:cNvGrpSpPr/>
          <p:nvPr/>
        </p:nvGrpSpPr>
        <p:grpSpPr>
          <a:xfrm>
            <a:off x="7201649" y="4134675"/>
            <a:ext cx="1293765" cy="586181"/>
            <a:chOff x="7201649" y="4134675"/>
            <a:chExt cx="1293765" cy="586181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82402A45-B047-CC0C-6F93-777F3B61C6CA}"/>
                </a:ext>
              </a:extLst>
            </p:cNvPr>
            <p:cNvSpPr/>
            <p:nvPr/>
          </p:nvSpPr>
          <p:spPr>
            <a:xfrm>
              <a:off x="7201649" y="4134675"/>
              <a:ext cx="1293765" cy="586181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ontserrat" panose="00000500000000000000" pitchFamily="2" charset="0"/>
              </a:endParaRPr>
            </a:p>
          </p:txBody>
        </p:sp>
        <p:sp>
          <p:nvSpPr>
            <p:cNvPr id="5" name="Rectangle: Rounded Corners 4">
              <a:hlinkClick r:id="rId3" action="ppaction://hlinksldjump"/>
              <a:extLst>
                <a:ext uri="{FF2B5EF4-FFF2-40B4-BE49-F238E27FC236}">
                  <a16:creationId xmlns:a16="http://schemas.microsoft.com/office/drawing/2014/main" id="{67568406-2991-8E83-4541-4A457B272C22}"/>
                </a:ext>
              </a:extLst>
            </p:cNvPr>
            <p:cNvSpPr/>
            <p:nvPr/>
          </p:nvSpPr>
          <p:spPr>
            <a:xfrm>
              <a:off x="7283302" y="4210493"/>
              <a:ext cx="1212112" cy="510363"/>
            </a:xfrm>
            <a:prstGeom prst="roundRect">
              <a:avLst/>
            </a:prstGeom>
            <a:solidFill>
              <a:srgbClr val="4D34A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Montserrat" panose="00000500000000000000" pitchFamily="2" charset="0"/>
                </a:rPr>
                <a:t>NEXT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00776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298EB2D-B0EF-D4AD-FD5F-A51132041308}"/>
              </a:ext>
            </a:extLst>
          </p:cNvPr>
          <p:cNvSpPr/>
          <p:nvPr/>
        </p:nvSpPr>
        <p:spPr>
          <a:xfrm>
            <a:off x="882502" y="106326"/>
            <a:ext cx="7315200" cy="45082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KOMPETENSI INTI </a:t>
            </a:r>
          </a:p>
          <a:p>
            <a:pPr algn="just"/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KI-1.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Memahami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,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menerapkan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,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menganalisis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dan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menevaluasi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tentang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pengathuan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factual,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konseptual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,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operasional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dasar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dan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metakognitif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sesuai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dengan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bidang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dan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lingkup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kerja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Dasar-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dasar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Tkenik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Komputer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dan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Informatika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pada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tingkat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teknis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,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spesifik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,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detil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dan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kompleks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,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berkenaan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dengan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ilmu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pengetahuan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teknologi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,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seni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,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budaya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dan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humaniora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dalam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konteks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pengembangan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potensi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diri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sebagai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bagian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dari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keluarga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,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sekolah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dunia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kerja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,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warga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masyarakat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nasional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, regional dan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Internasional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.</a:t>
            </a:r>
          </a:p>
          <a:p>
            <a:pPr algn="just"/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KI-2. 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Melaksanakan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tugas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spesifik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dengan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menggunakan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alat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,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informasi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dan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prosedur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kerja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yang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lazim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dilakukan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serta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menyelesaikan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masalah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sederhana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sesuai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dengan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bidang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dan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lingkup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kerja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Dasar-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dasar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Tkenik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Komputer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dan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Informatika.Menampilkan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kinerja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mandiri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dengan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mutu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dan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kuantitas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yang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terukur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sesuai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dengan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standard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kompentensi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kerja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. </a:t>
            </a:r>
          </a:p>
          <a:p>
            <a:pPr algn="just"/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KOMPETENSI DASAR (KD)</a:t>
            </a:r>
          </a:p>
          <a:p>
            <a:pPr algn="just"/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1.8.     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Menerapkan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Perawatan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Perangkat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Keras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Komputer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.</a:t>
            </a:r>
          </a:p>
          <a:p>
            <a:pPr algn="just"/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2.8.    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Melakukan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perawatan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perangkat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keras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komputer</a:t>
            </a:r>
            <a:r>
              <a:rPr lang="en-US" dirty="0">
                <a:solidFill>
                  <a:schemeClr val="tx1"/>
                </a:solidFill>
                <a:latin typeface="Montserrat" panose="000005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610603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5E4356B-EA37-75B0-C33A-8E922E549F3E}"/>
              </a:ext>
            </a:extLst>
          </p:cNvPr>
          <p:cNvSpPr/>
          <p:nvPr/>
        </p:nvSpPr>
        <p:spPr>
          <a:xfrm>
            <a:off x="1483517" y="824371"/>
            <a:ext cx="6176966" cy="149896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6.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Apa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fungsi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tegangan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arus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Listrik pada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komputer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harus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stabil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…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0192D34-8B84-7991-3E3D-169057AD6677}"/>
              </a:ext>
            </a:extLst>
          </p:cNvPr>
          <p:cNvGrpSpPr/>
          <p:nvPr/>
        </p:nvGrpSpPr>
        <p:grpSpPr>
          <a:xfrm>
            <a:off x="1765005" y="2494449"/>
            <a:ext cx="2546223" cy="905096"/>
            <a:chOff x="1100744" y="2624913"/>
            <a:chExt cx="2695078" cy="869429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197E9FD5-6F92-8F97-00BD-BBB6050E4B33}"/>
                </a:ext>
              </a:extLst>
            </p:cNvPr>
            <p:cNvSpPr/>
            <p:nvPr/>
          </p:nvSpPr>
          <p:spPr>
            <a:xfrm>
              <a:off x="1100744" y="2624913"/>
              <a:ext cx="2695078" cy="869429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7" name="Rectangle: Rounded Corners 6">
              <a:hlinkClick r:id="rId4" action="ppaction://hlinksldjump"/>
              <a:extLst>
                <a:ext uri="{FF2B5EF4-FFF2-40B4-BE49-F238E27FC236}">
                  <a16:creationId xmlns:a16="http://schemas.microsoft.com/office/drawing/2014/main" id="{C0FD5798-E15B-F37F-FFFB-F8BF88AFEC1A}"/>
                </a:ext>
              </a:extLst>
            </p:cNvPr>
            <p:cNvSpPr/>
            <p:nvPr/>
          </p:nvSpPr>
          <p:spPr>
            <a:xfrm>
              <a:off x="1180214" y="2700670"/>
              <a:ext cx="2615608" cy="793671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50000"/>
                </a:lnSpc>
              </a:pP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A. Agar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dapat</a:t>
              </a: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hidup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  <a:hlinkClick r:id="" action="ppaction://macro?name=Salah"/>
                </a:rPr>
                <a:t>yala</a:t>
              </a: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3F9D46D-F7EF-5F60-4227-BC4EA4716093}"/>
              </a:ext>
            </a:extLst>
          </p:cNvPr>
          <p:cNvGrpSpPr/>
          <p:nvPr/>
        </p:nvGrpSpPr>
        <p:grpSpPr>
          <a:xfrm>
            <a:off x="1789772" y="3671329"/>
            <a:ext cx="2546223" cy="905096"/>
            <a:chOff x="1100744" y="2624913"/>
            <a:chExt cx="2695078" cy="869429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ED264D6A-1305-40EE-A3AA-A5C4A565CCE4}"/>
                </a:ext>
              </a:extLst>
            </p:cNvPr>
            <p:cNvSpPr/>
            <p:nvPr/>
          </p:nvSpPr>
          <p:spPr>
            <a:xfrm>
              <a:off x="1100744" y="2624913"/>
              <a:ext cx="2695078" cy="869429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0" name="Rectangle: Rounded Corners 9">
              <a:hlinkClick r:id="rId5" action="ppaction://hlinksldjump"/>
              <a:extLst>
                <a:ext uri="{FF2B5EF4-FFF2-40B4-BE49-F238E27FC236}">
                  <a16:creationId xmlns:a16="http://schemas.microsoft.com/office/drawing/2014/main" id="{B72FB0D5-255C-8A74-F09B-9EE685AE763A}"/>
                </a:ext>
              </a:extLst>
            </p:cNvPr>
            <p:cNvSpPr/>
            <p:nvPr/>
          </p:nvSpPr>
          <p:spPr>
            <a:xfrm>
              <a:off x="1180214" y="2700670"/>
              <a:ext cx="2615608" cy="793671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50000"/>
                </a:lnSpc>
              </a:pP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C.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Menghidari</a:t>
              </a: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kerusakan</a:t>
              </a: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A22B920-E7D3-E15F-A2F8-701B4F67C354}"/>
              </a:ext>
            </a:extLst>
          </p:cNvPr>
          <p:cNvGrpSpPr/>
          <p:nvPr/>
        </p:nvGrpSpPr>
        <p:grpSpPr>
          <a:xfrm>
            <a:off x="4757691" y="3671329"/>
            <a:ext cx="2546223" cy="905096"/>
            <a:chOff x="1100744" y="2624913"/>
            <a:chExt cx="2695078" cy="869429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F3448CE6-8312-D4EE-C6DE-68ED6CDB4C70}"/>
                </a:ext>
              </a:extLst>
            </p:cNvPr>
            <p:cNvSpPr/>
            <p:nvPr/>
          </p:nvSpPr>
          <p:spPr>
            <a:xfrm>
              <a:off x="1100744" y="2624913"/>
              <a:ext cx="2695078" cy="869429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3" name="Rectangle: Rounded Corners 12">
              <a:hlinkClick r:id="rId4" action="ppaction://hlinksldjump"/>
              <a:extLst>
                <a:ext uri="{FF2B5EF4-FFF2-40B4-BE49-F238E27FC236}">
                  <a16:creationId xmlns:a16="http://schemas.microsoft.com/office/drawing/2014/main" id="{F2779BC8-F4AA-6400-0152-71B93445F138}"/>
                </a:ext>
              </a:extLst>
            </p:cNvPr>
            <p:cNvSpPr/>
            <p:nvPr/>
          </p:nvSpPr>
          <p:spPr>
            <a:xfrm>
              <a:off x="1180214" y="2700670"/>
              <a:ext cx="2615608" cy="793671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just">
                <a:lnSpc>
                  <a:spcPct val="150000"/>
                </a:lnSpc>
              </a:pP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D</a:t>
              </a: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  <a:hlinkClick r:id="" action="ppaction://macro?name=Salah"/>
                </a:rPr>
                <a:t>.</a:t>
              </a: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Tidak</a:t>
              </a: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ada</a:t>
              </a: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667733C-801F-A5BB-5476-BB0E829C0A97}"/>
              </a:ext>
            </a:extLst>
          </p:cNvPr>
          <p:cNvGrpSpPr/>
          <p:nvPr/>
        </p:nvGrpSpPr>
        <p:grpSpPr>
          <a:xfrm>
            <a:off x="4757691" y="2491341"/>
            <a:ext cx="2546223" cy="905096"/>
            <a:chOff x="1100744" y="2624913"/>
            <a:chExt cx="2695078" cy="869429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F448893F-1D48-021F-4EB5-FA2321E726C3}"/>
                </a:ext>
              </a:extLst>
            </p:cNvPr>
            <p:cNvSpPr/>
            <p:nvPr/>
          </p:nvSpPr>
          <p:spPr>
            <a:xfrm>
              <a:off x="1100744" y="2624913"/>
              <a:ext cx="2695078" cy="869429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6" name="Rectangle: Rounded Corners 15">
              <a:hlinkClick r:id="rId4" action="ppaction://hlinksldjump"/>
              <a:extLst>
                <a:ext uri="{FF2B5EF4-FFF2-40B4-BE49-F238E27FC236}">
                  <a16:creationId xmlns:a16="http://schemas.microsoft.com/office/drawing/2014/main" id="{A2CE34A5-2DEC-24B8-DD2F-1D6052D2F2D2}"/>
                </a:ext>
              </a:extLst>
            </p:cNvPr>
            <p:cNvSpPr/>
            <p:nvPr/>
          </p:nvSpPr>
          <p:spPr>
            <a:xfrm>
              <a:off x="1180214" y="2700670"/>
              <a:ext cx="2615608" cy="793671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50000"/>
                </a:lnSpc>
              </a:pP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B. Agar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tidak</a:t>
              </a: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kesetrum</a:t>
              </a: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024275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A2E4E-38C6-8A99-FFB3-2E6803818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2349" y="3236775"/>
            <a:ext cx="5259300" cy="897900"/>
          </a:xfrm>
        </p:spPr>
        <p:txBody>
          <a:bodyPr/>
          <a:lstStyle/>
          <a:p>
            <a:pPr algn="ctr"/>
            <a:r>
              <a:rPr lang="en-US" dirty="0"/>
              <a:t>ANDA BENAR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14042E-F989-C169-3F29-46712160AD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2539" y="124537"/>
            <a:ext cx="3258921" cy="3112238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7C068794-F3F1-9FB4-61E6-06D591AD0AF9}"/>
              </a:ext>
            </a:extLst>
          </p:cNvPr>
          <p:cNvGrpSpPr/>
          <p:nvPr/>
        </p:nvGrpSpPr>
        <p:grpSpPr>
          <a:xfrm>
            <a:off x="7201649" y="4134675"/>
            <a:ext cx="1293765" cy="586181"/>
            <a:chOff x="7201649" y="4134675"/>
            <a:chExt cx="1293765" cy="586181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1F5252BB-2D37-3755-96AF-5DDABD423E83}"/>
                </a:ext>
              </a:extLst>
            </p:cNvPr>
            <p:cNvSpPr/>
            <p:nvPr/>
          </p:nvSpPr>
          <p:spPr>
            <a:xfrm>
              <a:off x="7201649" y="4134675"/>
              <a:ext cx="1293765" cy="586181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ontserrat" panose="00000500000000000000" pitchFamily="2" charset="0"/>
              </a:endParaRPr>
            </a:p>
          </p:txBody>
        </p:sp>
        <p:sp>
          <p:nvSpPr>
            <p:cNvPr id="5" name="Rectangle: Rounded Corners 4">
              <a:hlinkClick r:id="rId3" action="ppaction://hlinksldjump"/>
              <a:extLst>
                <a:ext uri="{FF2B5EF4-FFF2-40B4-BE49-F238E27FC236}">
                  <a16:creationId xmlns:a16="http://schemas.microsoft.com/office/drawing/2014/main" id="{1A930F57-94E6-5E26-794F-F08CE689511B}"/>
                </a:ext>
              </a:extLst>
            </p:cNvPr>
            <p:cNvSpPr/>
            <p:nvPr/>
          </p:nvSpPr>
          <p:spPr>
            <a:xfrm>
              <a:off x="7283302" y="4210493"/>
              <a:ext cx="1212112" cy="510363"/>
            </a:xfrm>
            <a:prstGeom prst="roundRect">
              <a:avLst/>
            </a:prstGeom>
            <a:solidFill>
              <a:srgbClr val="4D34A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Montserrat" panose="00000500000000000000" pitchFamily="2" charset="0"/>
                </a:rPr>
                <a:t>NEXT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00318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A2E4E-38C6-8A99-FFB3-2E6803818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2349" y="3236775"/>
            <a:ext cx="5259300" cy="897900"/>
          </a:xfrm>
        </p:spPr>
        <p:txBody>
          <a:bodyPr/>
          <a:lstStyle/>
          <a:p>
            <a:pPr algn="ctr"/>
            <a:r>
              <a:rPr lang="en-US" dirty="0"/>
              <a:t>ANDA SALAH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14042E-F989-C169-3F29-46712160AD5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942539" y="263734"/>
            <a:ext cx="3258921" cy="2833844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087A9279-ADB0-912F-EE63-A21E0CF19181}"/>
              </a:ext>
            </a:extLst>
          </p:cNvPr>
          <p:cNvGrpSpPr/>
          <p:nvPr/>
        </p:nvGrpSpPr>
        <p:grpSpPr>
          <a:xfrm>
            <a:off x="7201649" y="4134675"/>
            <a:ext cx="1293765" cy="586181"/>
            <a:chOff x="7201649" y="4134675"/>
            <a:chExt cx="1293765" cy="586181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0BA587D7-CEC7-3075-D560-3119FFC96D60}"/>
                </a:ext>
              </a:extLst>
            </p:cNvPr>
            <p:cNvSpPr/>
            <p:nvPr/>
          </p:nvSpPr>
          <p:spPr>
            <a:xfrm>
              <a:off x="7201649" y="4134675"/>
              <a:ext cx="1293765" cy="586181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ontserrat" panose="00000500000000000000" pitchFamily="2" charset="0"/>
              </a:endParaRPr>
            </a:p>
          </p:txBody>
        </p:sp>
        <p:sp>
          <p:nvSpPr>
            <p:cNvPr id="5" name="Rectangle: Rounded Corners 4">
              <a:hlinkClick r:id="rId3" action="ppaction://hlinksldjump"/>
              <a:extLst>
                <a:ext uri="{FF2B5EF4-FFF2-40B4-BE49-F238E27FC236}">
                  <a16:creationId xmlns:a16="http://schemas.microsoft.com/office/drawing/2014/main" id="{5112DDAA-21B6-2E9C-F67F-CCA12E511470}"/>
                </a:ext>
              </a:extLst>
            </p:cNvPr>
            <p:cNvSpPr/>
            <p:nvPr/>
          </p:nvSpPr>
          <p:spPr>
            <a:xfrm>
              <a:off x="7283302" y="4210493"/>
              <a:ext cx="1212112" cy="510363"/>
            </a:xfrm>
            <a:prstGeom prst="roundRect">
              <a:avLst/>
            </a:prstGeom>
            <a:solidFill>
              <a:srgbClr val="4D34A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Montserrat" panose="00000500000000000000" pitchFamily="2" charset="0"/>
                </a:rPr>
                <a:t>NEXT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287888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92AE513-3DB8-BD0A-CC3E-23B4E95901E0}"/>
              </a:ext>
            </a:extLst>
          </p:cNvPr>
          <p:cNvSpPr/>
          <p:nvPr/>
        </p:nvSpPr>
        <p:spPr>
          <a:xfrm>
            <a:off x="1483517" y="824371"/>
            <a:ext cx="6176966" cy="149896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7. CD Cleaner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hanya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digunakan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umtuk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membersihkan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komponen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komputer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… 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740156B-C1F4-F247-5792-3E95CDAE4EB6}"/>
              </a:ext>
            </a:extLst>
          </p:cNvPr>
          <p:cNvGrpSpPr/>
          <p:nvPr/>
        </p:nvGrpSpPr>
        <p:grpSpPr>
          <a:xfrm>
            <a:off x="1765005" y="2494449"/>
            <a:ext cx="2546223" cy="905096"/>
            <a:chOff x="1100744" y="2624913"/>
            <a:chExt cx="2695078" cy="869429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3285A41E-FAFE-F51B-8A5E-305C0F509039}"/>
                </a:ext>
              </a:extLst>
            </p:cNvPr>
            <p:cNvSpPr/>
            <p:nvPr/>
          </p:nvSpPr>
          <p:spPr>
            <a:xfrm>
              <a:off x="1100744" y="2624913"/>
              <a:ext cx="2695078" cy="869429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7" name="Rectangle: Rounded Corners 6">
              <a:hlinkClick r:id="rId4" action="ppaction://hlinksldjump"/>
              <a:extLst>
                <a:ext uri="{FF2B5EF4-FFF2-40B4-BE49-F238E27FC236}">
                  <a16:creationId xmlns:a16="http://schemas.microsoft.com/office/drawing/2014/main" id="{96DE8EF3-4840-74D7-C77A-24403F0C65DE}"/>
                </a:ext>
              </a:extLst>
            </p:cNvPr>
            <p:cNvSpPr/>
            <p:nvPr/>
          </p:nvSpPr>
          <p:spPr>
            <a:xfrm>
              <a:off x="1180214" y="2700670"/>
              <a:ext cx="2615608" cy="793671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50000"/>
                </a:lnSpc>
              </a:pP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A. Keyboard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78B4E31F-DC15-F66B-91EF-7B7ACD51F98E}"/>
              </a:ext>
            </a:extLst>
          </p:cNvPr>
          <p:cNvGrpSpPr/>
          <p:nvPr/>
        </p:nvGrpSpPr>
        <p:grpSpPr>
          <a:xfrm>
            <a:off x="1789772" y="3671329"/>
            <a:ext cx="2546223" cy="905096"/>
            <a:chOff x="1100744" y="2624913"/>
            <a:chExt cx="2695078" cy="869429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EE6FD95E-C555-3B98-60FC-14603730B744}"/>
                </a:ext>
              </a:extLst>
            </p:cNvPr>
            <p:cNvSpPr/>
            <p:nvPr/>
          </p:nvSpPr>
          <p:spPr>
            <a:xfrm>
              <a:off x="1100744" y="2624913"/>
              <a:ext cx="2695078" cy="869429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0" name="Rectangle: Rounded Corners 9">
              <a:hlinkClick r:id="rId4" action="ppaction://hlinksldjump"/>
              <a:extLst>
                <a:ext uri="{FF2B5EF4-FFF2-40B4-BE49-F238E27FC236}">
                  <a16:creationId xmlns:a16="http://schemas.microsoft.com/office/drawing/2014/main" id="{222E3410-18DD-DFDD-5D92-F2C90C16E849}"/>
                </a:ext>
              </a:extLst>
            </p:cNvPr>
            <p:cNvSpPr/>
            <p:nvPr/>
          </p:nvSpPr>
          <p:spPr>
            <a:xfrm>
              <a:off x="1180214" y="2700670"/>
              <a:ext cx="2615608" cy="793671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just">
                <a:lnSpc>
                  <a:spcPct val="150000"/>
                </a:lnSpc>
              </a:pP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C. Mouse 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1CA51A9-4E3D-B8EE-3A0A-DB4CEDD59197}"/>
              </a:ext>
            </a:extLst>
          </p:cNvPr>
          <p:cNvGrpSpPr/>
          <p:nvPr/>
        </p:nvGrpSpPr>
        <p:grpSpPr>
          <a:xfrm>
            <a:off x="4757691" y="3671329"/>
            <a:ext cx="2546223" cy="905096"/>
            <a:chOff x="1100744" y="2624913"/>
            <a:chExt cx="2695078" cy="869429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5479659E-E0BA-CFEA-6D9C-51055DBFEC25}"/>
                </a:ext>
              </a:extLst>
            </p:cNvPr>
            <p:cNvSpPr/>
            <p:nvPr/>
          </p:nvSpPr>
          <p:spPr>
            <a:xfrm>
              <a:off x="1100744" y="2624913"/>
              <a:ext cx="2695078" cy="869429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3" name="Rectangle: Rounded Corners 12">
              <a:hlinkClick r:id="rId5" action="ppaction://hlinksldjump"/>
              <a:extLst>
                <a:ext uri="{FF2B5EF4-FFF2-40B4-BE49-F238E27FC236}">
                  <a16:creationId xmlns:a16="http://schemas.microsoft.com/office/drawing/2014/main" id="{5FDCAC58-8ADD-2C8D-B191-549B9D09FE76}"/>
                </a:ext>
              </a:extLst>
            </p:cNvPr>
            <p:cNvSpPr/>
            <p:nvPr/>
          </p:nvSpPr>
          <p:spPr>
            <a:xfrm>
              <a:off x="1180214" y="2700670"/>
              <a:ext cx="2615608" cy="793671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just">
                <a:lnSpc>
                  <a:spcPct val="150000"/>
                </a:lnSpc>
              </a:pP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D. CD 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122BE1B-8FBE-F48B-8B3B-EDE0F95AAFFF}"/>
              </a:ext>
            </a:extLst>
          </p:cNvPr>
          <p:cNvGrpSpPr/>
          <p:nvPr/>
        </p:nvGrpSpPr>
        <p:grpSpPr>
          <a:xfrm>
            <a:off x="4757691" y="2491341"/>
            <a:ext cx="2546223" cy="905096"/>
            <a:chOff x="1100744" y="2624913"/>
            <a:chExt cx="2695078" cy="869429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1CFC1D35-13FD-F976-C555-75B020C1D7BC}"/>
                </a:ext>
              </a:extLst>
            </p:cNvPr>
            <p:cNvSpPr/>
            <p:nvPr/>
          </p:nvSpPr>
          <p:spPr>
            <a:xfrm>
              <a:off x="1100744" y="2624913"/>
              <a:ext cx="2695078" cy="869429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6" name="Rectangle: Rounded Corners 15">
              <a:hlinkClick r:id="rId4" action="ppaction://hlinksldjump"/>
              <a:extLst>
                <a:ext uri="{FF2B5EF4-FFF2-40B4-BE49-F238E27FC236}">
                  <a16:creationId xmlns:a16="http://schemas.microsoft.com/office/drawing/2014/main" id="{C65A4F35-108B-D637-15AD-C263AC70AD60}"/>
                </a:ext>
              </a:extLst>
            </p:cNvPr>
            <p:cNvSpPr/>
            <p:nvPr/>
          </p:nvSpPr>
          <p:spPr>
            <a:xfrm>
              <a:off x="1180214" y="2700670"/>
              <a:ext cx="2615608" cy="793671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just">
                <a:lnSpc>
                  <a:spcPct val="150000"/>
                </a:lnSpc>
              </a:pP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B. Monitor 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042490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A2E4E-38C6-8A99-FFB3-2E6803818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2349" y="3236775"/>
            <a:ext cx="5259300" cy="897900"/>
          </a:xfrm>
        </p:spPr>
        <p:txBody>
          <a:bodyPr/>
          <a:lstStyle/>
          <a:p>
            <a:pPr algn="ctr"/>
            <a:r>
              <a:rPr lang="en-US" dirty="0"/>
              <a:t>ANDA BENAR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14042E-F989-C169-3F29-46712160AD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2539" y="124537"/>
            <a:ext cx="3258921" cy="3112238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B32224AE-0F2C-1E86-4E0B-439683EC4687}"/>
              </a:ext>
            </a:extLst>
          </p:cNvPr>
          <p:cNvGrpSpPr/>
          <p:nvPr/>
        </p:nvGrpSpPr>
        <p:grpSpPr>
          <a:xfrm>
            <a:off x="7201649" y="4134675"/>
            <a:ext cx="1293765" cy="586181"/>
            <a:chOff x="7201649" y="4134675"/>
            <a:chExt cx="1293765" cy="586181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847A72CE-7CB6-DE2F-3BC3-17851A5CE7CF}"/>
                </a:ext>
              </a:extLst>
            </p:cNvPr>
            <p:cNvSpPr/>
            <p:nvPr/>
          </p:nvSpPr>
          <p:spPr>
            <a:xfrm>
              <a:off x="7201649" y="4134675"/>
              <a:ext cx="1293765" cy="586181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ontserrat" panose="00000500000000000000" pitchFamily="2" charset="0"/>
              </a:endParaRPr>
            </a:p>
          </p:txBody>
        </p:sp>
        <p:sp>
          <p:nvSpPr>
            <p:cNvPr id="5" name="Rectangle: Rounded Corners 4">
              <a:hlinkClick r:id="rId3" action="ppaction://hlinksldjump"/>
              <a:extLst>
                <a:ext uri="{FF2B5EF4-FFF2-40B4-BE49-F238E27FC236}">
                  <a16:creationId xmlns:a16="http://schemas.microsoft.com/office/drawing/2014/main" id="{1E6F85CE-687B-96CA-1E92-E7EFEF351B30}"/>
                </a:ext>
              </a:extLst>
            </p:cNvPr>
            <p:cNvSpPr/>
            <p:nvPr/>
          </p:nvSpPr>
          <p:spPr>
            <a:xfrm>
              <a:off x="7283302" y="4210493"/>
              <a:ext cx="1212112" cy="510363"/>
            </a:xfrm>
            <a:prstGeom prst="roundRect">
              <a:avLst/>
            </a:prstGeom>
            <a:solidFill>
              <a:srgbClr val="4D34A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Montserrat" panose="00000500000000000000" pitchFamily="2" charset="0"/>
                </a:rPr>
                <a:t>NEXT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37387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A2E4E-38C6-8A99-FFB3-2E6803818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2349" y="3236775"/>
            <a:ext cx="5259300" cy="897900"/>
          </a:xfrm>
        </p:spPr>
        <p:txBody>
          <a:bodyPr/>
          <a:lstStyle/>
          <a:p>
            <a:pPr algn="ctr"/>
            <a:r>
              <a:rPr lang="en-US" dirty="0"/>
              <a:t>ANDA SALAH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14042E-F989-C169-3F29-46712160AD5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942539" y="263734"/>
            <a:ext cx="3258921" cy="2833844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4B6F6506-DD72-BEF9-72AF-9A3E9502369E}"/>
              </a:ext>
            </a:extLst>
          </p:cNvPr>
          <p:cNvGrpSpPr/>
          <p:nvPr/>
        </p:nvGrpSpPr>
        <p:grpSpPr>
          <a:xfrm>
            <a:off x="7201649" y="4134675"/>
            <a:ext cx="1293765" cy="586181"/>
            <a:chOff x="7201649" y="4134675"/>
            <a:chExt cx="1293765" cy="586181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A79EC1B8-D951-02B7-4CBF-3257EB75B1BF}"/>
                </a:ext>
              </a:extLst>
            </p:cNvPr>
            <p:cNvSpPr/>
            <p:nvPr/>
          </p:nvSpPr>
          <p:spPr>
            <a:xfrm>
              <a:off x="7201649" y="4134675"/>
              <a:ext cx="1293765" cy="586181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ontserrat" panose="00000500000000000000" pitchFamily="2" charset="0"/>
              </a:endParaRPr>
            </a:p>
          </p:txBody>
        </p:sp>
        <p:sp>
          <p:nvSpPr>
            <p:cNvPr id="5" name="Rectangle: Rounded Corners 4">
              <a:hlinkClick r:id="rId3" action="ppaction://hlinksldjump"/>
              <a:extLst>
                <a:ext uri="{FF2B5EF4-FFF2-40B4-BE49-F238E27FC236}">
                  <a16:creationId xmlns:a16="http://schemas.microsoft.com/office/drawing/2014/main" id="{B7ACE27D-136F-1949-89B7-F842790BD883}"/>
                </a:ext>
              </a:extLst>
            </p:cNvPr>
            <p:cNvSpPr/>
            <p:nvPr/>
          </p:nvSpPr>
          <p:spPr>
            <a:xfrm>
              <a:off x="7283302" y="4210493"/>
              <a:ext cx="1212112" cy="510363"/>
            </a:xfrm>
            <a:prstGeom prst="roundRect">
              <a:avLst/>
            </a:prstGeom>
            <a:solidFill>
              <a:srgbClr val="4D34A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Montserrat" panose="00000500000000000000" pitchFamily="2" charset="0"/>
                </a:rPr>
                <a:t>NEXT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221837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D151CBA-3A78-E6A0-7F04-08F72D457802}"/>
              </a:ext>
            </a:extLst>
          </p:cNvPr>
          <p:cNvSpPr/>
          <p:nvPr/>
        </p:nvSpPr>
        <p:spPr>
          <a:xfrm>
            <a:off x="1483517" y="824371"/>
            <a:ext cx="6176966" cy="149896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8. Vacuum cleaner mini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digunakan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untuk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menyedot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debu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yang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berada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di …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C13A18E-D772-F87E-1D93-2E3F713921CF}"/>
              </a:ext>
            </a:extLst>
          </p:cNvPr>
          <p:cNvGrpSpPr/>
          <p:nvPr/>
        </p:nvGrpSpPr>
        <p:grpSpPr>
          <a:xfrm>
            <a:off x="1765005" y="2494449"/>
            <a:ext cx="2546223" cy="905096"/>
            <a:chOff x="1100744" y="2624913"/>
            <a:chExt cx="2695078" cy="869429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8F39E89B-1A34-27E6-9EAC-589540947644}"/>
                </a:ext>
              </a:extLst>
            </p:cNvPr>
            <p:cNvSpPr/>
            <p:nvPr/>
          </p:nvSpPr>
          <p:spPr>
            <a:xfrm>
              <a:off x="1100744" y="2624913"/>
              <a:ext cx="2695078" cy="869429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7" name="Rectangle: Rounded Corners 6">
              <a:hlinkClick r:id="rId4" action="ppaction://hlinksldjump"/>
              <a:extLst>
                <a:ext uri="{FF2B5EF4-FFF2-40B4-BE49-F238E27FC236}">
                  <a16:creationId xmlns:a16="http://schemas.microsoft.com/office/drawing/2014/main" id="{3570EBD4-C3F9-6D6C-AD59-149C7A16BF3F}"/>
                </a:ext>
              </a:extLst>
            </p:cNvPr>
            <p:cNvSpPr/>
            <p:nvPr/>
          </p:nvSpPr>
          <p:spPr>
            <a:xfrm>
              <a:off x="1180214" y="2700670"/>
              <a:ext cx="2615608" cy="793671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50000"/>
                </a:lnSpc>
              </a:pP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A. Sela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Sempit</a:t>
              </a: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455EB53-7F8A-8265-0D40-52C33824CF7E}"/>
              </a:ext>
            </a:extLst>
          </p:cNvPr>
          <p:cNvGrpSpPr/>
          <p:nvPr/>
        </p:nvGrpSpPr>
        <p:grpSpPr>
          <a:xfrm>
            <a:off x="1789772" y="3671329"/>
            <a:ext cx="2546223" cy="905096"/>
            <a:chOff x="1100744" y="2624913"/>
            <a:chExt cx="2695078" cy="869429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9055886E-F8AC-88E3-DFF3-A8CFA43360A8}"/>
                </a:ext>
              </a:extLst>
            </p:cNvPr>
            <p:cNvSpPr/>
            <p:nvPr/>
          </p:nvSpPr>
          <p:spPr>
            <a:xfrm>
              <a:off x="1100744" y="2624913"/>
              <a:ext cx="2695078" cy="869429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0" name="Rectangle: Rounded Corners 9">
              <a:hlinkClick r:id="rId5" action="ppaction://hlinksldjump"/>
              <a:extLst>
                <a:ext uri="{FF2B5EF4-FFF2-40B4-BE49-F238E27FC236}">
                  <a16:creationId xmlns:a16="http://schemas.microsoft.com/office/drawing/2014/main" id="{898B5E46-4721-95C9-B875-C43FB846FD98}"/>
                </a:ext>
              </a:extLst>
            </p:cNvPr>
            <p:cNvSpPr/>
            <p:nvPr/>
          </p:nvSpPr>
          <p:spPr>
            <a:xfrm>
              <a:off x="1180214" y="2700670"/>
              <a:ext cx="2615608" cy="793671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just">
                <a:lnSpc>
                  <a:spcPct val="150000"/>
                </a:lnSpc>
              </a:pP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C.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Sekolah</a:t>
              </a: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DE585EF-FCFB-8A23-881B-9A47C994884D}"/>
              </a:ext>
            </a:extLst>
          </p:cNvPr>
          <p:cNvGrpSpPr/>
          <p:nvPr/>
        </p:nvGrpSpPr>
        <p:grpSpPr>
          <a:xfrm>
            <a:off x="4757691" y="3671329"/>
            <a:ext cx="2546223" cy="905096"/>
            <a:chOff x="1100744" y="2624913"/>
            <a:chExt cx="2695078" cy="869429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727775CF-A893-BD20-CC2B-BE32CFEA5666}"/>
                </a:ext>
              </a:extLst>
            </p:cNvPr>
            <p:cNvSpPr/>
            <p:nvPr/>
          </p:nvSpPr>
          <p:spPr>
            <a:xfrm>
              <a:off x="1100744" y="2624913"/>
              <a:ext cx="2695078" cy="869429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3" name="Rectangle: Rounded Corners 12">
              <a:hlinkClick r:id="rId5" action="ppaction://hlinksldjump"/>
              <a:extLst>
                <a:ext uri="{FF2B5EF4-FFF2-40B4-BE49-F238E27FC236}">
                  <a16:creationId xmlns:a16="http://schemas.microsoft.com/office/drawing/2014/main" id="{F268A856-A2CD-96E1-4BAC-2FB222F5F320}"/>
                </a:ext>
              </a:extLst>
            </p:cNvPr>
            <p:cNvSpPr/>
            <p:nvPr/>
          </p:nvSpPr>
          <p:spPr>
            <a:xfrm>
              <a:off x="1180214" y="2700670"/>
              <a:ext cx="2615608" cy="793671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just">
                <a:lnSpc>
                  <a:spcPct val="150000"/>
                </a:lnSpc>
              </a:pP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D.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Semua</a:t>
              </a: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Benar</a:t>
              </a: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129D485-0C0E-986D-2913-A71E1BC80D32}"/>
              </a:ext>
            </a:extLst>
          </p:cNvPr>
          <p:cNvGrpSpPr/>
          <p:nvPr/>
        </p:nvGrpSpPr>
        <p:grpSpPr>
          <a:xfrm>
            <a:off x="4757691" y="2491341"/>
            <a:ext cx="2546223" cy="905096"/>
            <a:chOff x="1100744" y="2624913"/>
            <a:chExt cx="2695078" cy="869429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4930987F-558E-BEE2-D5F9-616A3DF4AFCB}"/>
                </a:ext>
              </a:extLst>
            </p:cNvPr>
            <p:cNvSpPr/>
            <p:nvPr/>
          </p:nvSpPr>
          <p:spPr>
            <a:xfrm>
              <a:off x="1100744" y="2624913"/>
              <a:ext cx="2695078" cy="869429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6" name="Rectangle: Rounded Corners 15">
              <a:hlinkClick r:id="rId5" action="ppaction://hlinksldjump"/>
              <a:extLst>
                <a:ext uri="{FF2B5EF4-FFF2-40B4-BE49-F238E27FC236}">
                  <a16:creationId xmlns:a16="http://schemas.microsoft.com/office/drawing/2014/main" id="{34CF6C49-BCC1-1D3A-11D7-C4B1FCA27BE2}"/>
                </a:ext>
              </a:extLst>
            </p:cNvPr>
            <p:cNvSpPr/>
            <p:nvPr/>
          </p:nvSpPr>
          <p:spPr>
            <a:xfrm>
              <a:off x="1180214" y="2700670"/>
              <a:ext cx="2615608" cy="793671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just">
                <a:lnSpc>
                  <a:spcPct val="150000"/>
                </a:lnSpc>
              </a:pP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B.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Rumah</a:t>
              </a: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914695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A2E4E-38C6-8A99-FFB3-2E6803818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2349" y="3236775"/>
            <a:ext cx="5259300" cy="897900"/>
          </a:xfrm>
        </p:spPr>
        <p:txBody>
          <a:bodyPr/>
          <a:lstStyle/>
          <a:p>
            <a:pPr algn="ctr"/>
            <a:r>
              <a:rPr lang="en-US" dirty="0"/>
              <a:t>ANDA BENAR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14042E-F989-C169-3F29-46712160AD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2539" y="124537"/>
            <a:ext cx="3258921" cy="3112238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DED154D9-2CF5-D9C1-549F-C4294FE60527}"/>
              </a:ext>
            </a:extLst>
          </p:cNvPr>
          <p:cNvGrpSpPr/>
          <p:nvPr/>
        </p:nvGrpSpPr>
        <p:grpSpPr>
          <a:xfrm>
            <a:off x="7201649" y="4134675"/>
            <a:ext cx="1293765" cy="586181"/>
            <a:chOff x="7201649" y="4134675"/>
            <a:chExt cx="1293765" cy="586181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04B3B01F-D5CF-6C45-5CFD-EF2949F176D0}"/>
                </a:ext>
              </a:extLst>
            </p:cNvPr>
            <p:cNvSpPr/>
            <p:nvPr/>
          </p:nvSpPr>
          <p:spPr>
            <a:xfrm>
              <a:off x="7201649" y="4134675"/>
              <a:ext cx="1293765" cy="586181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ontserrat" panose="00000500000000000000" pitchFamily="2" charset="0"/>
              </a:endParaRPr>
            </a:p>
          </p:txBody>
        </p:sp>
        <p:sp>
          <p:nvSpPr>
            <p:cNvPr id="5" name="Rectangle: Rounded Corners 4">
              <a:hlinkClick r:id="rId3" action="ppaction://hlinksldjump"/>
              <a:extLst>
                <a:ext uri="{FF2B5EF4-FFF2-40B4-BE49-F238E27FC236}">
                  <a16:creationId xmlns:a16="http://schemas.microsoft.com/office/drawing/2014/main" id="{1B3A96CB-1F93-9CCC-CCB6-B4CD339B3709}"/>
                </a:ext>
              </a:extLst>
            </p:cNvPr>
            <p:cNvSpPr/>
            <p:nvPr/>
          </p:nvSpPr>
          <p:spPr>
            <a:xfrm>
              <a:off x="7283302" y="4210493"/>
              <a:ext cx="1212112" cy="510363"/>
            </a:xfrm>
            <a:prstGeom prst="roundRect">
              <a:avLst/>
            </a:prstGeom>
            <a:solidFill>
              <a:srgbClr val="4D34A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Montserrat" panose="00000500000000000000" pitchFamily="2" charset="0"/>
                </a:rPr>
                <a:t>NEXT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899530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A2E4E-38C6-8A99-FFB3-2E6803818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2349" y="3236775"/>
            <a:ext cx="5259300" cy="897900"/>
          </a:xfrm>
        </p:spPr>
        <p:txBody>
          <a:bodyPr/>
          <a:lstStyle/>
          <a:p>
            <a:pPr algn="ctr"/>
            <a:r>
              <a:rPr lang="en-US" dirty="0"/>
              <a:t>ANDA SALAH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14042E-F989-C169-3F29-46712160AD5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942539" y="263734"/>
            <a:ext cx="3258921" cy="2833844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34F1FBDC-6A00-90AD-112C-147ABBC79745}"/>
              </a:ext>
            </a:extLst>
          </p:cNvPr>
          <p:cNvGrpSpPr/>
          <p:nvPr/>
        </p:nvGrpSpPr>
        <p:grpSpPr>
          <a:xfrm>
            <a:off x="7201649" y="4134675"/>
            <a:ext cx="1293765" cy="586181"/>
            <a:chOff x="7201649" y="4134675"/>
            <a:chExt cx="1293765" cy="586181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EBED4FED-E9FF-86C9-84F3-683A0566BF66}"/>
                </a:ext>
              </a:extLst>
            </p:cNvPr>
            <p:cNvSpPr/>
            <p:nvPr/>
          </p:nvSpPr>
          <p:spPr>
            <a:xfrm>
              <a:off x="7201649" y="4134675"/>
              <a:ext cx="1293765" cy="586181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ontserrat" panose="00000500000000000000" pitchFamily="2" charset="0"/>
              </a:endParaRPr>
            </a:p>
          </p:txBody>
        </p:sp>
        <p:sp>
          <p:nvSpPr>
            <p:cNvPr id="5" name="Rectangle: Rounded Corners 4">
              <a:hlinkClick r:id="rId3" action="ppaction://hlinksldjump"/>
              <a:extLst>
                <a:ext uri="{FF2B5EF4-FFF2-40B4-BE49-F238E27FC236}">
                  <a16:creationId xmlns:a16="http://schemas.microsoft.com/office/drawing/2014/main" id="{C850023D-23C6-2606-E3DB-1A1A3AB6AB39}"/>
                </a:ext>
              </a:extLst>
            </p:cNvPr>
            <p:cNvSpPr/>
            <p:nvPr/>
          </p:nvSpPr>
          <p:spPr>
            <a:xfrm>
              <a:off x="7283302" y="4210493"/>
              <a:ext cx="1212112" cy="510363"/>
            </a:xfrm>
            <a:prstGeom prst="roundRect">
              <a:avLst/>
            </a:prstGeom>
            <a:solidFill>
              <a:srgbClr val="4D34A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Montserrat" panose="00000500000000000000" pitchFamily="2" charset="0"/>
                </a:rPr>
                <a:t>NEXT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50787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4BC2854-D94B-F69A-B77F-44D0F7AC1136}"/>
              </a:ext>
            </a:extLst>
          </p:cNvPr>
          <p:cNvSpPr/>
          <p:nvPr/>
        </p:nvSpPr>
        <p:spPr>
          <a:xfrm>
            <a:off x="1483517" y="824371"/>
            <a:ext cx="6176966" cy="149896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9.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Apa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fungsi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membersihkan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komponen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komputer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secara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berkala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…   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04DA095-90DF-C2E9-0643-8EB0603A66B0}"/>
              </a:ext>
            </a:extLst>
          </p:cNvPr>
          <p:cNvGrpSpPr/>
          <p:nvPr/>
        </p:nvGrpSpPr>
        <p:grpSpPr>
          <a:xfrm>
            <a:off x="1765005" y="2494449"/>
            <a:ext cx="2546223" cy="905096"/>
            <a:chOff x="1100744" y="2624913"/>
            <a:chExt cx="2695078" cy="869429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381DED64-E1E0-4FB8-689D-79820A28E870}"/>
                </a:ext>
              </a:extLst>
            </p:cNvPr>
            <p:cNvSpPr/>
            <p:nvPr/>
          </p:nvSpPr>
          <p:spPr>
            <a:xfrm>
              <a:off x="1100744" y="2624913"/>
              <a:ext cx="2695078" cy="869429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7" name="Rectangle: Rounded Corners 6">
              <a:hlinkClick r:id="rId4" action="ppaction://hlinksldjump"/>
              <a:extLst>
                <a:ext uri="{FF2B5EF4-FFF2-40B4-BE49-F238E27FC236}">
                  <a16:creationId xmlns:a16="http://schemas.microsoft.com/office/drawing/2014/main" id="{DA7704AC-3C47-2A94-656A-5B09554D4A8A}"/>
                </a:ext>
              </a:extLst>
            </p:cNvPr>
            <p:cNvSpPr/>
            <p:nvPr/>
          </p:nvSpPr>
          <p:spPr>
            <a:xfrm>
              <a:off x="1180214" y="2700670"/>
              <a:ext cx="2615608" cy="793671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50000"/>
                </a:lnSpc>
              </a:pP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A.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Mengurangi</a:t>
              </a: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kerusakan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  <a:hlinkClick r:id="" action="ppaction://macro?name=Salah"/>
                </a:rPr>
                <a:t>kerusakan</a:t>
              </a: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B4E97F5D-5EE0-DC7C-93DD-4E0C656E6703}"/>
              </a:ext>
            </a:extLst>
          </p:cNvPr>
          <p:cNvGrpSpPr/>
          <p:nvPr/>
        </p:nvGrpSpPr>
        <p:grpSpPr>
          <a:xfrm>
            <a:off x="1789772" y="3671329"/>
            <a:ext cx="2546223" cy="905096"/>
            <a:chOff x="1100744" y="2624913"/>
            <a:chExt cx="2695078" cy="869429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2E2016FF-2E80-37B2-F492-36C4F7CB35F6}"/>
                </a:ext>
              </a:extLst>
            </p:cNvPr>
            <p:cNvSpPr/>
            <p:nvPr/>
          </p:nvSpPr>
          <p:spPr>
            <a:xfrm>
              <a:off x="1100744" y="2624913"/>
              <a:ext cx="2695078" cy="869429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0" name="Rectangle: Rounded Corners 9">
              <a:hlinkClick r:id="rId4" action="ppaction://hlinksldjump"/>
              <a:extLst>
                <a:ext uri="{FF2B5EF4-FFF2-40B4-BE49-F238E27FC236}">
                  <a16:creationId xmlns:a16="http://schemas.microsoft.com/office/drawing/2014/main" id="{78284F68-DE8B-8E4B-1CF8-C07BDC244BF8}"/>
                </a:ext>
              </a:extLst>
            </p:cNvPr>
            <p:cNvSpPr/>
            <p:nvPr/>
          </p:nvSpPr>
          <p:spPr>
            <a:xfrm>
              <a:off x="1180214" y="2700670"/>
              <a:ext cx="2615608" cy="793671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50000"/>
                </a:lnSpc>
              </a:pP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C.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Memaksimalkan</a:t>
              </a: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kinerja</a:t>
              </a: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komputer</a:t>
              </a: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601B2B3-B499-D768-E943-E27D6F9D99EB}"/>
              </a:ext>
            </a:extLst>
          </p:cNvPr>
          <p:cNvGrpSpPr/>
          <p:nvPr/>
        </p:nvGrpSpPr>
        <p:grpSpPr>
          <a:xfrm>
            <a:off x="4757691" y="3671329"/>
            <a:ext cx="2546223" cy="905096"/>
            <a:chOff x="1100744" y="2624913"/>
            <a:chExt cx="2695078" cy="869429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7910299A-39E3-016D-BF38-9634B9F733D5}"/>
                </a:ext>
              </a:extLst>
            </p:cNvPr>
            <p:cNvSpPr/>
            <p:nvPr/>
          </p:nvSpPr>
          <p:spPr>
            <a:xfrm>
              <a:off x="1100744" y="2624913"/>
              <a:ext cx="2695078" cy="869429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3" name="Rectangle: Rounded Corners 12">
              <a:hlinkClick r:id="rId5" action="ppaction://hlinksldjump"/>
              <a:extLst>
                <a:ext uri="{FF2B5EF4-FFF2-40B4-BE49-F238E27FC236}">
                  <a16:creationId xmlns:a16="http://schemas.microsoft.com/office/drawing/2014/main" id="{8F3863D2-2293-95F8-0E89-964714AF4843}"/>
                </a:ext>
              </a:extLst>
            </p:cNvPr>
            <p:cNvSpPr/>
            <p:nvPr/>
          </p:nvSpPr>
          <p:spPr>
            <a:xfrm>
              <a:off x="1180214" y="2700670"/>
              <a:ext cx="2615608" cy="793671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just">
                <a:lnSpc>
                  <a:spcPct val="150000"/>
                </a:lnSpc>
              </a:pP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D.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Semua</a:t>
              </a: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Benar</a:t>
              </a: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FF47AF5-A5A1-1294-854C-E6C05D70945B}"/>
              </a:ext>
            </a:extLst>
          </p:cNvPr>
          <p:cNvGrpSpPr/>
          <p:nvPr/>
        </p:nvGrpSpPr>
        <p:grpSpPr>
          <a:xfrm>
            <a:off x="4757691" y="2491341"/>
            <a:ext cx="2546223" cy="905096"/>
            <a:chOff x="1100744" y="2624913"/>
            <a:chExt cx="2695078" cy="869429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86BB22C9-CE3F-2E93-17D5-C02B852485D3}"/>
                </a:ext>
              </a:extLst>
            </p:cNvPr>
            <p:cNvSpPr/>
            <p:nvPr/>
          </p:nvSpPr>
          <p:spPr>
            <a:xfrm>
              <a:off x="1100744" y="2624913"/>
              <a:ext cx="2695078" cy="869429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6" name="Rectangle: Rounded Corners 15">
              <a:hlinkClick r:id="rId4" action="ppaction://hlinksldjump"/>
              <a:extLst>
                <a:ext uri="{FF2B5EF4-FFF2-40B4-BE49-F238E27FC236}">
                  <a16:creationId xmlns:a16="http://schemas.microsoft.com/office/drawing/2014/main" id="{DCA816F4-32BC-13B7-4007-3A04A732732F}"/>
                </a:ext>
              </a:extLst>
            </p:cNvPr>
            <p:cNvSpPr/>
            <p:nvPr/>
          </p:nvSpPr>
          <p:spPr>
            <a:xfrm>
              <a:off x="1180214" y="2700670"/>
              <a:ext cx="2615608" cy="793671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50000"/>
                </a:lnSpc>
              </a:pP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B. Agar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tidak</a:t>
              </a: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kotor</a:t>
              </a: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669644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44966-6A9D-100C-CF4D-F0A732A6B022}"/>
              </a:ext>
            </a:extLst>
          </p:cNvPr>
          <p:cNvSpPr/>
          <p:nvPr/>
        </p:nvSpPr>
        <p:spPr>
          <a:xfrm>
            <a:off x="863081" y="724288"/>
            <a:ext cx="7417837" cy="35456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Petunjuk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Penggunaan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</a:p>
          <a:p>
            <a:endParaRPr lang="en-US" dirty="0">
              <a:solidFill>
                <a:schemeClr val="accent1">
                  <a:lumMod val="50000"/>
                </a:schemeClr>
              </a:solidFill>
              <a:latin typeface="Montserrat" panose="00000500000000000000" pitchFamily="2" charset="0"/>
            </a:endParaRP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-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Untuk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memulai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dapat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dilakukan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dengan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memencet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tombol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start</a:t>
            </a:r>
          </a:p>
          <a:p>
            <a:endParaRPr lang="en-US" dirty="0">
              <a:solidFill>
                <a:schemeClr val="accent1">
                  <a:lumMod val="50000"/>
                </a:schemeClr>
              </a:solidFill>
              <a:latin typeface="Montserrat" panose="00000500000000000000" pitchFamily="2" charset="0"/>
            </a:endParaRP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-Akan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terdapat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beberapa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tombol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seperti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materi,quiz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dan ki dan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kd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,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untuk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masuk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      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ke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slide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tersebut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dapat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di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pencet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di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tombol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tersebut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.</a:t>
            </a:r>
          </a:p>
          <a:p>
            <a:endParaRPr lang="en-US" dirty="0">
              <a:solidFill>
                <a:schemeClr val="accent1">
                  <a:lumMod val="50000"/>
                </a:schemeClr>
              </a:solidFill>
              <a:latin typeface="Montserrat" panose="00000500000000000000" pitchFamily="2" charset="0"/>
            </a:endParaRP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-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Untuk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quiz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dapat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dikerjakan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secara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langsung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dan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dapat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mengetahui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benar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-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atau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salah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jawaban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yang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dipilih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. </a:t>
            </a:r>
          </a:p>
          <a:p>
            <a:endParaRPr lang="en-US" dirty="0">
              <a:solidFill>
                <a:schemeClr val="accent1">
                  <a:lumMod val="50000"/>
                </a:schemeClr>
              </a:solidFill>
              <a:latin typeface="Montserrat" panose="00000500000000000000" pitchFamily="2" charset="0"/>
            </a:endParaRP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-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Untuk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tombol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next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digunakan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untuk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lanjut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ke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halaman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berikutnya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Montserrat" panose="00000500000000000000" pitchFamily="2" charset="0"/>
            </a:endParaRP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Dan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untuk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tombol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exit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digunakan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untuk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Kembali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ke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halama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sebelumnya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.</a:t>
            </a:r>
          </a:p>
          <a:p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444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A2E4E-38C6-8A99-FFB3-2E6803818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2349" y="3236775"/>
            <a:ext cx="5259300" cy="897900"/>
          </a:xfrm>
        </p:spPr>
        <p:txBody>
          <a:bodyPr/>
          <a:lstStyle/>
          <a:p>
            <a:pPr algn="ctr"/>
            <a:r>
              <a:rPr lang="en-US" dirty="0"/>
              <a:t>ANDA BENAR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14042E-F989-C169-3F29-46712160AD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2539" y="124537"/>
            <a:ext cx="3258921" cy="3112238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8C88B1A9-5F3E-1224-C4A1-68E17B354686}"/>
              </a:ext>
            </a:extLst>
          </p:cNvPr>
          <p:cNvGrpSpPr/>
          <p:nvPr/>
        </p:nvGrpSpPr>
        <p:grpSpPr>
          <a:xfrm>
            <a:off x="7201649" y="4134675"/>
            <a:ext cx="1293765" cy="586181"/>
            <a:chOff x="7201649" y="4134675"/>
            <a:chExt cx="1293765" cy="586181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96B70283-27C4-00C7-0043-3FB23C5634ED}"/>
                </a:ext>
              </a:extLst>
            </p:cNvPr>
            <p:cNvSpPr/>
            <p:nvPr/>
          </p:nvSpPr>
          <p:spPr>
            <a:xfrm>
              <a:off x="7201649" y="4134675"/>
              <a:ext cx="1293765" cy="586181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ontserrat" panose="00000500000000000000" pitchFamily="2" charset="0"/>
              </a:endParaRPr>
            </a:p>
          </p:txBody>
        </p:sp>
        <p:sp>
          <p:nvSpPr>
            <p:cNvPr id="5" name="Rectangle: Rounded Corners 4">
              <a:hlinkClick r:id="rId3" action="ppaction://hlinksldjump"/>
              <a:extLst>
                <a:ext uri="{FF2B5EF4-FFF2-40B4-BE49-F238E27FC236}">
                  <a16:creationId xmlns:a16="http://schemas.microsoft.com/office/drawing/2014/main" id="{542B7C6A-9EC4-B7C9-783A-2DF218BDE8BC}"/>
                </a:ext>
              </a:extLst>
            </p:cNvPr>
            <p:cNvSpPr/>
            <p:nvPr/>
          </p:nvSpPr>
          <p:spPr>
            <a:xfrm>
              <a:off x="7283302" y="4210493"/>
              <a:ext cx="1212112" cy="510363"/>
            </a:xfrm>
            <a:prstGeom prst="roundRect">
              <a:avLst/>
            </a:prstGeom>
            <a:solidFill>
              <a:srgbClr val="4D34A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Montserrat" panose="00000500000000000000" pitchFamily="2" charset="0"/>
                </a:rPr>
                <a:t>NEXT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21310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A2E4E-38C6-8A99-FFB3-2E6803818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2349" y="3236775"/>
            <a:ext cx="5259300" cy="897900"/>
          </a:xfrm>
        </p:spPr>
        <p:txBody>
          <a:bodyPr/>
          <a:lstStyle/>
          <a:p>
            <a:pPr algn="ctr"/>
            <a:r>
              <a:rPr lang="en-US" dirty="0"/>
              <a:t>ANDA SALAH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14042E-F989-C169-3F29-46712160AD5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942539" y="263734"/>
            <a:ext cx="3258921" cy="2833844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37E60DC2-319C-E8E8-3C0E-BE405389F568}"/>
              </a:ext>
            </a:extLst>
          </p:cNvPr>
          <p:cNvGrpSpPr/>
          <p:nvPr/>
        </p:nvGrpSpPr>
        <p:grpSpPr>
          <a:xfrm>
            <a:off x="7201649" y="4134675"/>
            <a:ext cx="1293765" cy="586181"/>
            <a:chOff x="7201649" y="4134675"/>
            <a:chExt cx="1293765" cy="586181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F8D1170E-D5BD-ED8E-2A43-38762A71EEC2}"/>
                </a:ext>
              </a:extLst>
            </p:cNvPr>
            <p:cNvSpPr/>
            <p:nvPr/>
          </p:nvSpPr>
          <p:spPr>
            <a:xfrm>
              <a:off x="7201649" y="4134675"/>
              <a:ext cx="1293765" cy="586181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ontserrat" panose="00000500000000000000" pitchFamily="2" charset="0"/>
              </a:endParaRPr>
            </a:p>
          </p:txBody>
        </p:sp>
        <p:sp>
          <p:nvSpPr>
            <p:cNvPr id="5" name="Rectangle: Rounded Corners 4">
              <a:hlinkClick r:id="rId3" action="ppaction://hlinksldjump"/>
              <a:extLst>
                <a:ext uri="{FF2B5EF4-FFF2-40B4-BE49-F238E27FC236}">
                  <a16:creationId xmlns:a16="http://schemas.microsoft.com/office/drawing/2014/main" id="{FB647051-0D0E-EBF9-8530-1A9F1F971951}"/>
                </a:ext>
              </a:extLst>
            </p:cNvPr>
            <p:cNvSpPr/>
            <p:nvPr/>
          </p:nvSpPr>
          <p:spPr>
            <a:xfrm>
              <a:off x="7283302" y="4210493"/>
              <a:ext cx="1212112" cy="510363"/>
            </a:xfrm>
            <a:prstGeom prst="roundRect">
              <a:avLst/>
            </a:prstGeom>
            <a:solidFill>
              <a:srgbClr val="4D34A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Montserrat" panose="00000500000000000000" pitchFamily="2" charset="0"/>
                </a:rPr>
                <a:t>NEXT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2598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4D02BD6-C377-0185-F209-F1F4DA090DE8}"/>
              </a:ext>
            </a:extLst>
          </p:cNvPr>
          <p:cNvSpPr/>
          <p:nvPr/>
        </p:nvSpPr>
        <p:spPr>
          <a:xfrm>
            <a:off x="1483517" y="824371"/>
            <a:ext cx="6176966" cy="149896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10.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Perawatan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komputer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sebaiknya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dilakukan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dengan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…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B2FF7FF-2AD2-43EB-E1A3-147D26C8957C}"/>
              </a:ext>
            </a:extLst>
          </p:cNvPr>
          <p:cNvGrpSpPr/>
          <p:nvPr/>
        </p:nvGrpSpPr>
        <p:grpSpPr>
          <a:xfrm>
            <a:off x="1765005" y="2494449"/>
            <a:ext cx="2546223" cy="905096"/>
            <a:chOff x="1100744" y="2624913"/>
            <a:chExt cx="2695078" cy="869429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83414D10-24D9-DA9B-BF79-82F31BA4D435}"/>
                </a:ext>
              </a:extLst>
            </p:cNvPr>
            <p:cNvSpPr/>
            <p:nvPr/>
          </p:nvSpPr>
          <p:spPr>
            <a:xfrm>
              <a:off x="1100744" y="2624913"/>
              <a:ext cx="2695078" cy="869429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7" name="Rectangle: Rounded Corners 6">
              <a:hlinkClick r:id="rId4" action="ppaction://hlinksldjump"/>
              <a:extLst>
                <a:ext uri="{FF2B5EF4-FFF2-40B4-BE49-F238E27FC236}">
                  <a16:creationId xmlns:a16="http://schemas.microsoft.com/office/drawing/2014/main" id="{5253AB35-2DB7-2CEC-3831-09C351555E0A}"/>
                </a:ext>
              </a:extLst>
            </p:cNvPr>
            <p:cNvSpPr/>
            <p:nvPr/>
          </p:nvSpPr>
          <p:spPr>
            <a:xfrm>
              <a:off x="1180214" y="2700670"/>
              <a:ext cx="2615608" cy="793671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50000"/>
                </a:lnSpc>
              </a:pP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A. 3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bulan</a:t>
              </a: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sekali</a:t>
              </a: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F28FF356-28BF-6755-A350-E032ABD165A4}"/>
              </a:ext>
            </a:extLst>
          </p:cNvPr>
          <p:cNvGrpSpPr/>
          <p:nvPr/>
        </p:nvGrpSpPr>
        <p:grpSpPr>
          <a:xfrm>
            <a:off x="1789772" y="3671329"/>
            <a:ext cx="2546223" cy="905096"/>
            <a:chOff x="1100744" y="2624913"/>
            <a:chExt cx="2695078" cy="869429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2BA8A03A-B693-A090-886F-7DD139158CB5}"/>
                </a:ext>
              </a:extLst>
            </p:cNvPr>
            <p:cNvSpPr/>
            <p:nvPr/>
          </p:nvSpPr>
          <p:spPr>
            <a:xfrm>
              <a:off x="1100744" y="2624913"/>
              <a:ext cx="2695078" cy="869429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0" name="Rectangle: Rounded Corners 9">
              <a:hlinkClick r:id="rId4" action="ppaction://hlinksldjump"/>
              <a:extLst>
                <a:ext uri="{FF2B5EF4-FFF2-40B4-BE49-F238E27FC236}">
                  <a16:creationId xmlns:a16="http://schemas.microsoft.com/office/drawing/2014/main" id="{C55D5B3B-B894-F78C-FA57-7885BBDD9132}"/>
                </a:ext>
              </a:extLst>
            </p:cNvPr>
            <p:cNvSpPr/>
            <p:nvPr/>
          </p:nvSpPr>
          <p:spPr>
            <a:xfrm>
              <a:off x="1180214" y="2700670"/>
              <a:ext cx="2615608" cy="793671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just">
                <a:lnSpc>
                  <a:spcPct val="150000"/>
                </a:lnSpc>
              </a:pP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C.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Tidak</a:t>
              </a: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Teratur</a:t>
              </a: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B969AAE-13B1-C09E-0BBA-2BF40EA71DA2}"/>
              </a:ext>
            </a:extLst>
          </p:cNvPr>
          <p:cNvGrpSpPr/>
          <p:nvPr/>
        </p:nvGrpSpPr>
        <p:grpSpPr>
          <a:xfrm>
            <a:off x="4757691" y="3671329"/>
            <a:ext cx="2546223" cy="905096"/>
            <a:chOff x="1100744" y="2624913"/>
            <a:chExt cx="2695078" cy="869429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5BA0952A-B7AA-A018-25F4-7CEA1BABFFA0}"/>
                </a:ext>
              </a:extLst>
            </p:cNvPr>
            <p:cNvSpPr/>
            <p:nvPr/>
          </p:nvSpPr>
          <p:spPr>
            <a:xfrm>
              <a:off x="1100744" y="2624913"/>
              <a:ext cx="2695078" cy="869429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3" name="Rectangle: Rounded Corners 12">
              <a:hlinkClick r:id="rId5" action="ppaction://hlinksldjump"/>
              <a:extLst>
                <a:ext uri="{FF2B5EF4-FFF2-40B4-BE49-F238E27FC236}">
                  <a16:creationId xmlns:a16="http://schemas.microsoft.com/office/drawing/2014/main" id="{7FE3612E-7934-0F63-3875-90A4AB0F14FC}"/>
                </a:ext>
              </a:extLst>
            </p:cNvPr>
            <p:cNvSpPr/>
            <p:nvPr/>
          </p:nvSpPr>
          <p:spPr>
            <a:xfrm>
              <a:off x="1180214" y="2700670"/>
              <a:ext cx="2615608" cy="793671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just">
                <a:lnSpc>
                  <a:spcPct val="150000"/>
                </a:lnSpc>
              </a:pP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D.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Secara</a:t>
              </a: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berkala</a:t>
              </a: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D1D7476-8CF3-5CF5-9F83-C7C7DA35E2E0}"/>
              </a:ext>
            </a:extLst>
          </p:cNvPr>
          <p:cNvGrpSpPr/>
          <p:nvPr/>
        </p:nvGrpSpPr>
        <p:grpSpPr>
          <a:xfrm>
            <a:off x="4757691" y="2491341"/>
            <a:ext cx="2546223" cy="905096"/>
            <a:chOff x="1100744" y="2624913"/>
            <a:chExt cx="2695078" cy="869429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DFB83AA6-5521-1874-5234-E9734605031C}"/>
                </a:ext>
              </a:extLst>
            </p:cNvPr>
            <p:cNvSpPr/>
            <p:nvPr/>
          </p:nvSpPr>
          <p:spPr>
            <a:xfrm>
              <a:off x="1100744" y="2624913"/>
              <a:ext cx="2695078" cy="869429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50000"/>
                </a:lnSpc>
              </a:pP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6" name="Rectangle: Rounded Corners 15">
              <a:hlinkClick r:id="rId4" action="ppaction://hlinksldjump"/>
              <a:extLst>
                <a:ext uri="{FF2B5EF4-FFF2-40B4-BE49-F238E27FC236}">
                  <a16:creationId xmlns:a16="http://schemas.microsoft.com/office/drawing/2014/main" id="{79A5AA44-39EC-158B-4184-25B4717940A4}"/>
                </a:ext>
              </a:extLst>
            </p:cNvPr>
            <p:cNvSpPr/>
            <p:nvPr/>
          </p:nvSpPr>
          <p:spPr>
            <a:xfrm>
              <a:off x="1180214" y="2700670"/>
              <a:ext cx="2615608" cy="793671"/>
            </a:xfrm>
            <a:prstGeom prst="round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just">
                <a:lnSpc>
                  <a:spcPct val="150000"/>
                </a:lnSpc>
              </a:pP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B. 5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bulan</a:t>
              </a:r>
              <a:r>
                <a:rPr lang="en-US" sz="1600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  <a:r>
                <a:rPr lang="en-US" sz="1600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sekali</a:t>
              </a:r>
              <a:endParaRPr lang="en-US" sz="1600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6906969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A2E4E-38C6-8A99-FFB3-2E6803818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2349" y="3236775"/>
            <a:ext cx="5259300" cy="897900"/>
          </a:xfrm>
        </p:spPr>
        <p:txBody>
          <a:bodyPr/>
          <a:lstStyle/>
          <a:p>
            <a:pPr algn="ctr"/>
            <a:r>
              <a:rPr lang="en-US" dirty="0"/>
              <a:t>ANDA BENAR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14042E-F989-C169-3F29-46712160AD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2539" y="124537"/>
            <a:ext cx="3258921" cy="3112238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BCD760C8-28D7-106F-4B0A-81D0A1E25DAA}"/>
              </a:ext>
            </a:extLst>
          </p:cNvPr>
          <p:cNvGrpSpPr/>
          <p:nvPr/>
        </p:nvGrpSpPr>
        <p:grpSpPr>
          <a:xfrm>
            <a:off x="7201649" y="4134675"/>
            <a:ext cx="1293765" cy="586181"/>
            <a:chOff x="7201649" y="4134675"/>
            <a:chExt cx="1293765" cy="586181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A634D891-C2F0-C7BB-57FF-402588C1DB7A}"/>
                </a:ext>
              </a:extLst>
            </p:cNvPr>
            <p:cNvSpPr/>
            <p:nvPr/>
          </p:nvSpPr>
          <p:spPr>
            <a:xfrm>
              <a:off x="7201649" y="4134675"/>
              <a:ext cx="1293765" cy="586181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ontserrat" panose="00000500000000000000" pitchFamily="2" charset="0"/>
              </a:endParaRPr>
            </a:p>
          </p:txBody>
        </p:sp>
        <p:sp>
          <p:nvSpPr>
            <p:cNvPr id="5" name="Rectangle: Rounded Corners 4">
              <a:hlinkClick r:id="rId3" action="ppaction://hlinksldjump"/>
              <a:extLst>
                <a:ext uri="{FF2B5EF4-FFF2-40B4-BE49-F238E27FC236}">
                  <a16:creationId xmlns:a16="http://schemas.microsoft.com/office/drawing/2014/main" id="{9CC03639-FE75-31AA-0BB5-4A7AC4FD03B1}"/>
                </a:ext>
              </a:extLst>
            </p:cNvPr>
            <p:cNvSpPr/>
            <p:nvPr/>
          </p:nvSpPr>
          <p:spPr>
            <a:xfrm>
              <a:off x="7283302" y="4210493"/>
              <a:ext cx="1212112" cy="510363"/>
            </a:xfrm>
            <a:prstGeom prst="roundRect">
              <a:avLst/>
            </a:prstGeom>
            <a:solidFill>
              <a:srgbClr val="4D34A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Montserrat" panose="00000500000000000000" pitchFamily="2" charset="0"/>
                </a:rPr>
                <a:t>NEXT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47967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A2E4E-38C6-8A99-FFB3-2E6803818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2349" y="3236775"/>
            <a:ext cx="5259300" cy="897900"/>
          </a:xfrm>
        </p:spPr>
        <p:txBody>
          <a:bodyPr/>
          <a:lstStyle/>
          <a:p>
            <a:pPr algn="ctr"/>
            <a:r>
              <a:rPr lang="en-US" dirty="0"/>
              <a:t>ANDA SALAH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14042E-F989-C169-3F29-46712160AD5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942539" y="263734"/>
            <a:ext cx="3258921" cy="2833844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335F00B9-4B3C-938D-64F1-87ECCABF7756}"/>
              </a:ext>
            </a:extLst>
          </p:cNvPr>
          <p:cNvGrpSpPr/>
          <p:nvPr/>
        </p:nvGrpSpPr>
        <p:grpSpPr>
          <a:xfrm>
            <a:off x="7201649" y="4134675"/>
            <a:ext cx="1293765" cy="586181"/>
            <a:chOff x="7201649" y="4134675"/>
            <a:chExt cx="1293765" cy="586181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66AC8E4D-513F-48C1-D6A2-5941CD27B17D}"/>
                </a:ext>
              </a:extLst>
            </p:cNvPr>
            <p:cNvSpPr/>
            <p:nvPr/>
          </p:nvSpPr>
          <p:spPr>
            <a:xfrm>
              <a:off x="7201649" y="4134675"/>
              <a:ext cx="1293765" cy="586181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ontserrat" panose="00000500000000000000" pitchFamily="2" charset="0"/>
              </a:endParaRPr>
            </a:p>
          </p:txBody>
        </p:sp>
        <p:sp>
          <p:nvSpPr>
            <p:cNvPr id="5" name="Rectangle: Rounded Corners 4">
              <a:hlinkClick r:id="rId3" action="ppaction://hlinksldjump"/>
              <a:extLst>
                <a:ext uri="{FF2B5EF4-FFF2-40B4-BE49-F238E27FC236}">
                  <a16:creationId xmlns:a16="http://schemas.microsoft.com/office/drawing/2014/main" id="{749C9717-2267-0971-2DC2-8B0177C98582}"/>
                </a:ext>
              </a:extLst>
            </p:cNvPr>
            <p:cNvSpPr/>
            <p:nvPr/>
          </p:nvSpPr>
          <p:spPr>
            <a:xfrm>
              <a:off x="7283302" y="4210493"/>
              <a:ext cx="1212112" cy="510363"/>
            </a:xfrm>
            <a:prstGeom prst="roundRect">
              <a:avLst/>
            </a:prstGeom>
            <a:solidFill>
              <a:srgbClr val="4D34A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Montserrat" panose="00000500000000000000" pitchFamily="2" charset="0"/>
                </a:rPr>
                <a:t>NEXT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74212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7B791-D9BB-D9C7-CB7C-2F49CE0A70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8482" y="284863"/>
            <a:ext cx="2067036" cy="2756048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E1AB2EF-16EE-86D2-CB07-22A427ACE00B}"/>
              </a:ext>
            </a:extLst>
          </p:cNvPr>
          <p:cNvSpPr/>
          <p:nvPr/>
        </p:nvSpPr>
        <p:spPr>
          <a:xfrm>
            <a:off x="2065374" y="3232297"/>
            <a:ext cx="5013251" cy="130780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Perkenalkan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nama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saya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Mohammad Iqbal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Prihantono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mahasiswa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Universitas Muhammadiyah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Sidarjo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Prodi Pendidikan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Teknologi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Informasi</a:t>
            </a:r>
            <a:endParaRPr lang="en-US" sz="1600" dirty="0">
              <a:solidFill>
                <a:schemeClr val="tx1"/>
              </a:solidFill>
              <a:latin typeface="Montserrat" panose="00000500000000000000" pitchFamily="2" charset="0"/>
            </a:endParaRPr>
          </a:p>
          <a:p>
            <a:pPr algn="ctr"/>
            <a:endParaRPr lang="en-US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8ECEAEE-40F7-5539-0A4D-F134586021E4}"/>
              </a:ext>
            </a:extLst>
          </p:cNvPr>
          <p:cNvSpPr/>
          <p:nvPr/>
        </p:nvSpPr>
        <p:spPr>
          <a:xfrm>
            <a:off x="7889358" y="202019"/>
            <a:ext cx="467833" cy="616688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98353C3-48A1-2C06-7819-9EB59DD24ADC}"/>
              </a:ext>
            </a:extLst>
          </p:cNvPr>
          <p:cNvGrpSpPr/>
          <p:nvPr/>
        </p:nvGrpSpPr>
        <p:grpSpPr>
          <a:xfrm>
            <a:off x="7719237" y="4401879"/>
            <a:ext cx="1050919" cy="431313"/>
            <a:chOff x="7201649" y="4134675"/>
            <a:chExt cx="1293765" cy="586181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8B7BD7C6-5831-47EE-8A8E-1E563B867FFF}"/>
                </a:ext>
              </a:extLst>
            </p:cNvPr>
            <p:cNvSpPr/>
            <p:nvPr/>
          </p:nvSpPr>
          <p:spPr>
            <a:xfrm>
              <a:off x="7201649" y="4134675"/>
              <a:ext cx="1293765" cy="586181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ontserrat" panose="00000500000000000000" pitchFamily="2" charset="0"/>
              </a:endParaRPr>
            </a:p>
          </p:txBody>
        </p:sp>
        <p:sp>
          <p:nvSpPr>
            <p:cNvPr id="4" name="Rectangle: Rounded Corners 3">
              <a:hlinkClick r:id="rId5" action="ppaction://hlinksldjump"/>
              <a:extLst>
                <a:ext uri="{FF2B5EF4-FFF2-40B4-BE49-F238E27FC236}">
                  <a16:creationId xmlns:a16="http://schemas.microsoft.com/office/drawing/2014/main" id="{33C0CE6D-5B78-FBD3-038D-BDDF27D0BF0F}"/>
                </a:ext>
              </a:extLst>
            </p:cNvPr>
            <p:cNvSpPr/>
            <p:nvPr/>
          </p:nvSpPr>
          <p:spPr>
            <a:xfrm>
              <a:off x="7283302" y="4210493"/>
              <a:ext cx="1212112" cy="510363"/>
            </a:xfrm>
            <a:prstGeom prst="roundRect">
              <a:avLst/>
            </a:prstGeom>
            <a:solidFill>
              <a:srgbClr val="4D34A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Montserrat" panose="00000500000000000000" pitchFamily="2" charset="0"/>
                </a:rPr>
                <a:t>NEXT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094928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7" name="Google Shape;3667;p66"/>
          <p:cNvSpPr txBox="1">
            <a:spLocks noGrp="1"/>
          </p:cNvSpPr>
          <p:nvPr>
            <p:ph type="ctrTitle"/>
          </p:nvPr>
        </p:nvSpPr>
        <p:spPr>
          <a:xfrm>
            <a:off x="3857438" y="1637201"/>
            <a:ext cx="3429000" cy="99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THANKS!</a:t>
            </a:r>
            <a:endParaRPr dirty="0"/>
          </a:p>
        </p:txBody>
      </p:sp>
      <p:sp>
        <p:nvSpPr>
          <p:cNvPr id="3668" name="Google Shape;3668;p66"/>
          <p:cNvSpPr txBox="1">
            <a:spLocks noGrp="1"/>
          </p:cNvSpPr>
          <p:nvPr>
            <p:ph type="subTitle" idx="1"/>
          </p:nvPr>
        </p:nvSpPr>
        <p:spPr>
          <a:xfrm>
            <a:off x="4220099" y="2537764"/>
            <a:ext cx="3429000" cy="25339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lang="en-US" dirty="0"/>
              <a:t>@Iqbal.Mhmdd</a:t>
            </a:r>
            <a:endParaRPr dirty="0"/>
          </a:p>
        </p:txBody>
      </p:sp>
      <p:sp>
        <p:nvSpPr>
          <p:cNvPr id="3670" name="Google Shape;3670;p66"/>
          <p:cNvSpPr txBox="1"/>
          <p:nvPr/>
        </p:nvSpPr>
        <p:spPr>
          <a:xfrm>
            <a:off x="4572000" y="4118813"/>
            <a:ext cx="3429000" cy="32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2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Please keep this slide for attribution</a:t>
            </a:r>
            <a:endParaRPr sz="1000">
              <a:solidFill>
                <a:schemeClr val="lt2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grpSp>
        <p:nvGrpSpPr>
          <p:cNvPr id="3672" name="Google Shape;3672;p66"/>
          <p:cNvGrpSpPr/>
          <p:nvPr/>
        </p:nvGrpSpPr>
        <p:grpSpPr>
          <a:xfrm>
            <a:off x="4000272" y="2625633"/>
            <a:ext cx="294115" cy="294086"/>
            <a:chOff x="812101" y="2571761"/>
            <a:chExt cx="417066" cy="417024"/>
          </a:xfrm>
        </p:grpSpPr>
        <p:sp>
          <p:nvSpPr>
            <p:cNvPr id="3673" name="Google Shape;3673;p66"/>
            <p:cNvSpPr/>
            <p:nvPr/>
          </p:nvSpPr>
          <p:spPr>
            <a:xfrm>
              <a:off x="935084" y="2694744"/>
              <a:ext cx="171071" cy="171071"/>
            </a:xfrm>
            <a:custGeom>
              <a:avLst/>
              <a:gdLst/>
              <a:ahLst/>
              <a:cxnLst/>
              <a:rect l="l" t="t" r="r" b="b"/>
              <a:pathLst>
                <a:path w="8197" h="8197" extrusionOk="0">
                  <a:moveTo>
                    <a:pt x="4099" y="1171"/>
                  </a:moveTo>
                  <a:cubicBezTo>
                    <a:pt x="5712" y="1171"/>
                    <a:pt x="7027" y="2484"/>
                    <a:pt x="7027" y="4097"/>
                  </a:cubicBezTo>
                  <a:cubicBezTo>
                    <a:pt x="7027" y="5712"/>
                    <a:pt x="5712" y="7025"/>
                    <a:pt x="4099" y="7025"/>
                  </a:cubicBezTo>
                  <a:cubicBezTo>
                    <a:pt x="2486" y="7025"/>
                    <a:pt x="1171" y="5712"/>
                    <a:pt x="1171" y="4097"/>
                  </a:cubicBezTo>
                  <a:cubicBezTo>
                    <a:pt x="1171" y="2484"/>
                    <a:pt x="2486" y="1171"/>
                    <a:pt x="4099" y="1171"/>
                  </a:cubicBezTo>
                  <a:close/>
                  <a:moveTo>
                    <a:pt x="4099" y="0"/>
                  </a:moveTo>
                  <a:cubicBezTo>
                    <a:pt x="1840" y="0"/>
                    <a:pt x="0" y="1838"/>
                    <a:pt x="0" y="4097"/>
                  </a:cubicBezTo>
                  <a:cubicBezTo>
                    <a:pt x="0" y="6358"/>
                    <a:pt x="1840" y="8196"/>
                    <a:pt x="4099" y="8196"/>
                  </a:cubicBezTo>
                  <a:cubicBezTo>
                    <a:pt x="6358" y="8196"/>
                    <a:pt x="8196" y="6358"/>
                    <a:pt x="8196" y="4097"/>
                  </a:cubicBezTo>
                  <a:cubicBezTo>
                    <a:pt x="8196" y="1838"/>
                    <a:pt x="6358" y="0"/>
                    <a:pt x="409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4" name="Google Shape;3674;p66"/>
            <p:cNvSpPr/>
            <p:nvPr/>
          </p:nvSpPr>
          <p:spPr>
            <a:xfrm>
              <a:off x="860977" y="2620616"/>
              <a:ext cx="319311" cy="319290"/>
            </a:xfrm>
            <a:custGeom>
              <a:avLst/>
              <a:gdLst/>
              <a:ahLst/>
              <a:cxnLst/>
              <a:rect l="l" t="t" r="r" b="b"/>
              <a:pathLst>
                <a:path w="15300" h="15299" extrusionOk="0">
                  <a:moveTo>
                    <a:pt x="12333" y="1171"/>
                  </a:moveTo>
                  <a:cubicBezTo>
                    <a:pt x="13306" y="1171"/>
                    <a:pt x="14128" y="1994"/>
                    <a:pt x="14128" y="2967"/>
                  </a:cubicBezTo>
                  <a:lnTo>
                    <a:pt x="14128" y="12334"/>
                  </a:lnTo>
                  <a:cubicBezTo>
                    <a:pt x="14128" y="13307"/>
                    <a:pt x="13306" y="14129"/>
                    <a:pt x="12333" y="14129"/>
                  </a:cubicBezTo>
                  <a:lnTo>
                    <a:pt x="2968" y="14129"/>
                  </a:lnTo>
                  <a:cubicBezTo>
                    <a:pt x="1993" y="14129"/>
                    <a:pt x="1172" y="13307"/>
                    <a:pt x="1172" y="12334"/>
                  </a:cubicBezTo>
                  <a:lnTo>
                    <a:pt x="1172" y="2967"/>
                  </a:lnTo>
                  <a:cubicBezTo>
                    <a:pt x="1172" y="1994"/>
                    <a:pt x="1993" y="1171"/>
                    <a:pt x="2968" y="1171"/>
                  </a:cubicBezTo>
                  <a:close/>
                  <a:moveTo>
                    <a:pt x="2968" y="0"/>
                  </a:moveTo>
                  <a:cubicBezTo>
                    <a:pt x="1351" y="0"/>
                    <a:pt x="1" y="1346"/>
                    <a:pt x="1" y="2967"/>
                  </a:cubicBezTo>
                  <a:lnTo>
                    <a:pt x="1" y="12334"/>
                  </a:lnTo>
                  <a:cubicBezTo>
                    <a:pt x="1" y="13952"/>
                    <a:pt x="1349" y="15299"/>
                    <a:pt x="2968" y="15299"/>
                  </a:cubicBezTo>
                  <a:lnTo>
                    <a:pt x="12333" y="15299"/>
                  </a:lnTo>
                  <a:cubicBezTo>
                    <a:pt x="13953" y="15299"/>
                    <a:pt x="15299" y="13951"/>
                    <a:pt x="15299" y="12334"/>
                  </a:cubicBezTo>
                  <a:lnTo>
                    <a:pt x="15299" y="2967"/>
                  </a:lnTo>
                  <a:cubicBezTo>
                    <a:pt x="15299" y="1345"/>
                    <a:pt x="13948" y="0"/>
                    <a:pt x="1233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5" name="Google Shape;3675;p66"/>
            <p:cNvSpPr/>
            <p:nvPr/>
          </p:nvSpPr>
          <p:spPr>
            <a:xfrm>
              <a:off x="812101" y="2571761"/>
              <a:ext cx="417066" cy="417024"/>
            </a:xfrm>
            <a:custGeom>
              <a:avLst/>
              <a:gdLst/>
              <a:ahLst/>
              <a:cxnLst/>
              <a:rect l="l" t="t" r="r" b="b"/>
              <a:pathLst>
                <a:path w="19984" h="19982" extrusionOk="0">
                  <a:moveTo>
                    <a:pt x="17056" y="1172"/>
                  </a:moveTo>
                  <a:cubicBezTo>
                    <a:pt x="18025" y="1172"/>
                    <a:pt x="18812" y="1959"/>
                    <a:pt x="18812" y="2927"/>
                  </a:cubicBezTo>
                  <a:lnTo>
                    <a:pt x="18812" y="17056"/>
                  </a:lnTo>
                  <a:cubicBezTo>
                    <a:pt x="18812" y="18023"/>
                    <a:pt x="18025" y="18811"/>
                    <a:pt x="17056" y="18811"/>
                  </a:cubicBezTo>
                  <a:lnTo>
                    <a:pt x="2928" y="18811"/>
                  </a:lnTo>
                  <a:cubicBezTo>
                    <a:pt x="1961" y="18811"/>
                    <a:pt x="1172" y="18023"/>
                    <a:pt x="1172" y="17056"/>
                  </a:cubicBezTo>
                  <a:lnTo>
                    <a:pt x="1172" y="2927"/>
                  </a:lnTo>
                  <a:cubicBezTo>
                    <a:pt x="1172" y="1959"/>
                    <a:pt x="1961" y="1172"/>
                    <a:pt x="2928" y="1172"/>
                  </a:cubicBezTo>
                  <a:close/>
                  <a:moveTo>
                    <a:pt x="2928" y="1"/>
                  </a:moveTo>
                  <a:cubicBezTo>
                    <a:pt x="1313" y="1"/>
                    <a:pt x="1" y="1313"/>
                    <a:pt x="1" y="2927"/>
                  </a:cubicBezTo>
                  <a:lnTo>
                    <a:pt x="1" y="17056"/>
                  </a:lnTo>
                  <a:cubicBezTo>
                    <a:pt x="1" y="18669"/>
                    <a:pt x="1313" y="19982"/>
                    <a:pt x="2928" y="19982"/>
                  </a:cubicBezTo>
                  <a:lnTo>
                    <a:pt x="17056" y="19982"/>
                  </a:lnTo>
                  <a:cubicBezTo>
                    <a:pt x="18669" y="19982"/>
                    <a:pt x="19984" y="18669"/>
                    <a:pt x="19984" y="17056"/>
                  </a:cubicBezTo>
                  <a:lnTo>
                    <a:pt x="19984" y="2927"/>
                  </a:lnTo>
                  <a:cubicBezTo>
                    <a:pt x="19984" y="1313"/>
                    <a:pt x="18669" y="1"/>
                    <a:pt x="1705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6" name="Google Shape;3676;p66"/>
            <p:cNvSpPr/>
            <p:nvPr/>
          </p:nvSpPr>
          <p:spPr>
            <a:xfrm>
              <a:off x="1081712" y="2670306"/>
              <a:ext cx="48878" cy="48898"/>
            </a:xfrm>
            <a:custGeom>
              <a:avLst/>
              <a:gdLst/>
              <a:ahLst/>
              <a:cxnLst/>
              <a:rect l="l" t="t" r="r" b="b"/>
              <a:pathLst>
                <a:path w="2342" h="2343" extrusionOk="0">
                  <a:moveTo>
                    <a:pt x="1170" y="0"/>
                  </a:moveTo>
                  <a:cubicBezTo>
                    <a:pt x="524" y="0"/>
                    <a:pt x="1" y="526"/>
                    <a:pt x="1" y="1171"/>
                  </a:cubicBezTo>
                  <a:cubicBezTo>
                    <a:pt x="1" y="1817"/>
                    <a:pt x="524" y="2342"/>
                    <a:pt x="1170" y="2342"/>
                  </a:cubicBezTo>
                  <a:cubicBezTo>
                    <a:pt x="1816" y="2342"/>
                    <a:pt x="2341" y="1817"/>
                    <a:pt x="2341" y="1171"/>
                  </a:cubicBezTo>
                  <a:cubicBezTo>
                    <a:pt x="2341" y="526"/>
                    <a:pt x="1816" y="0"/>
                    <a:pt x="117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81" name="Google Shape;3681;p66"/>
          <p:cNvGrpSpPr/>
          <p:nvPr/>
        </p:nvGrpSpPr>
        <p:grpSpPr>
          <a:xfrm>
            <a:off x="2527825" y="1289761"/>
            <a:ext cx="1316454" cy="2563989"/>
            <a:chOff x="11857575" y="-1909300"/>
            <a:chExt cx="1740650" cy="3390175"/>
          </a:xfrm>
        </p:grpSpPr>
        <p:sp>
          <p:nvSpPr>
            <p:cNvPr id="3682" name="Google Shape;3682;p66"/>
            <p:cNvSpPr/>
            <p:nvPr/>
          </p:nvSpPr>
          <p:spPr>
            <a:xfrm>
              <a:off x="11896625" y="-1870225"/>
              <a:ext cx="1662525" cy="3312050"/>
            </a:xfrm>
            <a:custGeom>
              <a:avLst/>
              <a:gdLst/>
              <a:ahLst/>
              <a:cxnLst/>
              <a:rect l="l" t="t" r="r" b="b"/>
              <a:pathLst>
                <a:path w="66501" h="132482" extrusionOk="0">
                  <a:moveTo>
                    <a:pt x="7561" y="0"/>
                  </a:moveTo>
                  <a:cubicBezTo>
                    <a:pt x="3392" y="0"/>
                    <a:pt x="1" y="3394"/>
                    <a:pt x="1" y="7563"/>
                  </a:cubicBezTo>
                  <a:lnTo>
                    <a:pt x="1" y="124921"/>
                  </a:lnTo>
                  <a:cubicBezTo>
                    <a:pt x="1" y="129090"/>
                    <a:pt x="3392" y="132481"/>
                    <a:pt x="7561" y="132481"/>
                  </a:cubicBezTo>
                  <a:lnTo>
                    <a:pt x="58938" y="132481"/>
                  </a:lnTo>
                  <a:cubicBezTo>
                    <a:pt x="63110" y="132481"/>
                    <a:pt x="66501" y="129090"/>
                    <a:pt x="66501" y="124921"/>
                  </a:cubicBezTo>
                  <a:lnTo>
                    <a:pt x="66501" y="7563"/>
                  </a:lnTo>
                  <a:cubicBezTo>
                    <a:pt x="66501" y="3804"/>
                    <a:pt x="63742" y="687"/>
                    <a:pt x="60144" y="107"/>
                  </a:cubicBezTo>
                  <a:cubicBezTo>
                    <a:pt x="59750" y="43"/>
                    <a:pt x="59351" y="0"/>
                    <a:pt x="589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3" name="Google Shape;3683;p66"/>
            <p:cNvSpPr/>
            <p:nvPr/>
          </p:nvSpPr>
          <p:spPr>
            <a:xfrm>
              <a:off x="11857575" y="-1909300"/>
              <a:ext cx="870325" cy="3390175"/>
            </a:xfrm>
            <a:custGeom>
              <a:avLst/>
              <a:gdLst/>
              <a:ahLst/>
              <a:cxnLst/>
              <a:rect l="l" t="t" r="r" b="b"/>
              <a:pathLst>
                <a:path w="34813" h="135607" extrusionOk="0">
                  <a:moveTo>
                    <a:pt x="9123" y="1"/>
                  </a:moveTo>
                  <a:cubicBezTo>
                    <a:pt x="4084" y="1"/>
                    <a:pt x="0" y="4085"/>
                    <a:pt x="0" y="9126"/>
                  </a:cubicBezTo>
                  <a:lnTo>
                    <a:pt x="0" y="126484"/>
                  </a:lnTo>
                  <a:cubicBezTo>
                    <a:pt x="0" y="131522"/>
                    <a:pt x="4084" y="135606"/>
                    <a:pt x="9123" y="135606"/>
                  </a:cubicBezTo>
                  <a:lnTo>
                    <a:pt x="34813" y="135606"/>
                  </a:lnTo>
                  <a:lnTo>
                    <a:pt x="34813" y="134044"/>
                  </a:lnTo>
                  <a:lnTo>
                    <a:pt x="9123" y="134044"/>
                  </a:lnTo>
                  <a:cubicBezTo>
                    <a:pt x="4954" y="134044"/>
                    <a:pt x="1563" y="130653"/>
                    <a:pt x="1563" y="126484"/>
                  </a:cubicBezTo>
                  <a:lnTo>
                    <a:pt x="1563" y="9126"/>
                  </a:lnTo>
                  <a:cubicBezTo>
                    <a:pt x="1563" y="4957"/>
                    <a:pt x="4954" y="1563"/>
                    <a:pt x="9123" y="1563"/>
                  </a:cubicBezTo>
                  <a:lnTo>
                    <a:pt x="34813" y="1563"/>
                  </a:lnTo>
                  <a:lnTo>
                    <a:pt x="3481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4" name="Google Shape;3684;p66"/>
            <p:cNvSpPr/>
            <p:nvPr/>
          </p:nvSpPr>
          <p:spPr>
            <a:xfrm>
              <a:off x="12727875" y="-1909300"/>
              <a:ext cx="870350" cy="3390175"/>
            </a:xfrm>
            <a:custGeom>
              <a:avLst/>
              <a:gdLst/>
              <a:ahLst/>
              <a:cxnLst/>
              <a:rect l="l" t="t" r="r" b="b"/>
              <a:pathLst>
                <a:path w="34814" h="135607" extrusionOk="0">
                  <a:moveTo>
                    <a:pt x="1" y="1"/>
                  </a:moveTo>
                  <a:lnTo>
                    <a:pt x="1" y="1563"/>
                  </a:lnTo>
                  <a:lnTo>
                    <a:pt x="25691" y="1563"/>
                  </a:lnTo>
                  <a:cubicBezTo>
                    <a:pt x="29858" y="1563"/>
                    <a:pt x="33251" y="4957"/>
                    <a:pt x="33251" y="9126"/>
                  </a:cubicBezTo>
                  <a:lnTo>
                    <a:pt x="33251" y="126484"/>
                  </a:lnTo>
                  <a:cubicBezTo>
                    <a:pt x="33251" y="130653"/>
                    <a:pt x="29860" y="134044"/>
                    <a:pt x="25691" y="134044"/>
                  </a:cubicBezTo>
                  <a:lnTo>
                    <a:pt x="1" y="134044"/>
                  </a:lnTo>
                  <a:lnTo>
                    <a:pt x="1" y="135606"/>
                  </a:lnTo>
                  <a:lnTo>
                    <a:pt x="25691" y="135606"/>
                  </a:lnTo>
                  <a:cubicBezTo>
                    <a:pt x="30729" y="135606"/>
                    <a:pt x="34813" y="131522"/>
                    <a:pt x="34813" y="126484"/>
                  </a:cubicBezTo>
                  <a:lnTo>
                    <a:pt x="34813" y="9126"/>
                  </a:lnTo>
                  <a:cubicBezTo>
                    <a:pt x="34813" y="4085"/>
                    <a:pt x="30729" y="1"/>
                    <a:pt x="2569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5" name="Google Shape;3685;p66"/>
            <p:cNvSpPr/>
            <p:nvPr/>
          </p:nvSpPr>
          <p:spPr>
            <a:xfrm>
              <a:off x="12410775" y="-1735400"/>
              <a:ext cx="67325" cy="60275"/>
            </a:xfrm>
            <a:custGeom>
              <a:avLst/>
              <a:gdLst/>
              <a:ahLst/>
              <a:cxnLst/>
              <a:rect l="l" t="t" r="r" b="b"/>
              <a:pathLst>
                <a:path w="2693" h="2411" extrusionOk="0">
                  <a:moveTo>
                    <a:pt x="1347" y="0"/>
                  </a:moveTo>
                  <a:cubicBezTo>
                    <a:pt x="1229" y="0"/>
                    <a:pt x="1109" y="18"/>
                    <a:pt x="990" y="54"/>
                  </a:cubicBezTo>
                  <a:cubicBezTo>
                    <a:pt x="356" y="252"/>
                    <a:pt x="0" y="928"/>
                    <a:pt x="195" y="1562"/>
                  </a:cubicBezTo>
                  <a:cubicBezTo>
                    <a:pt x="356" y="2079"/>
                    <a:pt x="835" y="2411"/>
                    <a:pt x="1349" y="2411"/>
                  </a:cubicBezTo>
                  <a:cubicBezTo>
                    <a:pt x="1466" y="2411"/>
                    <a:pt x="1585" y="2394"/>
                    <a:pt x="1703" y="2358"/>
                  </a:cubicBezTo>
                  <a:cubicBezTo>
                    <a:pt x="2337" y="2161"/>
                    <a:pt x="2693" y="1484"/>
                    <a:pt x="2498" y="850"/>
                  </a:cubicBezTo>
                  <a:cubicBezTo>
                    <a:pt x="2338" y="332"/>
                    <a:pt x="1860" y="0"/>
                    <a:pt x="134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6" name="Google Shape;3686;p66"/>
            <p:cNvSpPr/>
            <p:nvPr/>
          </p:nvSpPr>
          <p:spPr>
            <a:xfrm>
              <a:off x="12593300" y="1070650"/>
              <a:ext cx="269175" cy="269175"/>
            </a:xfrm>
            <a:custGeom>
              <a:avLst/>
              <a:gdLst/>
              <a:ahLst/>
              <a:cxnLst/>
              <a:rect l="l" t="t" r="r" b="b"/>
              <a:pathLst>
                <a:path w="10767" h="10767" extrusionOk="0">
                  <a:moveTo>
                    <a:pt x="5384" y="1565"/>
                  </a:moveTo>
                  <a:cubicBezTo>
                    <a:pt x="7490" y="1565"/>
                    <a:pt x="9202" y="3277"/>
                    <a:pt x="9202" y="5384"/>
                  </a:cubicBezTo>
                  <a:cubicBezTo>
                    <a:pt x="9202" y="7490"/>
                    <a:pt x="7490" y="9204"/>
                    <a:pt x="5384" y="9204"/>
                  </a:cubicBezTo>
                  <a:cubicBezTo>
                    <a:pt x="3278" y="9204"/>
                    <a:pt x="1563" y="7490"/>
                    <a:pt x="1563" y="5384"/>
                  </a:cubicBezTo>
                  <a:cubicBezTo>
                    <a:pt x="1563" y="3277"/>
                    <a:pt x="3278" y="1565"/>
                    <a:pt x="5384" y="1565"/>
                  </a:cubicBezTo>
                  <a:close/>
                  <a:moveTo>
                    <a:pt x="5384" y="1"/>
                  </a:moveTo>
                  <a:cubicBezTo>
                    <a:pt x="2411" y="1"/>
                    <a:pt x="1" y="2411"/>
                    <a:pt x="1" y="5384"/>
                  </a:cubicBezTo>
                  <a:cubicBezTo>
                    <a:pt x="1" y="8357"/>
                    <a:pt x="2411" y="10767"/>
                    <a:pt x="5384" y="10767"/>
                  </a:cubicBezTo>
                  <a:cubicBezTo>
                    <a:pt x="8357" y="10767"/>
                    <a:pt x="10767" y="8357"/>
                    <a:pt x="10767" y="5384"/>
                  </a:cubicBezTo>
                  <a:cubicBezTo>
                    <a:pt x="10767" y="2411"/>
                    <a:pt x="8357" y="1"/>
                    <a:pt x="538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7" name="Google Shape;3687;p66"/>
            <p:cNvSpPr/>
            <p:nvPr/>
          </p:nvSpPr>
          <p:spPr>
            <a:xfrm>
              <a:off x="12623100" y="1109775"/>
              <a:ext cx="209525" cy="190950"/>
            </a:xfrm>
            <a:custGeom>
              <a:avLst/>
              <a:gdLst/>
              <a:ahLst/>
              <a:cxnLst/>
              <a:rect l="l" t="t" r="r" b="b"/>
              <a:pathLst>
                <a:path w="8381" h="7638" extrusionOk="0">
                  <a:moveTo>
                    <a:pt x="4192" y="0"/>
                  </a:moveTo>
                  <a:cubicBezTo>
                    <a:pt x="3214" y="0"/>
                    <a:pt x="2235" y="373"/>
                    <a:pt x="1490" y="1119"/>
                  </a:cubicBezTo>
                  <a:cubicBezTo>
                    <a:pt x="1" y="2608"/>
                    <a:pt x="1" y="5030"/>
                    <a:pt x="1490" y="6521"/>
                  </a:cubicBezTo>
                  <a:cubicBezTo>
                    <a:pt x="2235" y="7265"/>
                    <a:pt x="3214" y="7637"/>
                    <a:pt x="4192" y="7637"/>
                  </a:cubicBezTo>
                  <a:cubicBezTo>
                    <a:pt x="5170" y="7637"/>
                    <a:pt x="6147" y="7265"/>
                    <a:pt x="6892" y="6521"/>
                  </a:cubicBezTo>
                  <a:cubicBezTo>
                    <a:pt x="8380" y="5032"/>
                    <a:pt x="8380" y="2608"/>
                    <a:pt x="6892" y="1119"/>
                  </a:cubicBezTo>
                  <a:cubicBezTo>
                    <a:pt x="6147" y="373"/>
                    <a:pt x="5170" y="0"/>
                    <a:pt x="41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8" name="Google Shape;3688;p66"/>
            <p:cNvSpPr/>
            <p:nvPr/>
          </p:nvSpPr>
          <p:spPr>
            <a:xfrm>
              <a:off x="12709825" y="-1805350"/>
              <a:ext cx="36200" cy="31900"/>
            </a:xfrm>
            <a:custGeom>
              <a:avLst/>
              <a:gdLst/>
              <a:ahLst/>
              <a:cxnLst/>
              <a:rect l="l" t="t" r="r" b="b"/>
              <a:pathLst>
                <a:path w="1448" h="1276" extrusionOk="0">
                  <a:moveTo>
                    <a:pt x="723" y="1"/>
                  </a:moveTo>
                  <a:cubicBezTo>
                    <a:pt x="659" y="1"/>
                    <a:pt x="595" y="1"/>
                    <a:pt x="530" y="20"/>
                  </a:cubicBezTo>
                  <a:cubicBezTo>
                    <a:pt x="191" y="127"/>
                    <a:pt x="1" y="490"/>
                    <a:pt x="105" y="829"/>
                  </a:cubicBezTo>
                  <a:cubicBezTo>
                    <a:pt x="191" y="1107"/>
                    <a:pt x="447" y="1273"/>
                    <a:pt x="723" y="1276"/>
                  </a:cubicBezTo>
                  <a:cubicBezTo>
                    <a:pt x="787" y="1276"/>
                    <a:pt x="851" y="1276"/>
                    <a:pt x="915" y="1257"/>
                  </a:cubicBezTo>
                  <a:cubicBezTo>
                    <a:pt x="1255" y="1150"/>
                    <a:pt x="1447" y="787"/>
                    <a:pt x="1340" y="447"/>
                  </a:cubicBezTo>
                  <a:cubicBezTo>
                    <a:pt x="1255" y="169"/>
                    <a:pt x="998" y="3"/>
                    <a:pt x="72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9" name="Google Shape;3689;p66"/>
            <p:cNvSpPr/>
            <p:nvPr/>
          </p:nvSpPr>
          <p:spPr>
            <a:xfrm>
              <a:off x="12558175" y="-1738625"/>
              <a:ext cx="339450" cy="66750"/>
            </a:xfrm>
            <a:custGeom>
              <a:avLst/>
              <a:gdLst/>
              <a:ahLst/>
              <a:cxnLst/>
              <a:rect l="l" t="t" r="r" b="b"/>
              <a:pathLst>
                <a:path w="13578" h="2670" extrusionOk="0">
                  <a:moveTo>
                    <a:pt x="1337" y="1"/>
                  </a:moveTo>
                  <a:cubicBezTo>
                    <a:pt x="599" y="1"/>
                    <a:pt x="0" y="597"/>
                    <a:pt x="0" y="1335"/>
                  </a:cubicBezTo>
                  <a:cubicBezTo>
                    <a:pt x="0" y="2071"/>
                    <a:pt x="599" y="2670"/>
                    <a:pt x="1337" y="2670"/>
                  </a:cubicBezTo>
                  <a:lnTo>
                    <a:pt x="12243" y="2670"/>
                  </a:lnTo>
                  <a:cubicBezTo>
                    <a:pt x="12979" y="2670"/>
                    <a:pt x="13578" y="2071"/>
                    <a:pt x="13578" y="1335"/>
                  </a:cubicBezTo>
                  <a:cubicBezTo>
                    <a:pt x="13578" y="597"/>
                    <a:pt x="12979" y="1"/>
                    <a:pt x="1224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0" name="Google Shape;3690;p66"/>
            <p:cNvSpPr/>
            <p:nvPr/>
          </p:nvSpPr>
          <p:spPr>
            <a:xfrm>
              <a:off x="11974750" y="-1585875"/>
              <a:ext cx="1506300" cy="2587100"/>
            </a:xfrm>
            <a:custGeom>
              <a:avLst/>
              <a:gdLst/>
              <a:ahLst/>
              <a:cxnLst/>
              <a:rect l="l" t="t" r="r" b="b"/>
              <a:pathLst>
                <a:path w="60252" h="103484" extrusionOk="0">
                  <a:moveTo>
                    <a:pt x="1" y="0"/>
                  </a:moveTo>
                  <a:lnTo>
                    <a:pt x="1" y="41839"/>
                  </a:lnTo>
                  <a:lnTo>
                    <a:pt x="1" y="103483"/>
                  </a:lnTo>
                  <a:lnTo>
                    <a:pt x="60251" y="103483"/>
                  </a:lnTo>
                  <a:lnTo>
                    <a:pt x="60251" y="55262"/>
                  </a:lnTo>
                  <a:lnTo>
                    <a:pt x="6025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91" name="Google Shape;3691;p66"/>
          <p:cNvGrpSpPr/>
          <p:nvPr/>
        </p:nvGrpSpPr>
        <p:grpSpPr>
          <a:xfrm>
            <a:off x="2952953" y="2698269"/>
            <a:ext cx="827529" cy="868626"/>
            <a:chOff x="4640800" y="3855900"/>
            <a:chExt cx="1076250" cy="1129700"/>
          </a:xfrm>
        </p:grpSpPr>
        <p:sp>
          <p:nvSpPr>
            <p:cNvPr id="3692" name="Google Shape;3692;p66"/>
            <p:cNvSpPr/>
            <p:nvPr/>
          </p:nvSpPr>
          <p:spPr>
            <a:xfrm>
              <a:off x="4640800" y="3855900"/>
              <a:ext cx="1044150" cy="1044150"/>
            </a:xfrm>
            <a:custGeom>
              <a:avLst/>
              <a:gdLst/>
              <a:ahLst/>
              <a:cxnLst/>
              <a:rect l="l" t="t" r="r" b="b"/>
              <a:pathLst>
                <a:path w="41766" h="41766" extrusionOk="0">
                  <a:moveTo>
                    <a:pt x="41597" y="1"/>
                  </a:moveTo>
                  <a:lnTo>
                    <a:pt x="0" y="41597"/>
                  </a:lnTo>
                  <a:lnTo>
                    <a:pt x="169" y="41766"/>
                  </a:lnTo>
                  <a:lnTo>
                    <a:pt x="41765" y="169"/>
                  </a:lnTo>
                  <a:lnTo>
                    <a:pt x="4159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3" name="Google Shape;3693;p66"/>
            <p:cNvSpPr/>
            <p:nvPr/>
          </p:nvSpPr>
          <p:spPr>
            <a:xfrm>
              <a:off x="4672975" y="3941450"/>
              <a:ext cx="1044075" cy="1044150"/>
            </a:xfrm>
            <a:custGeom>
              <a:avLst/>
              <a:gdLst/>
              <a:ahLst/>
              <a:cxnLst/>
              <a:rect l="l" t="t" r="r" b="b"/>
              <a:pathLst>
                <a:path w="41763" h="41766" extrusionOk="0">
                  <a:moveTo>
                    <a:pt x="41597" y="0"/>
                  </a:moveTo>
                  <a:lnTo>
                    <a:pt x="0" y="41597"/>
                  </a:lnTo>
                  <a:lnTo>
                    <a:pt x="167" y="41766"/>
                  </a:lnTo>
                  <a:lnTo>
                    <a:pt x="41763" y="169"/>
                  </a:lnTo>
                  <a:lnTo>
                    <a:pt x="4159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4" name="Google Shape;3694;p66"/>
            <p:cNvSpPr/>
            <p:nvPr/>
          </p:nvSpPr>
          <p:spPr>
            <a:xfrm>
              <a:off x="4939450" y="4099900"/>
              <a:ext cx="736825" cy="736825"/>
            </a:xfrm>
            <a:custGeom>
              <a:avLst/>
              <a:gdLst/>
              <a:ahLst/>
              <a:cxnLst/>
              <a:rect l="l" t="t" r="r" b="b"/>
              <a:pathLst>
                <a:path w="29473" h="29473" extrusionOk="0">
                  <a:moveTo>
                    <a:pt x="29304" y="0"/>
                  </a:moveTo>
                  <a:lnTo>
                    <a:pt x="0" y="29304"/>
                  </a:lnTo>
                  <a:lnTo>
                    <a:pt x="169" y="29472"/>
                  </a:lnTo>
                  <a:lnTo>
                    <a:pt x="29473" y="169"/>
                  </a:lnTo>
                  <a:lnTo>
                    <a:pt x="2930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5" name="Google Shape;3695;p66"/>
            <p:cNvSpPr/>
            <p:nvPr/>
          </p:nvSpPr>
          <p:spPr>
            <a:xfrm>
              <a:off x="5023450" y="4214450"/>
              <a:ext cx="655975" cy="655925"/>
            </a:xfrm>
            <a:custGeom>
              <a:avLst/>
              <a:gdLst/>
              <a:ahLst/>
              <a:cxnLst/>
              <a:rect l="l" t="t" r="r" b="b"/>
              <a:pathLst>
                <a:path w="26239" h="26237" extrusionOk="0">
                  <a:moveTo>
                    <a:pt x="26070" y="1"/>
                  </a:moveTo>
                  <a:lnTo>
                    <a:pt x="0" y="26068"/>
                  </a:lnTo>
                  <a:lnTo>
                    <a:pt x="169" y="26237"/>
                  </a:lnTo>
                  <a:lnTo>
                    <a:pt x="26239" y="169"/>
                  </a:lnTo>
                  <a:lnTo>
                    <a:pt x="2607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6" name="Google Shape;3696;p66"/>
            <p:cNvSpPr/>
            <p:nvPr/>
          </p:nvSpPr>
          <p:spPr>
            <a:xfrm>
              <a:off x="5111475" y="4297450"/>
              <a:ext cx="602625" cy="602600"/>
            </a:xfrm>
            <a:custGeom>
              <a:avLst/>
              <a:gdLst/>
              <a:ahLst/>
              <a:cxnLst/>
              <a:rect l="l" t="t" r="r" b="b"/>
              <a:pathLst>
                <a:path w="24105" h="24104" extrusionOk="0">
                  <a:moveTo>
                    <a:pt x="23936" y="0"/>
                  </a:moveTo>
                  <a:lnTo>
                    <a:pt x="1" y="23935"/>
                  </a:lnTo>
                  <a:lnTo>
                    <a:pt x="169" y="24104"/>
                  </a:lnTo>
                  <a:lnTo>
                    <a:pt x="24104" y="169"/>
                  </a:lnTo>
                  <a:lnTo>
                    <a:pt x="239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7" name="Google Shape;3697;p66"/>
            <p:cNvSpPr/>
            <p:nvPr/>
          </p:nvSpPr>
          <p:spPr>
            <a:xfrm>
              <a:off x="5229125" y="4438725"/>
              <a:ext cx="461450" cy="461450"/>
            </a:xfrm>
            <a:custGeom>
              <a:avLst/>
              <a:gdLst/>
              <a:ahLst/>
              <a:cxnLst/>
              <a:rect l="l" t="t" r="r" b="b"/>
              <a:pathLst>
                <a:path w="18458" h="18458" extrusionOk="0">
                  <a:moveTo>
                    <a:pt x="18289" y="1"/>
                  </a:moveTo>
                  <a:lnTo>
                    <a:pt x="1" y="18289"/>
                  </a:lnTo>
                  <a:lnTo>
                    <a:pt x="167" y="18458"/>
                  </a:lnTo>
                  <a:lnTo>
                    <a:pt x="18458" y="169"/>
                  </a:lnTo>
                  <a:lnTo>
                    <a:pt x="1828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8" name="Google Shape;3698;p66"/>
            <p:cNvSpPr/>
            <p:nvPr/>
          </p:nvSpPr>
          <p:spPr>
            <a:xfrm>
              <a:off x="5336050" y="4580675"/>
              <a:ext cx="330075" cy="330075"/>
            </a:xfrm>
            <a:custGeom>
              <a:avLst/>
              <a:gdLst/>
              <a:ahLst/>
              <a:cxnLst/>
              <a:rect l="l" t="t" r="r" b="b"/>
              <a:pathLst>
                <a:path w="13203" h="13203" extrusionOk="0">
                  <a:moveTo>
                    <a:pt x="13034" y="0"/>
                  </a:moveTo>
                  <a:lnTo>
                    <a:pt x="0" y="13034"/>
                  </a:lnTo>
                  <a:lnTo>
                    <a:pt x="169" y="13202"/>
                  </a:lnTo>
                  <a:lnTo>
                    <a:pt x="13203" y="169"/>
                  </a:lnTo>
                  <a:lnTo>
                    <a:pt x="1303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9" name="Google Shape;3699;p66"/>
            <p:cNvSpPr/>
            <p:nvPr/>
          </p:nvSpPr>
          <p:spPr>
            <a:xfrm>
              <a:off x="5449125" y="4660925"/>
              <a:ext cx="254450" cy="254450"/>
            </a:xfrm>
            <a:custGeom>
              <a:avLst/>
              <a:gdLst/>
              <a:ahLst/>
              <a:cxnLst/>
              <a:rect l="l" t="t" r="r" b="b"/>
              <a:pathLst>
                <a:path w="10178" h="10178" extrusionOk="0">
                  <a:moveTo>
                    <a:pt x="10009" y="0"/>
                  </a:moveTo>
                  <a:lnTo>
                    <a:pt x="1" y="10009"/>
                  </a:lnTo>
                  <a:lnTo>
                    <a:pt x="169" y="10178"/>
                  </a:lnTo>
                  <a:lnTo>
                    <a:pt x="10178" y="167"/>
                  </a:lnTo>
                  <a:lnTo>
                    <a:pt x="1000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06" name="Google Shape;3706;p66"/>
          <p:cNvGrpSpPr/>
          <p:nvPr/>
        </p:nvGrpSpPr>
        <p:grpSpPr>
          <a:xfrm>
            <a:off x="1191753" y="1439927"/>
            <a:ext cx="1106859" cy="2410578"/>
            <a:chOff x="715091" y="1439927"/>
            <a:chExt cx="1106859" cy="2410578"/>
          </a:xfrm>
        </p:grpSpPr>
        <p:sp>
          <p:nvSpPr>
            <p:cNvPr id="3707" name="Google Shape;3707;p66"/>
            <p:cNvSpPr/>
            <p:nvPr/>
          </p:nvSpPr>
          <p:spPr>
            <a:xfrm flipH="1">
              <a:off x="1330028" y="3638058"/>
              <a:ext cx="106224" cy="134213"/>
            </a:xfrm>
            <a:custGeom>
              <a:avLst/>
              <a:gdLst/>
              <a:ahLst/>
              <a:cxnLst/>
              <a:rect l="l" t="t" r="r" b="b"/>
              <a:pathLst>
                <a:path w="3188" h="4028" extrusionOk="0">
                  <a:moveTo>
                    <a:pt x="1" y="1"/>
                  </a:moveTo>
                  <a:lnTo>
                    <a:pt x="1" y="3692"/>
                  </a:lnTo>
                  <a:lnTo>
                    <a:pt x="2684" y="4027"/>
                  </a:lnTo>
                  <a:lnTo>
                    <a:pt x="3188" y="50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94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8" name="Google Shape;3708;p66"/>
            <p:cNvSpPr/>
            <p:nvPr/>
          </p:nvSpPr>
          <p:spPr>
            <a:xfrm flipH="1">
              <a:off x="1313227" y="3711660"/>
              <a:ext cx="329868" cy="138844"/>
            </a:xfrm>
            <a:custGeom>
              <a:avLst/>
              <a:gdLst/>
              <a:ahLst/>
              <a:cxnLst/>
              <a:rect l="l" t="t" r="r" b="b"/>
              <a:pathLst>
                <a:path w="9900" h="4167" extrusionOk="0">
                  <a:moveTo>
                    <a:pt x="6209" y="0"/>
                  </a:moveTo>
                  <a:cubicBezTo>
                    <a:pt x="3745" y="91"/>
                    <a:pt x="2234" y="974"/>
                    <a:pt x="1321" y="1908"/>
                  </a:cubicBezTo>
                  <a:cubicBezTo>
                    <a:pt x="247" y="3006"/>
                    <a:pt x="0" y="4166"/>
                    <a:pt x="0" y="4166"/>
                  </a:cubicBezTo>
                  <a:lnTo>
                    <a:pt x="9899" y="4152"/>
                  </a:lnTo>
                  <a:lnTo>
                    <a:pt x="9899" y="2488"/>
                  </a:lnTo>
                  <a:cubicBezTo>
                    <a:pt x="9899" y="341"/>
                    <a:pt x="9337" y="184"/>
                    <a:pt x="9171" y="184"/>
                  </a:cubicBezTo>
                  <a:cubicBezTo>
                    <a:pt x="9143" y="184"/>
                    <a:pt x="9126" y="189"/>
                    <a:pt x="9126" y="189"/>
                  </a:cubicBezTo>
                  <a:cubicBezTo>
                    <a:pt x="8409" y="837"/>
                    <a:pt x="7854" y="1059"/>
                    <a:pt x="7431" y="1059"/>
                  </a:cubicBezTo>
                  <a:cubicBezTo>
                    <a:pt x="6507" y="1059"/>
                    <a:pt x="6209" y="0"/>
                    <a:pt x="62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9" name="Google Shape;3709;p66"/>
            <p:cNvSpPr/>
            <p:nvPr/>
          </p:nvSpPr>
          <p:spPr>
            <a:xfrm flipH="1">
              <a:off x="821350" y="3649253"/>
              <a:ext cx="117420" cy="100626"/>
            </a:xfrm>
            <a:custGeom>
              <a:avLst/>
              <a:gdLst/>
              <a:ahLst/>
              <a:cxnLst/>
              <a:rect l="l" t="t" r="r" b="b"/>
              <a:pathLst>
                <a:path w="3524" h="3020" extrusionOk="0">
                  <a:moveTo>
                    <a:pt x="1" y="1"/>
                  </a:moveTo>
                  <a:lnTo>
                    <a:pt x="1008" y="3020"/>
                  </a:lnTo>
                  <a:lnTo>
                    <a:pt x="3523" y="2516"/>
                  </a:lnTo>
                  <a:lnTo>
                    <a:pt x="3523" y="1"/>
                  </a:lnTo>
                  <a:close/>
                </a:path>
              </a:pathLst>
            </a:custGeom>
            <a:solidFill>
              <a:srgbClr val="FF94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0" name="Google Shape;3710;p66"/>
            <p:cNvSpPr/>
            <p:nvPr/>
          </p:nvSpPr>
          <p:spPr>
            <a:xfrm flipH="1">
              <a:off x="743048" y="3722522"/>
              <a:ext cx="218079" cy="122384"/>
            </a:xfrm>
            <a:custGeom>
              <a:avLst/>
              <a:gdLst/>
              <a:ahLst/>
              <a:cxnLst/>
              <a:rect l="l" t="t" r="r" b="b"/>
              <a:pathLst>
                <a:path w="6545" h="3673" extrusionOk="0">
                  <a:moveTo>
                    <a:pt x="4194" y="1"/>
                  </a:moveTo>
                  <a:cubicBezTo>
                    <a:pt x="4194" y="1"/>
                    <a:pt x="3654" y="459"/>
                    <a:pt x="2827" y="459"/>
                  </a:cubicBezTo>
                  <a:cubicBezTo>
                    <a:pt x="2414" y="459"/>
                    <a:pt x="1930" y="345"/>
                    <a:pt x="1406" y="2"/>
                  </a:cubicBezTo>
                  <a:cubicBezTo>
                    <a:pt x="1406" y="2"/>
                    <a:pt x="1396" y="1"/>
                    <a:pt x="1378" y="1"/>
                  </a:cubicBezTo>
                  <a:cubicBezTo>
                    <a:pt x="1194" y="1"/>
                    <a:pt x="153" y="157"/>
                    <a:pt x="0" y="3673"/>
                  </a:cubicBezTo>
                  <a:lnTo>
                    <a:pt x="6544" y="3673"/>
                  </a:lnTo>
                  <a:cubicBezTo>
                    <a:pt x="6544" y="3673"/>
                    <a:pt x="6208" y="524"/>
                    <a:pt x="419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1" name="Google Shape;3711;p66"/>
            <p:cNvSpPr/>
            <p:nvPr/>
          </p:nvSpPr>
          <p:spPr>
            <a:xfrm flipH="1">
              <a:off x="1156695" y="2391555"/>
              <a:ext cx="346595" cy="1305278"/>
            </a:xfrm>
            <a:custGeom>
              <a:avLst/>
              <a:gdLst/>
              <a:ahLst/>
              <a:cxnLst/>
              <a:rect l="l" t="t" r="r" b="b"/>
              <a:pathLst>
                <a:path w="10402" h="39174" extrusionOk="0">
                  <a:moveTo>
                    <a:pt x="3188" y="1"/>
                  </a:moveTo>
                  <a:lnTo>
                    <a:pt x="229" y="35127"/>
                  </a:lnTo>
                  <a:lnTo>
                    <a:pt x="0" y="37854"/>
                  </a:lnTo>
                  <a:lnTo>
                    <a:pt x="6039" y="39173"/>
                  </a:lnTo>
                  <a:lnTo>
                    <a:pt x="6350" y="36521"/>
                  </a:lnTo>
                  <a:lnTo>
                    <a:pt x="9471" y="9825"/>
                  </a:lnTo>
                  <a:lnTo>
                    <a:pt x="10401" y="1885"/>
                  </a:lnTo>
                  <a:lnTo>
                    <a:pt x="5967" y="726"/>
                  </a:lnTo>
                  <a:lnTo>
                    <a:pt x="318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2" name="Google Shape;3712;p66"/>
            <p:cNvSpPr/>
            <p:nvPr/>
          </p:nvSpPr>
          <p:spPr>
            <a:xfrm flipH="1">
              <a:off x="1291707" y="3561924"/>
              <a:ext cx="211582" cy="134879"/>
            </a:xfrm>
            <a:custGeom>
              <a:avLst/>
              <a:gdLst/>
              <a:ahLst/>
              <a:cxnLst/>
              <a:rect l="l" t="t" r="r" b="b"/>
              <a:pathLst>
                <a:path w="6350" h="4048" extrusionOk="0">
                  <a:moveTo>
                    <a:pt x="229" y="1"/>
                  </a:moveTo>
                  <a:lnTo>
                    <a:pt x="0" y="2728"/>
                  </a:lnTo>
                  <a:lnTo>
                    <a:pt x="6039" y="4047"/>
                  </a:lnTo>
                  <a:lnTo>
                    <a:pt x="6350" y="1395"/>
                  </a:lnTo>
                  <a:lnTo>
                    <a:pt x="229" y="1"/>
                  </a:lnTo>
                  <a:close/>
                </a:path>
              </a:pathLst>
            </a:custGeom>
            <a:solidFill>
              <a:srgbClr val="2C1A6D">
                <a:alpha val="51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3" name="Google Shape;3713;p66"/>
            <p:cNvSpPr/>
            <p:nvPr/>
          </p:nvSpPr>
          <p:spPr>
            <a:xfrm flipH="1">
              <a:off x="783018" y="2390356"/>
              <a:ext cx="540650" cy="1306044"/>
            </a:xfrm>
            <a:custGeom>
              <a:avLst/>
              <a:gdLst/>
              <a:ahLst/>
              <a:cxnLst/>
              <a:rect l="l" t="t" r="r" b="b"/>
              <a:pathLst>
                <a:path w="16226" h="39197" extrusionOk="0">
                  <a:moveTo>
                    <a:pt x="11877" y="1"/>
                  </a:moveTo>
                  <a:lnTo>
                    <a:pt x="432" y="820"/>
                  </a:lnTo>
                  <a:lnTo>
                    <a:pt x="0" y="853"/>
                  </a:lnTo>
                  <a:lnTo>
                    <a:pt x="3925" y="9484"/>
                  </a:lnTo>
                  <a:lnTo>
                    <a:pt x="4005" y="9892"/>
                  </a:lnTo>
                  <a:lnTo>
                    <a:pt x="9386" y="36833"/>
                  </a:lnTo>
                  <a:lnTo>
                    <a:pt x="9859" y="39197"/>
                  </a:lnTo>
                  <a:lnTo>
                    <a:pt x="16225" y="38205"/>
                  </a:lnTo>
                  <a:lnTo>
                    <a:pt x="15973" y="35970"/>
                  </a:lnTo>
                  <a:lnTo>
                    <a:pt x="1187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4" name="Google Shape;3714;p66"/>
            <p:cNvSpPr/>
            <p:nvPr/>
          </p:nvSpPr>
          <p:spPr>
            <a:xfrm flipH="1">
              <a:off x="715091" y="1876074"/>
              <a:ext cx="285153" cy="811808"/>
            </a:xfrm>
            <a:custGeom>
              <a:avLst/>
              <a:gdLst/>
              <a:ahLst/>
              <a:cxnLst/>
              <a:rect l="l" t="t" r="r" b="b"/>
              <a:pathLst>
                <a:path w="8558" h="24364" extrusionOk="0">
                  <a:moveTo>
                    <a:pt x="3108" y="0"/>
                  </a:moveTo>
                  <a:cubicBezTo>
                    <a:pt x="2995" y="0"/>
                    <a:pt x="1846" y="6244"/>
                    <a:pt x="1846" y="6244"/>
                  </a:cubicBezTo>
                  <a:lnTo>
                    <a:pt x="1889" y="7074"/>
                  </a:lnTo>
                  <a:lnTo>
                    <a:pt x="2064" y="10435"/>
                  </a:lnTo>
                  <a:cubicBezTo>
                    <a:pt x="2064" y="10435"/>
                    <a:pt x="3163" y="12079"/>
                    <a:pt x="3999" y="13739"/>
                  </a:cubicBezTo>
                  <a:cubicBezTo>
                    <a:pt x="4009" y="13758"/>
                    <a:pt x="4020" y="13775"/>
                    <a:pt x="4027" y="13795"/>
                  </a:cubicBezTo>
                  <a:cubicBezTo>
                    <a:pt x="2349" y="16142"/>
                    <a:pt x="1" y="22350"/>
                    <a:pt x="1" y="22350"/>
                  </a:cubicBezTo>
                  <a:lnTo>
                    <a:pt x="286" y="22615"/>
                  </a:lnTo>
                  <a:lnTo>
                    <a:pt x="2007" y="24202"/>
                  </a:lnTo>
                  <a:lnTo>
                    <a:pt x="2180" y="24364"/>
                  </a:lnTo>
                  <a:lnTo>
                    <a:pt x="2181" y="24364"/>
                  </a:lnTo>
                  <a:cubicBezTo>
                    <a:pt x="7886" y="18156"/>
                    <a:pt x="8557" y="14631"/>
                    <a:pt x="8054" y="12787"/>
                  </a:cubicBezTo>
                  <a:cubicBezTo>
                    <a:pt x="7599" y="11126"/>
                    <a:pt x="3853" y="1837"/>
                    <a:pt x="3113" y="5"/>
                  </a:cubicBezTo>
                  <a:cubicBezTo>
                    <a:pt x="3112" y="2"/>
                    <a:pt x="3110" y="0"/>
                    <a:pt x="310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5" name="Google Shape;3715;p66"/>
            <p:cNvSpPr/>
            <p:nvPr/>
          </p:nvSpPr>
          <p:spPr>
            <a:xfrm flipH="1">
              <a:off x="866033" y="2111707"/>
              <a:ext cx="71271" cy="222144"/>
            </a:xfrm>
            <a:custGeom>
              <a:avLst/>
              <a:gdLst/>
              <a:ahLst/>
              <a:cxnLst/>
              <a:rect l="l" t="t" r="r" b="b"/>
              <a:pathLst>
                <a:path w="2139" h="6667" extrusionOk="0">
                  <a:moveTo>
                    <a:pt x="0" y="0"/>
                  </a:moveTo>
                  <a:lnTo>
                    <a:pt x="175" y="3363"/>
                  </a:lnTo>
                  <a:cubicBezTo>
                    <a:pt x="175" y="3363"/>
                    <a:pt x="1274" y="5007"/>
                    <a:pt x="2110" y="6667"/>
                  </a:cubicBezTo>
                  <a:lnTo>
                    <a:pt x="2138" y="66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6" name="Google Shape;3716;p66"/>
            <p:cNvSpPr/>
            <p:nvPr/>
          </p:nvSpPr>
          <p:spPr>
            <a:xfrm flipH="1">
              <a:off x="1318821" y="1899631"/>
              <a:ext cx="413701" cy="455118"/>
            </a:xfrm>
            <a:custGeom>
              <a:avLst/>
              <a:gdLst/>
              <a:ahLst/>
              <a:cxnLst/>
              <a:rect l="l" t="t" r="r" b="b"/>
              <a:pathLst>
                <a:path w="12416" h="13659" extrusionOk="0">
                  <a:moveTo>
                    <a:pt x="2518" y="0"/>
                  </a:moveTo>
                  <a:lnTo>
                    <a:pt x="1" y="1343"/>
                  </a:lnTo>
                  <a:cubicBezTo>
                    <a:pt x="1" y="1343"/>
                    <a:pt x="3691" y="11912"/>
                    <a:pt x="4531" y="13422"/>
                  </a:cubicBezTo>
                  <a:cubicBezTo>
                    <a:pt x="4622" y="13586"/>
                    <a:pt x="4785" y="13658"/>
                    <a:pt x="5005" y="13658"/>
                  </a:cubicBezTo>
                  <a:cubicBezTo>
                    <a:pt x="5604" y="13658"/>
                    <a:pt x="6618" y="13118"/>
                    <a:pt x="7707" y="12395"/>
                  </a:cubicBezTo>
                  <a:cubicBezTo>
                    <a:pt x="9909" y="10933"/>
                    <a:pt x="12416" y="8725"/>
                    <a:pt x="12416" y="8725"/>
                  </a:cubicBezTo>
                  <a:lnTo>
                    <a:pt x="10725" y="4835"/>
                  </a:lnTo>
                  <a:lnTo>
                    <a:pt x="9061" y="1007"/>
                  </a:lnTo>
                  <a:cubicBezTo>
                    <a:pt x="9061" y="1007"/>
                    <a:pt x="8221" y="4698"/>
                    <a:pt x="5873" y="6711"/>
                  </a:cubicBezTo>
                  <a:lnTo>
                    <a:pt x="251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7" name="Google Shape;3717;p66"/>
            <p:cNvSpPr/>
            <p:nvPr/>
          </p:nvSpPr>
          <p:spPr>
            <a:xfrm flipH="1">
              <a:off x="1318831" y="2060696"/>
              <a:ext cx="156937" cy="251933"/>
            </a:xfrm>
            <a:custGeom>
              <a:avLst/>
              <a:gdLst/>
              <a:ahLst/>
              <a:cxnLst/>
              <a:rect l="l" t="t" r="r" b="b"/>
              <a:pathLst>
                <a:path w="4710" h="7561" extrusionOk="0">
                  <a:moveTo>
                    <a:pt x="3019" y="1"/>
                  </a:moveTo>
                  <a:cubicBezTo>
                    <a:pt x="2282" y="1898"/>
                    <a:pt x="636" y="5988"/>
                    <a:pt x="1" y="7561"/>
                  </a:cubicBezTo>
                  <a:cubicBezTo>
                    <a:pt x="2203" y="6099"/>
                    <a:pt x="4710" y="3891"/>
                    <a:pt x="4710" y="3891"/>
                  </a:cubicBezTo>
                  <a:lnTo>
                    <a:pt x="30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8" name="Google Shape;3718;p66"/>
            <p:cNvSpPr/>
            <p:nvPr/>
          </p:nvSpPr>
          <p:spPr>
            <a:xfrm flipH="1">
              <a:off x="882840" y="1821398"/>
              <a:ext cx="547814" cy="628015"/>
            </a:xfrm>
            <a:custGeom>
              <a:avLst/>
              <a:gdLst/>
              <a:ahLst/>
              <a:cxnLst/>
              <a:rect l="l" t="t" r="r" b="b"/>
              <a:pathLst>
                <a:path w="16441" h="18848" extrusionOk="0">
                  <a:moveTo>
                    <a:pt x="10403" y="0"/>
                  </a:moveTo>
                  <a:lnTo>
                    <a:pt x="6039" y="284"/>
                  </a:lnTo>
                  <a:lnTo>
                    <a:pt x="5192" y="571"/>
                  </a:lnTo>
                  <a:lnTo>
                    <a:pt x="5175" y="578"/>
                  </a:lnTo>
                  <a:cubicBezTo>
                    <a:pt x="5175" y="578"/>
                    <a:pt x="328" y="2954"/>
                    <a:pt x="1" y="3417"/>
                  </a:cubicBezTo>
                  <a:lnTo>
                    <a:pt x="893" y="9393"/>
                  </a:lnTo>
                  <a:lnTo>
                    <a:pt x="502" y="17226"/>
                  </a:lnTo>
                  <a:cubicBezTo>
                    <a:pt x="1333" y="18443"/>
                    <a:pt x="3793" y="18847"/>
                    <a:pt x="6454" y="18847"/>
                  </a:cubicBezTo>
                  <a:cubicBezTo>
                    <a:pt x="9709" y="18847"/>
                    <a:pt x="13267" y="18242"/>
                    <a:pt x="14514" y="17776"/>
                  </a:cubicBezTo>
                  <a:lnTo>
                    <a:pt x="15267" y="17652"/>
                  </a:lnTo>
                  <a:lnTo>
                    <a:pt x="14764" y="7830"/>
                  </a:lnTo>
                  <a:cubicBezTo>
                    <a:pt x="14764" y="7830"/>
                    <a:pt x="16440" y="1851"/>
                    <a:pt x="15938" y="1566"/>
                  </a:cubicBezTo>
                  <a:cubicBezTo>
                    <a:pt x="15568" y="1357"/>
                    <a:pt x="12742" y="607"/>
                    <a:pt x="11277" y="226"/>
                  </a:cubicBezTo>
                  <a:cubicBezTo>
                    <a:pt x="11236" y="214"/>
                    <a:pt x="11198" y="206"/>
                    <a:pt x="11161" y="195"/>
                  </a:cubicBezTo>
                  <a:cubicBezTo>
                    <a:pt x="10701" y="76"/>
                    <a:pt x="10403" y="0"/>
                    <a:pt x="104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9" name="Google Shape;3719;p66"/>
            <p:cNvSpPr/>
            <p:nvPr/>
          </p:nvSpPr>
          <p:spPr>
            <a:xfrm flipH="1">
              <a:off x="1054912" y="1821398"/>
              <a:ext cx="202752" cy="301846"/>
            </a:xfrm>
            <a:custGeom>
              <a:avLst/>
              <a:gdLst/>
              <a:ahLst/>
              <a:cxnLst/>
              <a:rect l="l" t="t" r="r" b="b"/>
              <a:pathLst>
                <a:path w="6085" h="9059" extrusionOk="0">
                  <a:moveTo>
                    <a:pt x="5211" y="0"/>
                  </a:moveTo>
                  <a:lnTo>
                    <a:pt x="849" y="286"/>
                  </a:lnTo>
                  <a:lnTo>
                    <a:pt x="0" y="571"/>
                  </a:lnTo>
                  <a:cubicBezTo>
                    <a:pt x="662" y="2888"/>
                    <a:pt x="1428" y="4430"/>
                    <a:pt x="1856" y="5078"/>
                  </a:cubicBezTo>
                  <a:lnTo>
                    <a:pt x="1856" y="8724"/>
                  </a:lnTo>
                  <a:cubicBezTo>
                    <a:pt x="1856" y="8910"/>
                    <a:pt x="2005" y="9059"/>
                    <a:pt x="2190" y="9059"/>
                  </a:cubicBezTo>
                  <a:cubicBezTo>
                    <a:pt x="2298" y="9059"/>
                    <a:pt x="2392" y="9008"/>
                    <a:pt x="2454" y="8933"/>
                  </a:cubicBezTo>
                  <a:cubicBezTo>
                    <a:pt x="2499" y="8875"/>
                    <a:pt x="2527" y="8803"/>
                    <a:pt x="2527" y="8724"/>
                  </a:cubicBezTo>
                  <a:lnTo>
                    <a:pt x="2527" y="5126"/>
                  </a:lnTo>
                  <a:cubicBezTo>
                    <a:pt x="3862" y="4009"/>
                    <a:pt x="5272" y="2613"/>
                    <a:pt x="6085" y="226"/>
                  </a:cubicBezTo>
                  <a:cubicBezTo>
                    <a:pt x="6046" y="214"/>
                    <a:pt x="6008" y="206"/>
                    <a:pt x="5969" y="195"/>
                  </a:cubicBezTo>
                  <a:cubicBezTo>
                    <a:pt x="5509" y="76"/>
                    <a:pt x="5211" y="0"/>
                    <a:pt x="52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0" name="Google Shape;3720;p66"/>
            <p:cNvSpPr/>
            <p:nvPr/>
          </p:nvSpPr>
          <p:spPr>
            <a:xfrm flipH="1">
              <a:off x="787794" y="3590811"/>
              <a:ext cx="227542" cy="105991"/>
            </a:xfrm>
            <a:custGeom>
              <a:avLst/>
              <a:gdLst/>
              <a:ahLst/>
              <a:cxnLst/>
              <a:rect l="l" t="t" r="r" b="b"/>
              <a:pathLst>
                <a:path w="6829" h="3181" extrusionOk="0">
                  <a:moveTo>
                    <a:pt x="6592" y="1"/>
                  </a:moveTo>
                  <a:lnTo>
                    <a:pt x="1" y="813"/>
                  </a:lnTo>
                  <a:lnTo>
                    <a:pt x="454" y="3180"/>
                  </a:lnTo>
                  <a:lnTo>
                    <a:pt x="6828" y="2238"/>
                  </a:lnTo>
                  <a:lnTo>
                    <a:pt x="6592" y="1"/>
                  </a:lnTo>
                  <a:close/>
                </a:path>
              </a:pathLst>
            </a:custGeom>
            <a:solidFill>
              <a:srgbClr val="2C1A6D">
                <a:alpha val="51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1" name="Google Shape;3721;p66"/>
            <p:cNvSpPr/>
            <p:nvPr/>
          </p:nvSpPr>
          <p:spPr>
            <a:xfrm flipH="1">
              <a:off x="933337" y="2629554"/>
              <a:ext cx="65074" cy="72638"/>
            </a:xfrm>
            <a:custGeom>
              <a:avLst/>
              <a:gdLst/>
              <a:ahLst/>
              <a:cxnLst/>
              <a:rect l="l" t="t" r="r" b="b"/>
              <a:pathLst>
                <a:path w="1953" h="2180" extrusionOk="0">
                  <a:moveTo>
                    <a:pt x="233" y="1"/>
                  </a:moveTo>
                  <a:lnTo>
                    <a:pt x="1" y="462"/>
                  </a:lnTo>
                  <a:cubicBezTo>
                    <a:pt x="338" y="1000"/>
                    <a:pt x="832" y="1596"/>
                    <a:pt x="1560" y="2180"/>
                  </a:cubicBezTo>
                  <a:lnTo>
                    <a:pt x="1952" y="1587"/>
                  </a:lnTo>
                  <a:lnTo>
                    <a:pt x="233" y="1"/>
                  </a:lnTo>
                  <a:close/>
                </a:path>
              </a:pathLst>
            </a:custGeom>
            <a:solidFill>
              <a:srgbClr val="FF94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2" name="Google Shape;3722;p66"/>
            <p:cNvSpPr/>
            <p:nvPr/>
          </p:nvSpPr>
          <p:spPr>
            <a:xfrm flipH="1">
              <a:off x="1644421" y="1803672"/>
              <a:ext cx="177529" cy="135446"/>
            </a:xfrm>
            <a:custGeom>
              <a:avLst/>
              <a:gdLst/>
              <a:ahLst/>
              <a:cxnLst/>
              <a:rect l="l" t="t" r="r" b="b"/>
              <a:pathLst>
                <a:path w="5328" h="4065" extrusionOk="0">
                  <a:moveTo>
                    <a:pt x="1151" y="0"/>
                  </a:moveTo>
                  <a:cubicBezTo>
                    <a:pt x="751" y="0"/>
                    <a:pt x="440" y="183"/>
                    <a:pt x="337" y="700"/>
                  </a:cubicBezTo>
                  <a:cubicBezTo>
                    <a:pt x="1" y="2377"/>
                    <a:pt x="2685" y="3384"/>
                    <a:pt x="2685" y="3384"/>
                  </a:cubicBezTo>
                  <a:lnTo>
                    <a:pt x="2984" y="4065"/>
                  </a:lnTo>
                  <a:lnTo>
                    <a:pt x="4837" y="3075"/>
                  </a:lnTo>
                  <a:cubicBezTo>
                    <a:pt x="4641" y="2430"/>
                    <a:pt x="4867" y="2713"/>
                    <a:pt x="5202" y="1371"/>
                  </a:cubicBezTo>
                  <a:cubicBezTo>
                    <a:pt x="5328" y="870"/>
                    <a:pt x="5266" y="719"/>
                    <a:pt x="5104" y="719"/>
                  </a:cubicBezTo>
                  <a:cubicBezTo>
                    <a:pt x="4862" y="719"/>
                    <a:pt x="4399" y="1053"/>
                    <a:pt x="4004" y="1053"/>
                  </a:cubicBezTo>
                  <a:cubicBezTo>
                    <a:pt x="3954" y="1053"/>
                    <a:pt x="3906" y="1047"/>
                    <a:pt x="3860" y="1036"/>
                  </a:cubicBezTo>
                  <a:cubicBezTo>
                    <a:pt x="3395" y="920"/>
                    <a:pt x="2048" y="0"/>
                    <a:pt x="1151" y="0"/>
                  </a:cubicBezTo>
                  <a:close/>
                </a:path>
              </a:pathLst>
            </a:custGeom>
            <a:solidFill>
              <a:srgbClr val="FF94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3" name="Google Shape;3723;p66"/>
            <p:cNvSpPr/>
            <p:nvPr/>
          </p:nvSpPr>
          <p:spPr>
            <a:xfrm flipH="1">
              <a:off x="907479" y="2573111"/>
              <a:ext cx="117986" cy="156737"/>
            </a:xfrm>
            <a:custGeom>
              <a:avLst/>
              <a:gdLst/>
              <a:ahLst/>
              <a:cxnLst/>
              <a:rect l="l" t="t" r="r" b="b"/>
              <a:pathLst>
                <a:path w="3541" h="4704" extrusionOk="0">
                  <a:moveTo>
                    <a:pt x="87" y="1"/>
                  </a:moveTo>
                  <a:cubicBezTo>
                    <a:pt x="38" y="1"/>
                    <a:pt x="0" y="39"/>
                    <a:pt x="0" y="87"/>
                  </a:cubicBezTo>
                  <a:cubicBezTo>
                    <a:pt x="0" y="125"/>
                    <a:pt x="8" y="1033"/>
                    <a:pt x="739" y="2202"/>
                  </a:cubicBezTo>
                  <a:cubicBezTo>
                    <a:pt x="1134" y="2832"/>
                    <a:pt x="1665" y="3417"/>
                    <a:pt x="2317" y="3941"/>
                  </a:cubicBezTo>
                  <a:cubicBezTo>
                    <a:pt x="2650" y="4209"/>
                    <a:pt x="3014" y="4462"/>
                    <a:pt x="3398" y="4691"/>
                  </a:cubicBezTo>
                  <a:cubicBezTo>
                    <a:pt x="3410" y="4700"/>
                    <a:pt x="3426" y="4703"/>
                    <a:pt x="3442" y="4703"/>
                  </a:cubicBezTo>
                  <a:cubicBezTo>
                    <a:pt x="3472" y="4703"/>
                    <a:pt x="3500" y="4688"/>
                    <a:pt x="3515" y="4661"/>
                  </a:cubicBezTo>
                  <a:cubicBezTo>
                    <a:pt x="3541" y="4620"/>
                    <a:pt x="3526" y="4567"/>
                    <a:pt x="3486" y="4542"/>
                  </a:cubicBezTo>
                  <a:cubicBezTo>
                    <a:pt x="3109" y="4318"/>
                    <a:pt x="2752" y="4070"/>
                    <a:pt x="2425" y="3806"/>
                  </a:cubicBezTo>
                  <a:cubicBezTo>
                    <a:pt x="1789" y="3293"/>
                    <a:pt x="1271" y="2722"/>
                    <a:pt x="887" y="2109"/>
                  </a:cubicBezTo>
                  <a:cubicBezTo>
                    <a:pt x="184" y="986"/>
                    <a:pt x="173" y="95"/>
                    <a:pt x="173" y="87"/>
                  </a:cubicBezTo>
                  <a:cubicBezTo>
                    <a:pt x="173" y="39"/>
                    <a:pt x="134" y="1"/>
                    <a:pt x="87" y="1"/>
                  </a:cubicBezTo>
                  <a:close/>
                </a:path>
              </a:pathLst>
            </a:custGeom>
            <a:solidFill>
              <a:srgbClr val="2C1A6D">
                <a:alpha val="51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4" name="Google Shape;3724;p66"/>
            <p:cNvSpPr/>
            <p:nvPr/>
          </p:nvSpPr>
          <p:spPr>
            <a:xfrm flipH="1">
              <a:off x="1092632" y="1695818"/>
              <a:ext cx="116753" cy="244869"/>
            </a:xfrm>
            <a:custGeom>
              <a:avLst/>
              <a:gdLst/>
              <a:ahLst/>
              <a:cxnLst/>
              <a:rect l="l" t="t" r="r" b="b"/>
              <a:pathLst>
                <a:path w="3504" h="7349" extrusionOk="0">
                  <a:moveTo>
                    <a:pt x="3503" y="0"/>
                  </a:moveTo>
                  <a:lnTo>
                    <a:pt x="2455" y="1674"/>
                  </a:lnTo>
                  <a:lnTo>
                    <a:pt x="2397" y="1768"/>
                  </a:lnTo>
                  <a:cubicBezTo>
                    <a:pt x="2263" y="1983"/>
                    <a:pt x="2081" y="2158"/>
                    <a:pt x="1869" y="2285"/>
                  </a:cubicBezTo>
                  <a:cubicBezTo>
                    <a:pt x="1630" y="2427"/>
                    <a:pt x="1358" y="2503"/>
                    <a:pt x="1070" y="2503"/>
                  </a:cubicBezTo>
                  <a:lnTo>
                    <a:pt x="85" y="2503"/>
                  </a:lnTo>
                  <a:lnTo>
                    <a:pt x="1" y="4295"/>
                  </a:lnTo>
                  <a:lnTo>
                    <a:pt x="1" y="4304"/>
                  </a:lnTo>
                  <a:cubicBezTo>
                    <a:pt x="1" y="4304"/>
                    <a:pt x="410" y="6379"/>
                    <a:pt x="1102" y="7349"/>
                  </a:cubicBezTo>
                  <a:cubicBezTo>
                    <a:pt x="2763" y="6241"/>
                    <a:pt x="3459" y="4025"/>
                    <a:pt x="3459" y="4025"/>
                  </a:cubicBezTo>
                  <a:lnTo>
                    <a:pt x="3503" y="0"/>
                  </a:lnTo>
                  <a:close/>
                </a:path>
              </a:pathLst>
            </a:custGeom>
            <a:solidFill>
              <a:srgbClr val="FF94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5" name="Google Shape;3725;p66"/>
            <p:cNvSpPr/>
            <p:nvPr/>
          </p:nvSpPr>
          <p:spPr>
            <a:xfrm flipH="1">
              <a:off x="1127551" y="1751561"/>
              <a:ext cx="81834" cy="87365"/>
            </a:xfrm>
            <a:custGeom>
              <a:avLst/>
              <a:gdLst/>
              <a:ahLst/>
              <a:cxnLst/>
              <a:rect l="l" t="t" r="r" b="b"/>
              <a:pathLst>
                <a:path w="2456" h="2622" extrusionOk="0">
                  <a:moveTo>
                    <a:pt x="2455" y="1"/>
                  </a:moveTo>
                  <a:lnTo>
                    <a:pt x="2397" y="95"/>
                  </a:lnTo>
                  <a:cubicBezTo>
                    <a:pt x="2263" y="310"/>
                    <a:pt x="2081" y="485"/>
                    <a:pt x="1869" y="612"/>
                  </a:cubicBezTo>
                  <a:cubicBezTo>
                    <a:pt x="1630" y="754"/>
                    <a:pt x="1358" y="830"/>
                    <a:pt x="1070" y="830"/>
                  </a:cubicBezTo>
                  <a:lnTo>
                    <a:pt x="85" y="830"/>
                  </a:lnTo>
                  <a:lnTo>
                    <a:pt x="1" y="2622"/>
                  </a:lnTo>
                  <a:cubicBezTo>
                    <a:pt x="1841" y="2347"/>
                    <a:pt x="2332" y="912"/>
                    <a:pt x="2455" y="1"/>
                  </a:cubicBezTo>
                  <a:close/>
                </a:path>
              </a:pathLst>
            </a:custGeom>
            <a:solidFill>
              <a:srgbClr val="EF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6" name="Google Shape;3726;p66"/>
            <p:cNvSpPr/>
            <p:nvPr/>
          </p:nvSpPr>
          <p:spPr>
            <a:xfrm flipH="1">
              <a:off x="1079466" y="1523858"/>
              <a:ext cx="229941" cy="262762"/>
            </a:xfrm>
            <a:custGeom>
              <a:avLst/>
              <a:gdLst/>
              <a:ahLst/>
              <a:cxnLst/>
              <a:rect l="l" t="t" r="r" b="b"/>
              <a:pathLst>
                <a:path w="6901" h="7886" extrusionOk="0">
                  <a:moveTo>
                    <a:pt x="3450" y="1"/>
                  </a:moveTo>
                  <a:cubicBezTo>
                    <a:pt x="1544" y="1"/>
                    <a:pt x="1" y="1765"/>
                    <a:pt x="1" y="3942"/>
                  </a:cubicBezTo>
                  <a:cubicBezTo>
                    <a:pt x="1" y="6121"/>
                    <a:pt x="1544" y="7886"/>
                    <a:pt x="3450" y="7886"/>
                  </a:cubicBezTo>
                  <a:cubicBezTo>
                    <a:pt x="5356" y="7886"/>
                    <a:pt x="6901" y="6121"/>
                    <a:pt x="6901" y="3942"/>
                  </a:cubicBezTo>
                  <a:cubicBezTo>
                    <a:pt x="6901" y="1765"/>
                    <a:pt x="5356" y="1"/>
                    <a:pt x="3450" y="1"/>
                  </a:cubicBezTo>
                  <a:close/>
                </a:path>
              </a:pathLst>
            </a:custGeom>
            <a:solidFill>
              <a:srgbClr val="FF94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7" name="Google Shape;3727;p66"/>
            <p:cNvSpPr/>
            <p:nvPr/>
          </p:nvSpPr>
          <p:spPr>
            <a:xfrm flipH="1">
              <a:off x="1043778" y="1439927"/>
              <a:ext cx="346195" cy="235572"/>
            </a:xfrm>
            <a:custGeom>
              <a:avLst/>
              <a:gdLst/>
              <a:ahLst/>
              <a:cxnLst/>
              <a:rect l="l" t="t" r="r" b="b"/>
              <a:pathLst>
                <a:path w="10390" h="7070" extrusionOk="0">
                  <a:moveTo>
                    <a:pt x="5965" y="0"/>
                  </a:moveTo>
                  <a:cubicBezTo>
                    <a:pt x="995" y="0"/>
                    <a:pt x="0" y="5963"/>
                    <a:pt x="2028" y="5963"/>
                  </a:cubicBezTo>
                  <a:cubicBezTo>
                    <a:pt x="4936" y="5963"/>
                    <a:pt x="5766" y="2640"/>
                    <a:pt x="5766" y="2640"/>
                  </a:cubicBezTo>
                  <a:cubicBezTo>
                    <a:pt x="6181" y="4855"/>
                    <a:pt x="9364" y="7070"/>
                    <a:pt x="9364" y="7070"/>
                  </a:cubicBezTo>
                  <a:cubicBezTo>
                    <a:pt x="9998" y="6868"/>
                    <a:pt x="10388" y="5873"/>
                    <a:pt x="10388" y="4692"/>
                  </a:cubicBezTo>
                  <a:lnTo>
                    <a:pt x="10390" y="4692"/>
                  </a:lnTo>
                  <a:cubicBezTo>
                    <a:pt x="10388" y="3563"/>
                    <a:pt x="10027" y="2262"/>
                    <a:pt x="9176" y="1317"/>
                  </a:cubicBezTo>
                  <a:cubicBezTo>
                    <a:pt x="8528" y="598"/>
                    <a:pt x="7596" y="81"/>
                    <a:pt x="6319" y="10"/>
                  </a:cubicBezTo>
                  <a:cubicBezTo>
                    <a:pt x="6199" y="3"/>
                    <a:pt x="6081" y="0"/>
                    <a:pt x="5965" y="0"/>
                  </a:cubicBezTo>
                  <a:close/>
                </a:path>
              </a:pathLst>
            </a:custGeom>
            <a:solidFill>
              <a:srgbClr val="98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8" name="Google Shape;3728;p66"/>
            <p:cNvSpPr/>
            <p:nvPr/>
          </p:nvSpPr>
          <p:spPr>
            <a:xfrm flipH="1">
              <a:off x="1045654" y="1608588"/>
              <a:ext cx="83033" cy="83033"/>
            </a:xfrm>
            <a:custGeom>
              <a:avLst/>
              <a:gdLst/>
              <a:ahLst/>
              <a:cxnLst/>
              <a:rect l="l" t="t" r="r" b="b"/>
              <a:pathLst>
                <a:path w="2492" h="2492" extrusionOk="0">
                  <a:moveTo>
                    <a:pt x="1246" y="0"/>
                  </a:moveTo>
                  <a:cubicBezTo>
                    <a:pt x="557" y="0"/>
                    <a:pt x="1" y="559"/>
                    <a:pt x="1" y="1246"/>
                  </a:cubicBezTo>
                  <a:cubicBezTo>
                    <a:pt x="1" y="1934"/>
                    <a:pt x="557" y="2491"/>
                    <a:pt x="1246" y="2491"/>
                  </a:cubicBezTo>
                  <a:cubicBezTo>
                    <a:pt x="1935" y="2491"/>
                    <a:pt x="2491" y="1934"/>
                    <a:pt x="2491" y="1246"/>
                  </a:cubicBezTo>
                  <a:cubicBezTo>
                    <a:pt x="2491" y="559"/>
                    <a:pt x="1935" y="0"/>
                    <a:pt x="1246" y="0"/>
                  </a:cubicBezTo>
                  <a:close/>
                </a:path>
              </a:pathLst>
            </a:custGeom>
            <a:solidFill>
              <a:srgbClr val="FF94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9" name="Google Shape;3729;p66"/>
            <p:cNvSpPr/>
            <p:nvPr/>
          </p:nvSpPr>
          <p:spPr>
            <a:xfrm flipH="1">
              <a:off x="1008770" y="1481742"/>
              <a:ext cx="75536" cy="114554"/>
            </a:xfrm>
            <a:custGeom>
              <a:avLst/>
              <a:gdLst/>
              <a:ahLst/>
              <a:cxnLst/>
              <a:rect l="l" t="t" r="r" b="b"/>
              <a:pathLst>
                <a:path w="2267" h="3438" extrusionOk="0">
                  <a:moveTo>
                    <a:pt x="468" y="0"/>
                  </a:moveTo>
                  <a:cubicBezTo>
                    <a:pt x="306" y="0"/>
                    <a:pt x="151" y="21"/>
                    <a:pt x="0" y="60"/>
                  </a:cubicBezTo>
                  <a:cubicBezTo>
                    <a:pt x="726" y="866"/>
                    <a:pt x="1095" y="1930"/>
                    <a:pt x="1188" y="2924"/>
                  </a:cubicBezTo>
                  <a:cubicBezTo>
                    <a:pt x="1206" y="3098"/>
                    <a:pt x="1216" y="3271"/>
                    <a:pt x="1216" y="3437"/>
                  </a:cubicBezTo>
                  <a:cubicBezTo>
                    <a:pt x="1835" y="3155"/>
                    <a:pt x="2267" y="2526"/>
                    <a:pt x="2267" y="1801"/>
                  </a:cubicBezTo>
                  <a:cubicBezTo>
                    <a:pt x="2267" y="873"/>
                    <a:pt x="1564" y="109"/>
                    <a:pt x="664" y="13"/>
                  </a:cubicBezTo>
                  <a:cubicBezTo>
                    <a:pt x="599" y="4"/>
                    <a:pt x="534" y="0"/>
                    <a:pt x="468" y="0"/>
                  </a:cubicBezTo>
                  <a:close/>
                </a:path>
              </a:pathLst>
            </a:custGeom>
            <a:solidFill>
              <a:srgbClr val="98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0" name="Google Shape;3730;p66"/>
            <p:cNvSpPr/>
            <p:nvPr/>
          </p:nvSpPr>
          <p:spPr>
            <a:xfrm flipH="1">
              <a:off x="1042890" y="1481742"/>
              <a:ext cx="41417" cy="97461"/>
            </a:xfrm>
            <a:custGeom>
              <a:avLst/>
              <a:gdLst/>
              <a:ahLst/>
              <a:cxnLst/>
              <a:rect l="l" t="t" r="r" b="b"/>
              <a:pathLst>
                <a:path w="1243" h="2925" extrusionOk="0">
                  <a:moveTo>
                    <a:pt x="468" y="0"/>
                  </a:moveTo>
                  <a:cubicBezTo>
                    <a:pt x="306" y="0"/>
                    <a:pt x="151" y="21"/>
                    <a:pt x="0" y="62"/>
                  </a:cubicBezTo>
                  <a:cubicBezTo>
                    <a:pt x="726" y="866"/>
                    <a:pt x="1095" y="1930"/>
                    <a:pt x="1188" y="2924"/>
                  </a:cubicBezTo>
                  <a:cubicBezTo>
                    <a:pt x="1242" y="2049"/>
                    <a:pt x="1098" y="992"/>
                    <a:pt x="664" y="13"/>
                  </a:cubicBezTo>
                  <a:cubicBezTo>
                    <a:pt x="599" y="4"/>
                    <a:pt x="534" y="0"/>
                    <a:pt x="468" y="0"/>
                  </a:cubicBezTo>
                  <a:close/>
                </a:path>
              </a:pathLst>
            </a:custGeom>
            <a:solidFill>
              <a:srgbClr val="4D34A8">
                <a:alpha val="14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1" name="Google Shape;3731;p66"/>
            <p:cNvSpPr/>
            <p:nvPr/>
          </p:nvSpPr>
          <p:spPr>
            <a:xfrm flipH="1">
              <a:off x="1188589" y="2443933"/>
              <a:ext cx="119452" cy="694455"/>
            </a:xfrm>
            <a:custGeom>
              <a:avLst/>
              <a:gdLst/>
              <a:ahLst/>
              <a:cxnLst/>
              <a:rect l="l" t="t" r="r" b="b"/>
              <a:pathLst>
                <a:path w="3585" h="20842" extrusionOk="0">
                  <a:moveTo>
                    <a:pt x="0" y="1"/>
                  </a:moveTo>
                  <a:lnTo>
                    <a:pt x="1859" y="8099"/>
                  </a:lnTo>
                  <a:lnTo>
                    <a:pt x="1992" y="20842"/>
                  </a:lnTo>
                  <a:lnTo>
                    <a:pt x="3584" y="783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C1A6D">
                <a:alpha val="51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2" name="Google Shape;3732;p66"/>
            <p:cNvSpPr/>
            <p:nvPr/>
          </p:nvSpPr>
          <p:spPr>
            <a:xfrm flipH="1">
              <a:off x="1661818" y="1886603"/>
              <a:ext cx="61975" cy="53145"/>
            </a:xfrm>
            <a:custGeom>
              <a:avLst/>
              <a:gdLst/>
              <a:ahLst/>
              <a:cxnLst/>
              <a:rect l="l" t="t" r="r" b="b"/>
              <a:pathLst>
                <a:path w="1860" h="1595" extrusionOk="0">
                  <a:moveTo>
                    <a:pt x="1859" y="1"/>
                  </a:moveTo>
                  <a:lnTo>
                    <a:pt x="1" y="1594"/>
                  </a:lnTo>
                  <a:lnTo>
                    <a:pt x="1859" y="533"/>
                  </a:lnTo>
                  <a:lnTo>
                    <a:pt x="1859" y="1"/>
                  </a:lnTo>
                  <a:close/>
                </a:path>
              </a:pathLst>
            </a:custGeom>
            <a:solidFill>
              <a:srgbClr val="C93D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E8FC13A2-AB88-9005-0DFB-9A5BCB6BA922}"/>
              </a:ext>
            </a:extLst>
          </p:cNvPr>
          <p:cNvSpPr/>
          <p:nvPr/>
        </p:nvSpPr>
        <p:spPr>
          <a:xfrm>
            <a:off x="4483865" y="3478299"/>
            <a:ext cx="3429000" cy="96151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667D92D7-C1D1-EBD0-C21F-7D00793B004D}"/>
              </a:ext>
            </a:extLst>
          </p:cNvPr>
          <p:cNvSpPr/>
          <p:nvPr/>
        </p:nvSpPr>
        <p:spPr>
          <a:xfrm>
            <a:off x="8350786" y="440675"/>
            <a:ext cx="443323" cy="785615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" name="Google Shape;1699;p36"/>
          <p:cNvSpPr txBox="1">
            <a:spLocks noGrp="1"/>
          </p:cNvSpPr>
          <p:nvPr>
            <p:ph type="title"/>
          </p:nvPr>
        </p:nvSpPr>
        <p:spPr>
          <a:xfrm>
            <a:off x="3396603" y="1273551"/>
            <a:ext cx="654300" cy="52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01</a:t>
            </a:r>
            <a:endParaRPr dirty="0"/>
          </a:p>
        </p:txBody>
      </p:sp>
      <p:sp>
        <p:nvSpPr>
          <p:cNvPr id="1702" name="Google Shape;1702;p36"/>
          <p:cNvSpPr txBox="1">
            <a:spLocks noGrp="1"/>
          </p:cNvSpPr>
          <p:nvPr>
            <p:ph type="title" idx="3"/>
          </p:nvPr>
        </p:nvSpPr>
        <p:spPr>
          <a:xfrm>
            <a:off x="2856207" y="268024"/>
            <a:ext cx="4993200" cy="61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Macam Macam Materi</a:t>
            </a:r>
            <a:endParaRPr dirty="0"/>
          </a:p>
        </p:txBody>
      </p:sp>
      <p:sp>
        <p:nvSpPr>
          <p:cNvPr id="1703" name="Google Shape;1703;p36"/>
          <p:cNvSpPr txBox="1">
            <a:spLocks noGrp="1"/>
          </p:cNvSpPr>
          <p:nvPr>
            <p:ph type="title" idx="4"/>
          </p:nvPr>
        </p:nvSpPr>
        <p:spPr>
          <a:xfrm>
            <a:off x="3396603" y="2373387"/>
            <a:ext cx="654300" cy="52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02</a:t>
            </a:r>
            <a:endParaRPr dirty="0"/>
          </a:p>
        </p:txBody>
      </p:sp>
      <p:sp>
        <p:nvSpPr>
          <p:cNvPr id="1706" name="Google Shape;1706;p36"/>
          <p:cNvSpPr txBox="1">
            <a:spLocks noGrp="1"/>
          </p:cNvSpPr>
          <p:nvPr>
            <p:ph type="title" idx="7"/>
          </p:nvPr>
        </p:nvSpPr>
        <p:spPr>
          <a:xfrm>
            <a:off x="3426977" y="3473223"/>
            <a:ext cx="654300" cy="52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03</a:t>
            </a:r>
            <a:endParaRPr dirty="0"/>
          </a:p>
        </p:txBody>
      </p:sp>
      <p:grpSp>
        <p:nvGrpSpPr>
          <p:cNvPr id="1712" name="Google Shape;1712;p36"/>
          <p:cNvGrpSpPr/>
          <p:nvPr/>
        </p:nvGrpSpPr>
        <p:grpSpPr>
          <a:xfrm>
            <a:off x="8217627" y="618225"/>
            <a:ext cx="1324789" cy="543538"/>
            <a:chOff x="3065850" y="2375700"/>
            <a:chExt cx="1762625" cy="723175"/>
          </a:xfrm>
        </p:grpSpPr>
        <p:sp>
          <p:nvSpPr>
            <p:cNvPr id="1713" name="Google Shape;1713;p36"/>
            <p:cNvSpPr/>
            <p:nvPr/>
          </p:nvSpPr>
          <p:spPr>
            <a:xfrm>
              <a:off x="3447375" y="2375700"/>
              <a:ext cx="1381100" cy="93575"/>
            </a:xfrm>
            <a:custGeom>
              <a:avLst/>
              <a:gdLst/>
              <a:ahLst/>
              <a:cxnLst/>
              <a:rect l="l" t="t" r="r" b="b"/>
              <a:pathLst>
                <a:path w="55244" h="3743" extrusionOk="0">
                  <a:moveTo>
                    <a:pt x="1871" y="1"/>
                  </a:moveTo>
                  <a:cubicBezTo>
                    <a:pt x="839" y="1"/>
                    <a:pt x="0" y="839"/>
                    <a:pt x="0" y="1872"/>
                  </a:cubicBezTo>
                  <a:cubicBezTo>
                    <a:pt x="0" y="2905"/>
                    <a:pt x="839" y="3743"/>
                    <a:pt x="1871" y="3743"/>
                  </a:cubicBezTo>
                  <a:lnTo>
                    <a:pt x="53372" y="3743"/>
                  </a:lnTo>
                  <a:cubicBezTo>
                    <a:pt x="54405" y="3743"/>
                    <a:pt x="55243" y="2905"/>
                    <a:pt x="55243" y="1872"/>
                  </a:cubicBezTo>
                  <a:cubicBezTo>
                    <a:pt x="55243" y="839"/>
                    <a:pt x="54405" y="1"/>
                    <a:pt x="533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4" name="Google Shape;1714;p36"/>
            <p:cNvSpPr/>
            <p:nvPr/>
          </p:nvSpPr>
          <p:spPr>
            <a:xfrm>
              <a:off x="3611450" y="2581400"/>
              <a:ext cx="1217025" cy="100625"/>
            </a:xfrm>
            <a:custGeom>
              <a:avLst/>
              <a:gdLst/>
              <a:ahLst/>
              <a:cxnLst/>
              <a:rect l="l" t="t" r="r" b="b"/>
              <a:pathLst>
                <a:path w="48681" h="4025" extrusionOk="0">
                  <a:moveTo>
                    <a:pt x="60" y="0"/>
                  </a:moveTo>
                  <a:cubicBezTo>
                    <a:pt x="27" y="0"/>
                    <a:pt x="0" y="26"/>
                    <a:pt x="0" y="60"/>
                  </a:cubicBezTo>
                  <a:lnTo>
                    <a:pt x="0" y="3966"/>
                  </a:lnTo>
                  <a:cubicBezTo>
                    <a:pt x="0" y="3999"/>
                    <a:pt x="27" y="4025"/>
                    <a:pt x="60" y="4025"/>
                  </a:cubicBezTo>
                  <a:lnTo>
                    <a:pt x="48623" y="4025"/>
                  </a:lnTo>
                  <a:cubicBezTo>
                    <a:pt x="48654" y="4025"/>
                    <a:pt x="48680" y="3999"/>
                    <a:pt x="48680" y="3966"/>
                  </a:cubicBezTo>
                  <a:lnTo>
                    <a:pt x="48680" y="60"/>
                  </a:lnTo>
                  <a:cubicBezTo>
                    <a:pt x="48680" y="26"/>
                    <a:pt x="48654" y="0"/>
                    <a:pt x="486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5" name="Google Shape;1715;p36"/>
            <p:cNvSpPr/>
            <p:nvPr/>
          </p:nvSpPr>
          <p:spPr>
            <a:xfrm>
              <a:off x="4642925" y="2998775"/>
              <a:ext cx="185550" cy="100100"/>
            </a:xfrm>
            <a:custGeom>
              <a:avLst/>
              <a:gdLst/>
              <a:ahLst/>
              <a:cxnLst/>
              <a:rect l="l" t="t" r="r" b="b"/>
              <a:pathLst>
                <a:path w="7422" h="4004" extrusionOk="0">
                  <a:moveTo>
                    <a:pt x="58" y="0"/>
                  </a:moveTo>
                  <a:cubicBezTo>
                    <a:pt x="27" y="0"/>
                    <a:pt x="1" y="26"/>
                    <a:pt x="1" y="60"/>
                  </a:cubicBezTo>
                  <a:lnTo>
                    <a:pt x="1" y="3944"/>
                  </a:lnTo>
                  <a:cubicBezTo>
                    <a:pt x="1" y="3978"/>
                    <a:pt x="27" y="4004"/>
                    <a:pt x="58" y="4004"/>
                  </a:cubicBezTo>
                  <a:lnTo>
                    <a:pt x="7362" y="4004"/>
                  </a:lnTo>
                  <a:cubicBezTo>
                    <a:pt x="7395" y="4004"/>
                    <a:pt x="7421" y="3978"/>
                    <a:pt x="7421" y="3944"/>
                  </a:cubicBezTo>
                  <a:lnTo>
                    <a:pt x="7421" y="60"/>
                  </a:lnTo>
                  <a:cubicBezTo>
                    <a:pt x="7421" y="26"/>
                    <a:pt x="7395" y="0"/>
                    <a:pt x="73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6" name="Google Shape;1716;p36"/>
            <p:cNvSpPr/>
            <p:nvPr/>
          </p:nvSpPr>
          <p:spPr>
            <a:xfrm>
              <a:off x="4363100" y="2998775"/>
              <a:ext cx="185525" cy="100100"/>
            </a:xfrm>
            <a:custGeom>
              <a:avLst/>
              <a:gdLst/>
              <a:ahLst/>
              <a:cxnLst/>
              <a:rect l="l" t="t" r="r" b="b"/>
              <a:pathLst>
                <a:path w="7421" h="4004" extrusionOk="0">
                  <a:moveTo>
                    <a:pt x="57" y="0"/>
                  </a:moveTo>
                  <a:cubicBezTo>
                    <a:pt x="27" y="0"/>
                    <a:pt x="0" y="26"/>
                    <a:pt x="0" y="60"/>
                  </a:cubicBezTo>
                  <a:lnTo>
                    <a:pt x="0" y="3944"/>
                  </a:lnTo>
                  <a:cubicBezTo>
                    <a:pt x="0" y="3978"/>
                    <a:pt x="27" y="4004"/>
                    <a:pt x="57" y="4004"/>
                  </a:cubicBezTo>
                  <a:lnTo>
                    <a:pt x="7361" y="4004"/>
                  </a:lnTo>
                  <a:cubicBezTo>
                    <a:pt x="7395" y="4004"/>
                    <a:pt x="7421" y="3978"/>
                    <a:pt x="7421" y="3944"/>
                  </a:cubicBezTo>
                  <a:lnTo>
                    <a:pt x="7421" y="60"/>
                  </a:lnTo>
                  <a:cubicBezTo>
                    <a:pt x="7421" y="26"/>
                    <a:pt x="7395" y="0"/>
                    <a:pt x="73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7" name="Google Shape;1717;p36"/>
            <p:cNvSpPr/>
            <p:nvPr/>
          </p:nvSpPr>
          <p:spPr>
            <a:xfrm>
              <a:off x="3109550" y="2581400"/>
              <a:ext cx="185525" cy="100100"/>
            </a:xfrm>
            <a:custGeom>
              <a:avLst/>
              <a:gdLst/>
              <a:ahLst/>
              <a:cxnLst/>
              <a:rect l="l" t="t" r="r" b="b"/>
              <a:pathLst>
                <a:path w="7421" h="4004" extrusionOk="0">
                  <a:moveTo>
                    <a:pt x="57" y="0"/>
                  </a:moveTo>
                  <a:cubicBezTo>
                    <a:pt x="26" y="0"/>
                    <a:pt x="0" y="26"/>
                    <a:pt x="0" y="60"/>
                  </a:cubicBezTo>
                  <a:lnTo>
                    <a:pt x="0" y="3944"/>
                  </a:lnTo>
                  <a:cubicBezTo>
                    <a:pt x="0" y="3977"/>
                    <a:pt x="26" y="4004"/>
                    <a:pt x="57" y="4004"/>
                  </a:cubicBezTo>
                  <a:lnTo>
                    <a:pt x="7361" y="4004"/>
                  </a:lnTo>
                  <a:cubicBezTo>
                    <a:pt x="7394" y="4004"/>
                    <a:pt x="7420" y="3977"/>
                    <a:pt x="7420" y="3944"/>
                  </a:cubicBezTo>
                  <a:lnTo>
                    <a:pt x="7420" y="60"/>
                  </a:lnTo>
                  <a:cubicBezTo>
                    <a:pt x="7420" y="26"/>
                    <a:pt x="7394" y="0"/>
                    <a:pt x="73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8" name="Google Shape;1718;p36"/>
            <p:cNvSpPr/>
            <p:nvPr/>
          </p:nvSpPr>
          <p:spPr>
            <a:xfrm>
              <a:off x="3065850" y="2793625"/>
              <a:ext cx="1762625" cy="93625"/>
            </a:xfrm>
            <a:custGeom>
              <a:avLst/>
              <a:gdLst/>
              <a:ahLst/>
              <a:cxnLst/>
              <a:rect l="l" t="t" r="r" b="b"/>
              <a:pathLst>
                <a:path w="70505" h="3745" extrusionOk="0">
                  <a:moveTo>
                    <a:pt x="1874" y="0"/>
                  </a:moveTo>
                  <a:cubicBezTo>
                    <a:pt x="839" y="0"/>
                    <a:pt x="0" y="838"/>
                    <a:pt x="0" y="1871"/>
                  </a:cubicBezTo>
                  <a:cubicBezTo>
                    <a:pt x="0" y="2906"/>
                    <a:pt x="839" y="3745"/>
                    <a:pt x="1874" y="3745"/>
                  </a:cubicBezTo>
                  <a:lnTo>
                    <a:pt x="68633" y="3745"/>
                  </a:lnTo>
                  <a:cubicBezTo>
                    <a:pt x="69666" y="3745"/>
                    <a:pt x="70504" y="2906"/>
                    <a:pt x="70504" y="1871"/>
                  </a:cubicBezTo>
                  <a:cubicBezTo>
                    <a:pt x="70504" y="838"/>
                    <a:pt x="69666" y="0"/>
                    <a:pt x="686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072ED995-CDE0-D7AB-D3AE-92FCA087BEE3}"/>
              </a:ext>
            </a:extLst>
          </p:cNvPr>
          <p:cNvGrpSpPr/>
          <p:nvPr/>
        </p:nvGrpSpPr>
        <p:grpSpPr>
          <a:xfrm>
            <a:off x="4140083" y="1095902"/>
            <a:ext cx="2349577" cy="829598"/>
            <a:chOff x="2362118" y="1740714"/>
            <a:chExt cx="2349577" cy="829598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78F1D8C7-9472-C8E2-FAFA-809E16968B9E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: Rounded Corners 10">
              <a:hlinkClick r:id="rId4" action="ppaction://hlinksldjump"/>
              <a:extLst>
                <a:ext uri="{FF2B5EF4-FFF2-40B4-BE49-F238E27FC236}">
                  <a16:creationId xmlns:a16="http://schemas.microsoft.com/office/drawing/2014/main" id="{8B0B02C4-1759-868D-26E1-F3393B5DE6EC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4D34A8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Jenis</a:t>
              </a:r>
              <a:r>
                <a:rPr lang="en-US" sz="2000" b="1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  <a:r>
                <a:rPr lang="en-US" sz="2000" b="1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Perawatan</a:t>
              </a:r>
              <a:endParaRPr lang="en-US" sz="2000" b="1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C0B7D2F-CDA8-B070-2406-D366ED003250}"/>
              </a:ext>
            </a:extLst>
          </p:cNvPr>
          <p:cNvGrpSpPr/>
          <p:nvPr/>
        </p:nvGrpSpPr>
        <p:grpSpPr>
          <a:xfrm>
            <a:off x="4140083" y="2241761"/>
            <a:ext cx="2349577" cy="829598"/>
            <a:chOff x="2362118" y="1740714"/>
            <a:chExt cx="2349577" cy="82959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26182CBF-8BAE-246A-875C-93543C40A198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: Rounded Corners 13">
              <a:hlinkClick r:id="rId5" action="ppaction://hlinksldjump"/>
              <a:extLst>
                <a:ext uri="{FF2B5EF4-FFF2-40B4-BE49-F238E27FC236}">
                  <a16:creationId xmlns:a16="http://schemas.microsoft.com/office/drawing/2014/main" id="{593A8324-ED6C-FB07-3628-5ED21D8BF8EA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4D34A8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>
                  <a:solidFill>
                    <a:schemeClr val="tx1"/>
                  </a:solidFill>
                  <a:latin typeface="Montserrat" panose="00000500000000000000" pitchFamily="2" charset="0"/>
                </a:rPr>
                <a:t>Alat </a:t>
              </a:r>
              <a:r>
                <a:rPr lang="en-US" sz="2000" b="1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Kerja</a:t>
              </a:r>
              <a:r>
                <a:rPr lang="en-US" sz="2000" b="1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FD8DFF5-2B9D-1029-27AA-9CD2E0AA9495}"/>
              </a:ext>
            </a:extLst>
          </p:cNvPr>
          <p:cNvGrpSpPr/>
          <p:nvPr/>
        </p:nvGrpSpPr>
        <p:grpSpPr>
          <a:xfrm>
            <a:off x="4140083" y="3360011"/>
            <a:ext cx="2349577" cy="829598"/>
            <a:chOff x="2362118" y="1740714"/>
            <a:chExt cx="2349577" cy="829598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7F202519-558D-7FCC-94E6-17647BDFF53F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hlinkClick r:id="rId6" action="ppaction://hlinksldjump"/>
              <a:extLst>
                <a:ext uri="{FF2B5EF4-FFF2-40B4-BE49-F238E27FC236}">
                  <a16:creationId xmlns:a16="http://schemas.microsoft.com/office/drawing/2014/main" id="{61F8CC02-DBB3-970B-F4AC-4CCA7791739F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4D34A8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>
                  <a:solidFill>
                    <a:schemeClr val="tx1"/>
                  </a:solidFill>
                  <a:latin typeface="Montserrat" panose="00000500000000000000" pitchFamily="2" charset="0"/>
                </a:rPr>
                <a:t>Langkah  Langkah</a:t>
              </a:r>
            </a:p>
          </p:txBody>
        </p:sp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C745E54-EC6B-6CF1-51A6-ABA236F130E5}"/>
              </a:ext>
            </a:extLst>
          </p:cNvPr>
          <p:cNvSpPr/>
          <p:nvPr/>
        </p:nvSpPr>
        <p:spPr>
          <a:xfrm>
            <a:off x="352074" y="1866772"/>
            <a:ext cx="429530" cy="584531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A1721F5-AA56-E4E5-E30A-21DFBDDDC82E}"/>
              </a:ext>
            </a:extLst>
          </p:cNvPr>
          <p:cNvSpPr/>
          <p:nvPr/>
        </p:nvSpPr>
        <p:spPr>
          <a:xfrm>
            <a:off x="2421161" y="3190279"/>
            <a:ext cx="429530" cy="584531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2FFC9738-EBE1-5EEE-E6A9-BA6DEC6F5088}"/>
              </a:ext>
            </a:extLst>
          </p:cNvPr>
          <p:cNvSpPr/>
          <p:nvPr/>
        </p:nvSpPr>
        <p:spPr>
          <a:xfrm>
            <a:off x="1883884" y="3803836"/>
            <a:ext cx="429658" cy="385773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9AA8C62-9C97-A3CF-5096-99DA5E803206}"/>
              </a:ext>
            </a:extLst>
          </p:cNvPr>
          <p:cNvSpPr/>
          <p:nvPr/>
        </p:nvSpPr>
        <p:spPr>
          <a:xfrm>
            <a:off x="1804160" y="555798"/>
            <a:ext cx="429530" cy="584531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1A700026-DA4D-A017-2802-0D6BC71AF09D}"/>
              </a:ext>
            </a:extLst>
          </p:cNvPr>
          <p:cNvGrpSpPr/>
          <p:nvPr/>
        </p:nvGrpSpPr>
        <p:grpSpPr>
          <a:xfrm>
            <a:off x="1058013" y="1528429"/>
            <a:ext cx="2349577" cy="829598"/>
            <a:chOff x="2362118" y="1740714"/>
            <a:chExt cx="2349577" cy="829598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FA654263-7EFA-24FC-ACC2-2AD7668DFF0B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6B4162C4-5EE7-C575-AB72-D5662333E311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9B8DCE"/>
            </a:solidFill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Perawatan</a:t>
              </a:r>
              <a:r>
                <a:rPr lang="en-US" sz="2000" b="1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  <a:r>
                <a:rPr lang="en-US" sz="2000" b="1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Pasif</a:t>
              </a:r>
              <a:endParaRPr lang="en-US" sz="2000" b="1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798585A-A2F6-81BB-509D-75BCB0F7BD92}"/>
              </a:ext>
            </a:extLst>
          </p:cNvPr>
          <p:cNvGrpSpPr/>
          <p:nvPr/>
        </p:nvGrpSpPr>
        <p:grpSpPr>
          <a:xfrm>
            <a:off x="1058013" y="2705454"/>
            <a:ext cx="2349577" cy="829598"/>
            <a:chOff x="2362118" y="1740714"/>
            <a:chExt cx="2349577" cy="829598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D46B1310-91B1-343A-6A64-938CB0858E3A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: Rounded Corners 23">
              <a:hlinkClick r:id="rId4" action="ppaction://hlinksldjump"/>
              <a:extLst>
                <a:ext uri="{FF2B5EF4-FFF2-40B4-BE49-F238E27FC236}">
                  <a16:creationId xmlns:a16="http://schemas.microsoft.com/office/drawing/2014/main" id="{BAEB158E-83DB-BAD6-C4FB-BFD34F8A4099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4D34A8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Perawatan</a:t>
              </a:r>
              <a:r>
                <a:rPr lang="en-US" sz="2000" b="1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  <a:r>
                <a:rPr lang="en-US" sz="2000" b="1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Aktif</a:t>
              </a:r>
              <a:endParaRPr lang="en-US" sz="2000" b="1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9A291D8-8BED-153F-620E-CD8B857F899D}"/>
              </a:ext>
            </a:extLst>
          </p:cNvPr>
          <p:cNvSpPr/>
          <p:nvPr/>
        </p:nvSpPr>
        <p:spPr>
          <a:xfrm>
            <a:off x="4154501" y="1400007"/>
            <a:ext cx="4125433" cy="213504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Perawatan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Pasif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merupakan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jenis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perawatan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yang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tidak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disertai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dengan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perbaikan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hanya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mengecek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kondisi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perangkat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serta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membersihkannya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. Dan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dilakukan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secara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terjadwal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(rutin). 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813EB5E-260F-F308-1CB7-C7FEF90732CB}"/>
              </a:ext>
            </a:extLst>
          </p:cNvPr>
          <p:cNvSpPr/>
          <p:nvPr/>
        </p:nvSpPr>
        <p:spPr>
          <a:xfrm>
            <a:off x="418175" y="2146447"/>
            <a:ext cx="429530" cy="584531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6A9D0BA-9F40-11A8-C936-EDAFA411F6E0}"/>
              </a:ext>
            </a:extLst>
          </p:cNvPr>
          <p:cNvSpPr/>
          <p:nvPr/>
        </p:nvSpPr>
        <p:spPr>
          <a:xfrm>
            <a:off x="847704" y="266602"/>
            <a:ext cx="639345" cy="584531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89F4EE0-4678-B2C9-BC8F-C5F6D73D5B8F}"/>
              </a:ext>
            </a:extLst>
          </p:cNvPr>
          <p:cNvSpPr/>
          <p:nvPr/>
        </p:nvSpPr>
        <p:spPr>
          <a:xfrm>
            <a:off x="7613933" y="4354137"/>
            <a:ext cx="639345" cy="584531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97523FB-A50E-2BCD-3330-44C4027CE334}"/>
              </a:ext>
            </a:extLst>
          </p:cNvPr>
          <p:cNvSpPr/>
          <p:nvPr/>
        </p:nvSpPr>
        <p:spPr>
          <a:xfrm>
            <a:off x="8357190" y="2842234"/>
            <a:ext cx="551456" cy="556038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FD435A2E-4ECC-2F54-7CE6-155F45EC30F6}"/>
              </a:ext>
            </a:extLst>
          </p:cNvPr>
          <p:cNvGrpSpPr/>
          <p:nvPr/>
        </p:nvGrpSpPr>
        <p:grpSpPr>
          <a:xfrm>
            <a:off x="1059266" y="1498760"/>
            <a:ext cx="2349577" cy="829598"/>
            <a:chOff x="2362118" y="1740714"/>
            <a:chExt cx="2349577" cy="829598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46375559-0DCD-1814-B70F-391CD296B57B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: Rounded Corners 4">
              <a:hlinkClick r:id="rId4" action="ppaction://hlinksldjump"/>
              <a:extLst>
                <a:ext uri="{FF2B5EF4-FFF2-40B4-BE49-F238E27FC236}">
                  <a16:creationId xmlns:a16="http://schemas.microsoft.com/office/drawing/2014/main" id="{FED67DDE-65A3-A966-5FD2-6122239B5D17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4D34A8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Perawatan</a:t>
              </a:r>
              <a:r>
                <a:rPr lang="en-US" sz="2000" b="1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  <a:r>
                <a:rPr lang="en-US" sz="2000" b="1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Pasif</a:t>
              </a:r>
              <a:endParaRPr lang="en-US" sz="2000" b="1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44B11EC-FFD6-4AAE-C9DD-C1F517E445CA}"/>
              </a:ext>
            </a:extLst>
          </p:cNvPr>
          <p:cNvGrpSpPr/>
          <p:nvPr/>
        </p:nvGrpSpPr>
        <p:grpSpPr>
          <a:xfrm>
            <a:off x="1059265" y="2679145"/>
            <a:ext cx="2349577" cy="829598"/>
            <a:chOff x="2362118" y="1740714"/>
            <a:chExt cx="2349577" cy="829598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14236C63-BA00-4C22-40B2-10101E34D6C9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hlinkClick r:id="rId5" action="ppaction://hlinksldjump"/>
              <a:extLst>
                <a:ext uri="{FF2B5EF4-FFF2-40B4-BE49-F238E27FC236}">
                  <a16:creationId xmlns:a16="http://schemas.microsoft.com/office/drawing/2014/main" id="{B4096ED3-25A7-A867-BC5D-1B8B13858AEA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9B8DCE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Perawatan</a:t>
              </a:r>
              <a:r>
                <a:rPr lang="en-US" sz="2000" b="1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  <a:r>
                <a:rPr lang="en-US" sz="2000" b="1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Aktif</a:t>
              </a:r>
              <a:endParaRPr lang="en-US" sz="2000" b="1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</p:grp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8892C54B-4567-1BE0-9C4D-1C80CAC5BAA4}"/>
              </a:ext>
            </a:extLst>
          </p:cNvPr>
          <p:cNvSpPr/>
          <p:nvPr/>
        </p:nvSpPr>
        <p:spPr>
          <a:xfrm>
            <a:off x="4153102" y="1373698"/>
            <a:ext cx="4125433" cy="213504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Perawatan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Aktif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merupakan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perawatan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yang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disertai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dengan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perbaikan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.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Dilakukan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Ketika salah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satu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komponen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komputer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mengalami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masalah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.</a:t>
            </a:r>
          </a:p>
        </p:txBody>
      </p:sp>
      <p:pic>
        <p:nvPicPr>
          <p:cNvPr id="6" name="Picture 5">
            <a:hlinkClick r:id="rId6" action="ppaction://hlinksldjump"/>
            <a:extLst>
              <a:ext uri="{FF2B5EF4-FFF2-40B4-BE49-F238E27FC236}">
                <a16:creationId xmlns:a16="http://schemas.microsoft.com/office/drawing/2014/main" id="{BA1BF386-D43C-D9CB-CC23-8A1CEF128799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660426" y="3841042"/>
            <a:ext cx="1110784" cy="1110784"/>
          </a:xfrm>
          <a:prstGeom prst="rect">
            <a:avLst/>
          </a:prstGeom>
          <a:noFill/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E5024F7-B6FB-7A99-3ADB-ED32E4C7B6EE}"/>
              </a:ext>
            </a:extLst>
          </p:cNvPr>
          <p:cNvSpPr/>
          <p:nvPr/>
        </p:nvSpPr>
        <p:spPr>
          <a:xfrm>
            <a:off x="418175" y="2146447"/>
            <a:ext cx="429530" cy="584531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6BD85ED-8083-D43A-7666-AE8616452C81}"/>
              </a:ext>
            </a:extLst>
          </p:cNvPr>
          <p:cNvSpPr/>
          <p:nvPr/>
        </p:nvSpPr>
        <p:spPr>
          <a:xfrm>
            <a:off x="8361802" y="2908453"/>
            <a:ext cx="374574" cy="45169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D4ABF77-4721-AEB4-424A-28611566C25E}"/>
              </a:ext>
            </a:extLst>
          </p:cNvPr>
          <p:cNvSpPr/>
          <p:nvPr/>
        </p:nvSpPr>
        <p:spPr>
          <a:xfrm>
            <a:off x="1059265" y="317653"/>
            <a:ext cx="374574" cy="45169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EB1DE3E-1E7B-2E6C-AF1A-E7410E120F16}"/>
              </a:ext>
            </a:extLst>
          </p:cNvPr>
          <p:cNvSpPr/>
          <p:nvPr/>
        </p:nvSpPr>
        <p:spPr>
          <a:xfrm>
            <a:off x="7632852" y="4533185"/>
            <a:ext cx="374574" cy="45169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4065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A75EF3C4-CEC4-5329-8F8D-F9075AB55C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4448" y="140603"/>
            <a:ext cx="3365359" cy="25628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2CCF1CE2-6A65-2254-CBDB-09452008EE22}"/>
              </a:ext>
            </a:extLst>
          </p:cNvPr>
          <p:cNvGrpSpPr/>
          <p:nvPr/>
        </p:nvGrpSpPr>
        <p:grpSpPr>
          <a:xfrm>
            <a:off x="152524" y="265758"/>
            <a:ext cx="2937437" cy="588351"/>
            <a:chOff x="2362118" y="1740714"/>
            <a:chExt cx="2349577" cy="829598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AD5A3723-3778-4FDC-28CC-475F58621270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: Rounded Corners 3">
              <a:hlinkClick r:id="rId5" action="ppaction://hlinksldjump"/>
              <a:extLst>
                <a:ext uri="{FF2B5EF4-FFF2-40B4-BE49-F238E27FC236}">
                  <a16:creationId xmlns:a16="http://schemas.microsoft.com/office/drawing/2014/main" id="{B12AD042-69B3-AB97-EFF8-DA07E885C115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9B8DCE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>
                  <a:solidFill>
                    <a:schemeClr val="tx1"/>
                  </a:solidFill>
                  <a:latin typeface="Montserrat" panose="00000500000000000000" pitchFamily="2" charset="0"/>
                </a:rPr>
                <a:t>Obeng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C746AB6-F187-22B1-293E-DBFA376792FF}"/>
              </a:ext>
            </a:extLst>
          </p:cNvPr>
          <p:cNvGrpSpPr/>
          <p:nvPr/>
        </p:nvGrpSpPr>
        <p:grpSpPr>
          <a:xfrm>
            <a:off x="152524" y="1013374"/>
            <a:ext cx="2937437" cy="588351"/>
            <a:chOff x="2362118" y="1740714"/>
            <a:chExt cx="2349577" cy="829598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38F56029-3C70-1C94-FDC7-E22CE42B0BD9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: Rounded Corners 29">
              <a:hlinkClick r:id="rId6" action="ppaction://hlinksldjump"/>
              <a:extLst>
                <a:ext uri="{FF2B5EF4-FFF2-40B4-BE49-F238E27FC236}">
                  <a16:creationId xmlns:a16="http://schemas.microsoft.com/office/drawing/2014/main" id="{00202A52-7649-70F1-CAF6-C4AF47C44744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4D34A8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Kuas</a:t>
              </a:r>
              <a:endParaRPr lang="en-US" sz="2000" b="1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12215685-1DED-26FA-FCFD-3941DD6F549D}"/>
              </a:ext>
            </a:extLst>
          </p:cNvPr>
          <p:cNvGrpSpPr/>
          <p:nvPr/>
        </p:nvGrpSpPr>
        <p:grpSpPr>
          <a:xfrm>
            <a:off x="152523" y="1739960"/>
            <a:ext cx="2937437" cy="588351"/>
            <a:chOff x="2362118" y="1740714"/>
            <a:chExt cx="2349577" cy="829598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D45359C6-B3D9-A243-4B1E-944683990360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: Rounded Corners 32">
              <a:hlinkClick r:id="rId7" action="ppaction://hlinksldjump"/>
              <a:extLst>
                <a:ext uri="{FF2B5EF4-FFF2-40B4-BE49-F238E27FC236}">
                  <a16:creationId xmlns:a16="http://schemas.microsoft.com/office/drawing/2014/main" id="{A80F003A-EDB4-F11A-8CE8-1AADE97E2D08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4D34A8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>
                  <a:solidFill>
                    <a:schemeClr val="tx1"/>
                  </a:solidFill>
                  <a:latin typeface="Montserrat" panose="00000500000000000000" pitchFamily="2" charset="0"/>
                </a:rPr>
                <a:t>Kain Kering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23EE764-776A-993B-2B9F-91C3AB031B59}"/>
              </a:ext>
            </a:extLst>
          </p:cNvPr>
          <p:cNvGrpSpPr/>
          <p:nvPr/>
        </p:nvGrpSpPr>
        <p:grpSpPr>
          <a:xfrm>
            <a:off x="152522" y="2489515"/>
            <a:ext cx="2937437" cy="588351"/>
            <a:chOff x="2362118" y="1740714"/>
            <a:chExt cx="2349577" cy="829598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4133423C-3856-E75A-64A4-BA1A081A3BD6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: Rounded Corners 35">
              <a:hlinkClick r:id="rId8" action="ppaction://hlinksldjump"/>
              <a:extLst>
                <a:ext uri="{FF2B5EF4-FFF2-40B4-BE49-F238E27FC236}">
                  <a16:creationId xmlns:a16="http://schemas.microsoft.com/office/drawing/2014/main" id="{FBAEFC41-2261-D31F-6941-6517ECBA0F2D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4D34A8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Cairan</a:t>
              </a:r>
              <a:r>
                <a:rPr lang="en-US" sz="2000" b="1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  <a:r>
                <a:rPr lang="en-US" sz="2000" b="1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Pembersih</a:t>
              </a:r>
              <a:endParaRPr lang="en-US" sz="2000" b="1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09B637CB-A533-D032-82DF-549B728265D1}"/>
              </a:ext>
            </a:extLst>
          </p:cNvPr>
          <p:cNvGrpSpPr/>
          <p:nvPr/>
        </p:nvGrpSpPr>
        <p:grpSpPr>
          <a:xfrm>
            <a:off x="152521" y="3215976"/>
            <a:ext cx="2937437" cy="588351"/>
            <a:chOff x="2362118" y="1740714"/>
            <a:chExt cx="2349577" cy="829598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F0A5FC7E-804F-5F59-BB75-4FD84162D0DD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: Rounded Corners 38">
              <a:hlinkClick r:id="rId9" action="ppaction://hlinksldjump"/>
              <a:extLst>
                <a:ext uri="{FF2B5EF4-FFF2-40B4-BE49-F238E27FC236}">
                  <a16:creationId xmlns:a16="http://schemas.microsoft.com/office/drawing/2014/main" id="{2E10A9CE-0BFB-3FDB-02BD-73768D85334B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4D34A8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Penyedot</a:t>
              </a:r>
              <a:r>
                <a:rPr lang="en-US" sz="2000" b="1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  <a:r>
                <a:rPr lang="en-US" sz="2000" b="1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Debu</a:t>
              </a:r>
              <a:endParaRPr lang="en-US" sz="2000" b="1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F3763280-D0F1-405B-2979-AF97FD19314E}"/>
              </a:ext>
            </a:extLst>
          </p:cNvPr>
          <p:cNvGrpSpPr/>
          <p:nvPr/>
        </p:nvGrpSpPr>
        <p:grpSpPr>
          <a:xfrm>
            <a:off x="152521" y="4020591"/>
            <a:ext cx="2937437" cy="588351"/>
            <a:chOff x="2362118" y="1740714"/>
            <a:chExt cx="2349577" cy="829598"/>
          </a:xfrm>
        </p:grpSpPr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B47BE62C-34A0-E246-73F0-0118A191FE43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: Rounded Corners 41">
              <a:hlinkClick r:id="rId10" action="ppaction://hlinksldjump"/>
              <a:extLst>
                <a:ext uri="{FF2B5EF4-FFF2-40B4-BE49-F238E27FC236}">
                  <a16:creationId xmlns:a16="http://schemas.microsoft.com/office/drawing/2014/main" id="{B6411A6D-69D3-E87A-BA26-E07C8EE0E33C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4D34A8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>
                  <a:solidFill>
                    <a:schemeClr val="tx1"/>
                  </a:solidFill>
                  <a:latin typeface="Montserrat" panose="00000500000000000000" pitchFamily="2" charset="0"/>
                </a:rPr>
                <a:t>CD Cleaner</a:t>
              </a:r>
            </a:p>
          </p:txBody>
        </p:sp>
      </p:grp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4489610F-8BCB-C6CB-0DE8-87F15886BB18}"/>
              </a:ext>
            </a:extLst>
          </p:cNvPr>
          <p:cNvSpPr/>
          <p:nvPr/>
        </p:nvSpPr>
        <p:spPr>
          <a:xfrm>
            <a:off x="3658150" y="2849752"/>
            <a:ext cx="3937954" cy="1271838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Obeng set</a:t>
            </a:r>
          </a:p>
          <a:p>
            <a:pPr algn="ctr"/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Berfungsi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untuk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melepas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baut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yang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melekat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pada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komponen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komputer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. 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4DB6C999-80BD-321B-CFD4-6C6A5F9BD733}"/>
              </a:ext>
            </a:extLst>
          </p:cNvPr>
          <p:cNvSpPr/>
          <p:nvPr/>
        </p:nvSpPr>
        <p:spPr>
          <a:xfrm>
            <a:off x="446568" y="2344798"/>
            <a:ext cx="425302" cy="116955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D74C84EB-304E-A0F0-486A-12E6DE3FD26E}"/>
              </a:ext>
            </a:extLst>
          </p:cNvPr>
          <p:cNvSpPr/>
          <p:nvPr/>
        </p:nvSpPr>
        <p:spPr>
          <a:xfrm>
            <a:off x="7338703" y="347917"/>
            <a:ext cx="286297" cy="29566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0E685591-13DB-E55E-158C-910B8BA43816}"/>
              </a:ext>
            </a:extLst>
          </p:cNvPr>
          <p:cNvSpPr/>
          <p:nvPr/>
        </p:nvSpPr>
        <p:spPr>
          <a:xfrm>
            <a:off x="7734764" y="580519"/>
            <a:ext cx="429530" cy="686421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B47C8A4D-F80F-A0FC-2DE3-C85D1DD65872}"/>
              </a:ext>
            </a:extLst>
          </p:cNvPr>
          <p:cNvSpPr/>
          <p:nvPr/>
        </p:nvSpPr>
        <p:spPr>
          <a:xfrm>
            <a:off x="7815632" y="573425"/>
            <a:ext cx="429530" cy="686421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DC24782A-7419-8930-E336-5B7A6E3F4377}"/>
              </a:ext>
            </a:extLst>
          </p:cNvPr>
          <p:cNvSpPr/>
          <p:nvPr/>
        </p:nvSpPr>
        <p:spPr>
          <a:xfrm>
            <a:off x="8316694" y="3007331"/>
            <a:ext cx="295633" cy="27113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D81DA9A0-4AEC-FDE6-68C1-A9EFB8785DF0}"/>
              </a:ext>
            </a:extLst>
          </p:cNvPr>
          <p:cNvSpPr/>
          <p:nvPr/>
        </p:nvSpPr>
        <p:spPr>
          <a:xfrm>
            <a:off x="7734764" y="4608942"/>
            <a:ext cx="295633" cy="27113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7504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66AC6942-A4EB-3386-D73E-1E5EAB5A73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4453" y="218077"/>
            <a:ext cx="2485347" cy="24853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58" name="Group 57">
            <a:extLst>
              <a:ext uri="{FF2B5EF4-FFF2-40B4-BE49-F238E27FC236}">
                <a16:creationId xmlns:a16="http://schemas.microsoft.com/office/drawing/2014/main" id="{6E9DBE74-0FFD-F839-19A3-D9BD7DBF583F}"/>
              </a:ext>
            </a:extLst>
          </p:cNvPr>
          <p:cNvGrpSpPr/>
          <p:nvPr/>
        </p:nvGrpSpPr>
        <p:grpSpPr>
          <a:xfrm>
            <a:off x="152524" y="265758"/>
            <a:ext cx="2937437" cy="588351"/>
            <a:chOff x="2362118" y="1740714"/>
            <a:chExt cx="2349577" cy="829598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128483FE-466A-631D-D53A-B0BC9036968B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: Rounded Corners 59">
              <a:hlinkClick r:id="rId5" action="ppaction://hlinksldjump"/>
              <a:extLst>
                <a:ext uri="{FF2B5EF4-FFF2-40B4-BE49-F238E27FC236}">
                  <a16:creationId xmlns:a16="http://schemas.microsoft.com/office/drawing/2014/main" id="{5663D882-42E7-F291-AB04-8D6E233B4E1D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4D34A8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>
                  <a:solidFill>
                    <a:schemeClr val="tx1"/>
                  </a:solidFill>
                  <a:latin typeface="Montserrat" panose="00000500000000000000" pitchFamily="2" charset="0"/>
                </a:rPr>
                <a:t>Obeng</a:t>
              </a: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8E63BB17-4287-6AC0-6E79-C22FF6D785D3}"/>
              </a:ext>
            </a:extLst>
          </p:cNvPr>
          <p:cNvGrpSpPr/>
          <p:nvPr/>
        </p:nvGrpSpPr>
        <p:grpSpPr>
          <a:xfrm>
            <a:off x="152524" y="1013374"/>
            <a:ext cx="2937437" cy="588351"/>
            <a:chOff x="2362118" y="1740714"/>
            <a:chExt cx="2349577" cy="829598"/>
          </a:xfrm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8DF42557-2B0A-5ACB-E641-9AB780EAE5C4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: Rounded Corners 62">
              <a:hlinkClick r:id="rId6" action="ppaction://hlinksldjump"/>
              <a:extLst>
                <a:ext uri="{FF2B5EF4-FFF2-40B4-BE49-F238E27FC236}">
                  <a16:creationId xmlns:a16="http://schemas.microsoft.com/office/drawing/2014/main" id="{4C5AF4B3-EF91-1CE9-1B2D-DA17AB3099BD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9B8DCE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Kuas</a:t>
              </a:r>
              <a:endParaRPr lang="en-US" sz="2000" b="1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F74B21A4-B48D-833F-EDDD-47FD8907BDD1}"/>
              </a:ext>
            </a:extLst>
          </p:cNvPr>
          <p:cNvGrpSpPr/>
          <p:nvPr/>
        </p:nvGrpSpPr>
        <p:grpSpPr>
          <a:xfrm>
            <a:off x="152523" y="1739960"/>
            <a:ext cx="2937437" cy="588351"/>
            <a:chOff x="2362118" y="1740714"/>
            <a:chExt cx="2349577" cy="829598"/>
          </a:xfrm>
        </p:grpSpPr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6A917600-C610-5E81-9249-561E2BE2EE86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: Rounded Corners 65">
              <a:hlinkClick r:id="rId7" action="ppaction://hlinksldjump"/>
              <a:extLst>
                <a:ext uri="{FF2B5EF4-FFF2-40B4-BE49-F238E27FC236}">
                  <a16:creationId xmlns:a16="http://schemas.microsoft.com/office/drawing/2014/main" id="{0380F7D9-A6A9-BE4B-6562-9B33B335CD80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4D34A8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>
                  <a:solidFill>
                    <a:schemeClr val="tx1"/>
                  </a:solidFill>
                  <a:latin typeface="Montserrat" panose="00000500000000000000" pitchFamily="2" charset="0"/>
                </a:rPr>
                <a:t>Kain Kering</a:t>
              </a: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52143CCF-4F2E-A9EF-B067-88485757314A}"/>
              </a:ext>
            </a:extLst>
          </p:cNvPr>
          <p:cNvGrpSpPr/>
          <p:nvPr/>
        </p:nvGrpSpPr>
        <p:grpSpPr>
          <a:xfrm>
            <a:off x="152522" y="2489515"/>
            <a:ext cx="2937437" cy="588351"/>
            <a:chOff x="2362118" y="1740714"/>
            <a:chExt cx="2349577" cy="829598"/>
          </a:xfrm>
        </p:grpSpPr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2CF63848-6241-A655-178A-AFE22B850498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: Rounded Corners 68">
              <a:hlinkClick r:id="rId8" action="ppaction://hlinksldjump"/>
              <a:extLst>
                <a:ext uri="{FF2B5EF4-FFF2-40B4-BE49-F238E27FC236}">
                  <a16:creationId xmlns:a16="http://schemas.microsoft.com/office/drawing/2014/main" id="{1094D076-8D77-E65F-2C60-67D23A1B64A0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4D34A8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Cairan</a:t>
              </a:r>
              <a:r>
                <a:rPr lang="en-US" sz="2000" b="1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  <a:r>
                <a:rPr lang="en-US" sz="2000" b="1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Pembersih</a:t>
              </a:r>
              <a:endParaRPr lang="en-US" sz="2000" b="1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3F706C2B-58B6-7E02-5556-B9246AC22C0E}"/>
              </a:ext>
            </a:extLst>
          </p:cNvPr>
          <p:cNvGrpSpPr/>
          <p:nvPr/>
        </p:nvGrpSpPr>
        <p:grpSpPr>
          <a:xfrm>
            <a:off x="152521" y="3215976"/>
            <a:ext cx="2937437" cy="588351"/>
            <a:chOff x="2362118" y="1740714"/>
            <a:chExt cx="2349577" cy="829598"/>
          </a:xfrm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94D619C3-9ADE-EA9E-961E-A1D36816C5F3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: Rounded Corners 71">
              <a:hlinkClick r:id="rId9" action="ppaction://hlinksldjump"/>
              <a:extLst>
                <a:ext uri="{FF2B5EF4-FFF2-40B4-BE49-F238E27FC236}">
                  <a16:creationId xmlns:a16="http://schemas.microsoft.com/office/drawing/2014/main" id="{4F9049E6-3595-8E99-3625-4AAD078C687A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4D34A8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Penyedot</a:t>
              </a:r>
              <a:r>
                <a:rPr lang="en-US" sz="2000" b="1" dirty="0">
                  <a:solidFill>
                    <a:schemeClr val="tx1"/>
                  </a:solidFill>
                  <a:latin typeface="Montserrat" panose="00000500000000000000" pitchFamily="2" charset="0"/>
                </a:rPr>
                <a:t> </a:t>
              </a:r>
              <a:r>
                <a:rPr lang="en-US" sz="2000" b="1" dirty="0" err="1">
                  <a:solidFill>
                    <a:schemeClr val="tx1"/>
                  </a:solidFill>
                  <a:latin typeface="Montserrat" panose="00000500000000000000" pitchFamily="2" charset="0"/>
                </a:rPr>
                <a:t>Debu</a:t>
              </a:r>
              <a:endParaRPr lang="en-US" sz="2000" b="1" dirty="0">
                <a:solidFill>
                  <a:schemeClr val="tx1"/>
                </a:solidFill>
                <a:latin typeface="Montserrat" panose="00000500000000000000" pitchFamily="2" charset="0"/>
              </a:endParaRP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577B0A40-EF2B-9FEC-CCE5-28EC01F6053C}"/>
              </a:ext>
            </a:extLst>
          </p:cNvPr>
          <p:cNvGrpSpPr/>
          <p:nvPr/>
        </p:nvGrpSpPr>
        <p:grpSpPr>
          <a:xfrm>
            <a:off x="152521" y="4020591"/>
            <a:ext cx="2937437" cy="588351"/>
            <a:chOff x="2362118" y="1740714"/>
            <a:chExt cx="2349577" cy="829598"/>
          </a:xfrm>
        </p:grpSpPr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F321774A-8958-238A-301E-300933F907AD}"/>
                </a:ext>
              </a:extLst>
            </p:cNvPr>
            <p:cNvSpPr/>
            <p:nvPr/>
          </p:nvSpPr>
          <p:spPr>
            <a:xfrm>
              <a:off x="2362118" y="1740714"/>
              <a:ext cx="2349577" cy="829598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: Rounded Corners 74">
              <a:hlinkClick r:id="rId10" action="ppaction://hlinksldjump"/>
              <a:extLst>
                <a:ext uri="{FF2B5EF4-FFF2-40B4-BE49-F238E27FC236}">
                  <a16:creationId xmlns:a16="http://schemas.microsoft.com/office/drawing/2014/main" id="{ACC4E046-F761-F8B5-551C-251FBFA1BCFF}"/>
                </a:ext>
              </a:extLst>
            </p:cNvPr>
            <p:cNvSpPr/>
            <p:nvPr/>
          </p:nvSpPr>
          <p:spPr>
            <a:xfrm>
              <a:off x="2447232" y="1819004"/>
              <a:ext cx="2255222" cy="731071"/>
            </a:xfrm>
            <a:prstGeom prst="roundRect">
              <a:avLst/>
            </a:prstGeom>
            <a:solidFill>
              <a:srgbClr val="4D34A8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 dirty="0">
                  <a:solidFill>
                    <a:schemeClr val="tx1"/>
                  </a:solidFill>
                  <a:latin typeface="Montserrat" panose="00000500000000000000" pitchFamily="2" charset="0"/>
                </a:rPr>
                <a:t>CD Cleaner</a:t>
              </a:r>
            </a:p>
          </p:txBody>
        </p:sp>
      </p:grp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320BBB0B-79D0-7FAA-4C54-D352C217EB7C}"/>
              </a:ext>
            </a:extLst>
          </p:cNvPr>
          <p:cNvSpPr/>
          <p:nvPr/>
        </p:nvSpPr>
        <p:spPr>
          <a:xfrm>
            <a:off x="3658150" y="2849752"/>
            <a:ext cx="3937954" cy="1271838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Kuas</a:t>
            </a:r>
            <a:endParaRPr lang="en-US" sz="1600" dirty="0">
              <a:solidFill>
                <a:schemeClr val="tx1"/>
              </a:solidFill>
              <a:latin typeface="Montserrat" panose="00000500000000000000" pitchFamily="2" charset="0"/>
            </a:endParaRPr>
          </a:p>
          <a:p>
            <a:pPr algn="ctr"/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Berguna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untuk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membersihkan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Montserrat" panose="00000500000000000000" pitchFamily="2" charset="0"/>
              </a:rPr>
              <a:t>debu</a:t>
            </a:r>
            <a:r>
              <a:rPr lang="en-US" sz="1600" dirty="0">
                <a:solidFill>
                  <a:schemeClr val="tx1"/>
                </a:solidFill>
                <a:latin typeface="Montserrat" panose="00000500000000000000" pitchFamily="2" charset="0"/>
              </a:rPr>
              <a:t> pada motherboard, casing, keyboard.</a:t>
            </a:r>
          </a:p>
        </p:txBody>
      </p:sp>
      <p:sp>
        <p:nvSpPr>
          <p:cNvPr id="80" name="Rectangle: Rounded Corners 79">
            <a:extLst>
              <a:ext uri="{FF2B5EF4-FFF2-40B4-BE49-F238E27FC236}">
                <a16:creationId xmlns:a16="http://schemas.microsoft.com/office/drawing/2014/main" id="{59BCB3AF-F67B-3DB3-E819-BBBCBB250C61}"/>
              </a:ext>
            </a:extLst>
          </p:cNvPr>
          <p:cNvSpPr/>
          <p:nvPr/>
        </p:nvSpPr>
        <p:spPr>
          <a:xfrm>
            <a:off x="446568" y="2344798"/>
            <a:ext cx="425302" cy="116955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BADC0BBE-3AB5-7EBA-1394-B5566540B437}"/>
              </a:ext>
            </a:extLst>
          </p:cNvPr>
          <p:cNvSpPr/>
          <p:nvPr/>
        </p:nvSpPr>
        <p:spPr>
          <a:xfrm>
            <a:off x="7300471" y="331118"/>
            <a:ext cx="295633" cy="27113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24B0E4D4-1E61-CB16-7948-241875B58647}"/>
              </a:ext>
            </a:extLst>
          </p:cNvPr>
          <p:cNvSpPr/>
          <p:nvPr/>
        </p:nvSpPr>
        <p:spPr>
          <a:xfrm>
            <a:off x="7815632" y="573425"/>
            <a:ext cx="429530" cy="686421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1675C66D-F1E6-6F75-13EB-49616661CE63}"/>
              </a:ext>
            </a:extLst>
          </p:cNvPr>
          <p:cNvSpPr/>
          <p:nvPr/>
        </p:nvSpPr>
        <p:spPr>
          <a:xfrm>
            <a:off x="8316694" y="3007331"/>
            <a:ext cx="295633" cy="27113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: Rounded Corners 83">
            <a:extLst>
              <a:ext uri="{FF2B5EF4-FFF2-40B4-BE49-F238E27FC236}">
                <a16:creationId xmlns:a16="http://schemas.microsoft.com/office/drawing/2014/main" id="{C4A6D64B-09EF-F1DA-E011-702D18C59FF1}"/>
              </a:ext>
            </a:extLst>
          </p:cNvPr>
          <p:cNvSpPr/>
          <p:nvPr/>
        </p:nvSpPr>
        <p:spPr>
          <a:xfrm>
            <a:off x="7734764" y="4608942"/>
            <a:ext cx="295633" cy="27113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8128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LMS_API_VERSION" val="SCORM 2004 (4th edition)"/>
  <p:tag name="ISPRING_ULTRA_SCORM_COURSE_ID" val="B043EDBC-E424-4126-9B23-ADE4342ACA76"/>
  <p:tag name="ISPRING_CMI5_LAUNCH_METHOD" val="any window"/>
  <p:tag name="ISPRING_SCORM_ENDPOINT" val="&lt;endpoint&gt;&lt;enable&gt;0&lt;/enable&gt;&lt;lrs&gt;https://&lt;/lrs&gt;&lt;auth&gt;0&lt;/auth&gt;&lt;login&gt;&lt;/login&gt;&lt;password&gt;&lt;/password&gt;&lt;key&gt;&lt;/key&gt;&lt;name&gt;&lt;/name&gt;&lt;email&gt;&lt;/email&gt;&lt;/endpoint&gt;&#10;"/>
  <p:tag name="ISPRING_SCORM_RATE_SLIDES" val="1"/>
  <p:tag name="ISPRINGCLOUDFOLDERID" val="1"/>
  <p:tag name="ISPRINGONLINEFOLDERID" val="1"/>
  <p:tag name="ISPRING_OUTPUT_FOLDER" val="[[&quot;\uFFFD\uFFFD'\uFFFD{B3F7D989-9AB1-436C-BBEF-CD22E3C53C84}&quot;,&quot;C:\\Users\\user\\Downloads&quot;]]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free&quot;,&quot;studioSettings&quot;:{&quot;useMobileViewer&quot;:&quot;T_FALSE&quot;}},&quot;advancedSettings&quot;:{&quot;enableTextAllocation&quot;:&quot;T_TRUE&quot;,&quot;viewingFromLocalDrive&quot;:&quot;T_TRUE&quot;,&quot;contentScale&quot;:75,&quot;contentScaleMode&quot;:&quot;SCALE&quot;},&quot;accessibilitySettings&quot;:{&quot;enabled&quot;:&quot;T_FALS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wordSettings&quot;:{&quot;printCopies&quot;:1},&quot;studioSettings&quot;:{&quot;onlineDestinationFolderId&quot;:&quot;1&quot;,&quot;uploadSources&quot;:true}}"/>
  <p:tag name="ISPRING_SCORM_PASSING_SCORE" val="100.000000"/>
  <p:tag name="ISPRING_PRESENTATION_TITLE" val="Media PeKo"/>
  <p:tag name="ISPRING_FIRST_PUBLI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BBDB2C01-F3DC-419A-AF9E-4AB605F24426}:31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F780C5DE-F7A5-44D4-B4EB-6288892E580B}:31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D4ECC070-4A5A-414B-B663-09A582A6BAC7}:31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CAC95501-87DC-4193-B99C-2F4302B78AD3}:26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977E4792-52AC-4C70-ACB9-4494CBC55079}:31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1574C8F4-615C-4A38-B6B8-4E9CC4F00FEA}:31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F73C9CE5-5900-458E-A238-1E9B0BD6F325}:31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0253CDD8-ED88-4631-8856-497F8EA2A2BB}:31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9C46F32D-66B1-4E64-824D-0E451F43825C}:32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97F1CE67-A53C-47A2-8736-7E0EEF279251}:32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6F8E0075-7644-43A5-8EFF-44FB6074E678}:25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0A54D4F2-3C8E-4FC3-A4B1-96876BF3ED43}:32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68EAD06F-CBBB-488E-83B2-B6133AF1516A}:32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CC59122B-1006-4DD6-B0AA-E99B7892DCCF}:32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2E530CFD-6DC9-4C35-9C65-9CBB2EDF142A}:32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8FAF6A90-8E54-49F6-A634-1E8B365D67F6}:32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D6E4FA34-A230-4794-B0F2-2D75F6BE750C}:28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E304DDBE-24C2-40DE-93EA-EEEADB6223AF}:25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95B386F8-34F9-4A8A-B922-053A026250EF}:25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A43A86BA-AEF8-4593-9D5A-5C8D954EE9F8}:25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625A21CC-7D7C-429D-AC2A-695D023947FD}:30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D3EE57C2-B4A1-45B5-B6C1-1863D6320A38}:31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0F33E8F2-D959-4791-AE92-45C718ED2952}:3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494F7F49-855B-4F7E-987E-E5C6AA26DE28}:312"/>
</p:tagLst>
</file>

<file path=ppt/theme/theme1.xml><?xml version="1.0" encoding="utf-8"?>
<a:theme xmlns:a="http://schemas.openxmlformats.org/drawingml/2006/main" name="Mobile Space Cleaner App Pitch Deck by Slidesgo">
  <a:themeElements>
    <a:clrScheme name="Simple Light">
      <a:dk1>
        <a:srgbClr val="FFFFFF"/>
      </a:dk1>
      <a:lt1>
        <a:srgbClr val="FFCA51"/>
      </a:lt1>
      <a:dk2>
        <a:srgbClr val="03B068"/>
      </a:dk2>
      <a:lt2>
        <a:srgbClr val="4D34A8"/>
      </a:lt2>
      <a:accent1>
        <a:srgbClr val="2C1A6D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4D34A8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6225</TotalTime>
  <Words>865</Words>
  <Application>Microsoft Office PowerPoint</Application>
  <PresentationFormat>On-screen Show (16:9)</PresentationFormat>
  <Paragraphs>187</Paragraphs>
  <Slides>46</Slides>
  <Notes>24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1" baseType="lpstr">
      <vt:lpstr>Montserrat</vt:lpstr>
      <vt:lpstr>Bebas Neue</vt:lpstr>
      <vt:lpstr>Montserrat Medium</vt:lpstr>
      <vt:lpstr>Arial</vt:lpstr>
      <vt:lpstr>Mobile Space Cleaner App Pitch Deck by Slidesgo</vt:lpstr>
      <vt:lpstr>Media Pembelajaran  ”PeKo”  Perawatan Komputer</vt:lpstr>
      <vt:lpstr>Menu</vt:lpstr>
      <vt:lpstr>PowerPoint Presentation</vt:lpstr>
      <vt:lpstr>PowerPoint Presentation</vt:lpstr>
      <vt:lpstr>01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ANDA BENAR</vt:lpstr>
      <vt:lpstr>ANDA SALAH</vt:lpstr>
      <vt:lpstr>PowerPoint Presentation</vt:lpstr>
      <vt:lpstr>ANDA BENAR</vt:lpstr>
      <vt:lpstr>ANDA SALAH</vt:lpstr>
      <vt:lpstr>PowerPoint Presentation</vt:lpstr>
      <vt:lpstr>ANDA BENAR</vt:lpstr>
      <vt:lpstr>ANDA SALAH</vt:lpstr>
      <vt:lpstr>PowerPoint Presentation</vt:lpstr>
      <vt:lpstr>ANDA BENAR</vt:lpstr>
      <vt:lpstr>ANDA SALAH</vt:lpstr>
      <vt:lpstr>PowerPoint Presentation</vt:lpstr>
      <vt:lpstr>ANDA BENAR</vt:lpstr>
      <vt:lpstr>ANDA SALAH</vt:lpstr>
      <vt:lpstr>PowerPoint Presentation</vt:lpstr>
      <vt:lpstr>ANDA BENAR</vt:lpstr>
      <vt:lpstr>ANDA SALAH</vt:lpstr>
      <vt:lpstr>PowerPoint Presentation</vt:lpstr>
      <vt:lpstr>ANDA BENAR</vt:lpstr>
      <vt:lpstr>ANDA SALAH</vt:lpstr>
      <vt:lpstr>PowerPoint Presentation</vt:lpstr>
      <vt:lpstr>ANDA BENAR</vt:lpstr>
      <vt:lpstr>ANDA SALAH</vt:lpstr>
      <vt:lpstr>PowerPoint Presentation</vt:lpstr>
      <vt:lpstr>ANDA BENAR</vt:lpstr>
      <vt:lpstr>ANDA SALAH</vt:lpstr>
      <vt:lpstr>PowerPoint Presentation</vt:lpstr>
      <vt:lpstr>ANDA BENAR</vt:lpstr>
      <vt:lpstr>ANDA SALAH</vt:lpstr>
      <vt:lpstr>PowerPoint Presentation</vt:lpstr>
      <vt:lpstr>THANKS!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Media PeKo</dc:title>
  <dc:creator>user</dc:creator>
  <cp:lastModifiedBy>user</cp:lastModifiedBy>
  <cp:revision>37</cp:revision>
  <dcterms:modified xsi:type="dcterms:W3CDTF">2024-07-03T04:11:47Z</dcterms:modified>
</cp:coreProperties>
</file>