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75" r:id="rId3"/>
    <p:sldId id="277" r:id="rId4"/>
    <p:sldId id="276" r:id="rId5"/>
    <p:sldId id="278" r:id="rId6"/>
    <p:sldId id="279" r:id="rId7"/>
    <p:sldId id="287" r:id="rId8"/>
    <p:sldId id="288" r:id="rId9"/>
    <p:sldId id="289" r:id="rId10"/>
    <p:sldId id="283" r:id="rId11"/>
    <p:sldId id="284" r:id="rId12"/>
    <p:sldId id="280" r:id="rId13"/>
    <p:sldId id="281" r:id="rId14"/>
    <p:sldId id="274" r:id="rId15"/>
  </p:sldIdLst>
  <p:sldSz cx="12192000" cy="6858000"/>
  <p:notesSz cx="9144000" cy="6858000"/>
  <p:embeddedFontLst>
    <p:embeddedFont>
      <p:font typeface="Century Gothic" panose="020B0502020202020204" pitchFamily="34" charset="0"/>
      <p:regular r:id="rId17"/>
      <p:bold r:id="rId18"/>
      <p:italic r:id="rId19"/>
      <p:boldItalic r:id="rId20"/>
    </p:embeddedFont>
    <p:embeddedFont>
      <p:font typeface="맑은 고딕" panose="020B0503020000020004" pitchFamily="34" charset="-127"/>
      <p:regular r:id="rId21"/>
      <p:bold r:id="rId22"/>
    </p:embeddedFont>
    <p:embeddedFont>
      <p:font typeface="Exo" panose="020B0604020202020204" charset="0"/>
      <p:regular r:id="rId23"/>
      <p:bold r:id="rId24"/>
      <p:italic r:id="rId25"/>
      <p:boldItalic r:id="rId26"/>
    </p:embeddedFont>
    <p:embeddedFont>
      <p:font typeface="Calibri" panose="020F0502020204030204" pitchFamily="3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6" roundtripDataSignature="AMtx7mga1g0npJBEReDG+YLmf6Hw7Q2m2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039" autoAdjust="0"/>
  </p:normalViewPr>
  <p:slideViewPr>
    <p:cSldViewPr>
      <p:cViewPr varScale="1">
        <p:scale>
          <a:sx n="63" d="100"/>
          <a:sy n="63" d="100"/>
        </p:scale>
        <p:origin x="752" y="3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36"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8" Type="http://schemas.openxmlformats.org/officeDocument/2006/relationships/slide" Target="slides/slide7.xml"/></Relationships>
</file>

<file path=ppt/diagrams/_rels/data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1438A8-BDB3-4140-9FDD-A3222F3E8DEE}" type="doc">
      <dgm:prSet loTypeId="urn:microsoft.com/office/officeart/2005/8/layout/hProcess9" loCatId="process" qsTypeId="urn:microsoft.com/office/officeart/2005/8/quickstyle/simple1" qsCatId="simple" csTypeId="urn:microsoft.com/office/officeart/2005/8/colors/accent2_1" csCatId="accent2" phldr="1"/>
      <dgm:spPr/>
      <dgm:t>
        <a:bodyPr/>
        <a:lstStyle/>
        <a:p>
          <a:endParaRPr lang="en-US"/>
        </a:p>
      </dgm:t>
    </dgm:pt>
    <dgm:pt modelId="{F73AE141-D893-4DF0-ACDE-E474ABB9241D}">
      <dgm:prSet phldrT="[Text]" custT="1"/>
      <dgm:spPr/>
      <dgm:t>
        <a:bodyPr/>
        <a:lstStyle/>
        <a:p>
          <a:r>
            <a:rPr lang="en-US" sz="1800" b="1" dirty="0" err="1" smtClean="0"/>
            <a:t>Peran</a:t>
          </a:r>
          <a:r>
            <a:rPr lang="en-US" sz="1800" b="1" dirty="0" smtClean="0"/>
            <a:t> </a:t>
          </a:r>
          <a:r>
            <a:rPr lang="en-US" sz="1800" b="1" dirty="0" err="1" smtClean="0"/>
            <a:t>Pemerintah</a:t>
          </a:r>
          <a:r>
            <a:rPr lang="en-US" sz="1800" b="1" dirty="0" smtClean="0"/>
            <a:t> </a:t>
          </a:r>
          <a:r>
            <a:rPr lang="en-US" sz="1800" b="1" dirty="0" err="1" smtClean="0"/>
            <a:t>Sebagai</a:t>
          </a:r>
          <a:r>
            <a:rPr lang="en-US" sz="1800" b="1" dirty="0" smtClean="0"/>
            <a:t> </a:t>
          </a:r>
          <a:r>
            <a:rPr lang="en-US" sz="1800" b="1" dirty="0" err="1" smtClean="0"/>
            <a:t>Stabilisator</a:t>
          </a:r>
          <a:endParaRPr lang="en-US" sz="1800" dirty="0"/>
        </a:p>
      </dgm:t>
    </dgm:pt>
    <dgm:pt modelId="{295C4DF6-0096-462E-82BE-5E18FE92FA4F}" type="parTrans" cxnId="{0CD1B643-43EA-4CFD-B6CC-4732F0D6D33A}">
      <dgm:prSet/>
      <dgm:spPr/>
      <dgm:t>
        <a:bodyPr/>
        <a:lstStyle/>
        <a:p>
          <a:endParaRPr lang="en-US"/>
        </a:p>
      </dgm:t>
    </dgm:pt>
    <dgm:pt modelId="{EBC706B4-D4CB-43C8-A0D4-5DAC4508DFDD}" type="sibTrans" cxnId="{0CD1B643-43EA-4CFD-B6CC-4732F0D6D33A}">
      <dgm:prSet/>
      <dgm:spPr/>
      <dgm:t>
        <a:bodyPr/>
        <a:lstStyle/>
        <a:p>
          <a:endParaRPr lang="en-US"/>
        </a:p>
      </dgm:t>
    </dgm:pt>
    <dgm:pt modelId="{B2AC913C-8FC2-49D5-B183-0DCAFE204424}">
      <dgm:prSet phldrT="[Text]" custT="1"/>
      <dgm:spPr/>
      <dgm:t>
        <a:bodyPr/>
        <a:lstStyle/>
        <a:p>
          <a:r>
            <a:rPr lang="en-US" sz="1800" b="1" dirty="0" err="1" smtClean="0"/>
            <a:t>Peran</a:t>
          </a:r>
          <a:r>
            <a:rPr lang="en-US" sz="1800" b="1" dirty="0" smtClean="0"/>
            <a:t> </a:t>
          </a:r>
          <a:r>
            <a:rPr lang="en-US" sz="1800" b="1" dirty="0" err="1" smtClean="0"/>
            <a:t>Pemerintah</a:t>
          </a:r>
          <a:r>
            <a:rPr lang="en-US" sz="1800" b="1" dirty="0" smtClean="0"/>
            <a:t> </a:t>
          </a:r>
          <a:r>
            <a:rPr lang="en-US" sz="1800" b="1" dirty="0" err="1" smtClean="0"/>
            <a:t>Sebagai</a:t>
          </a:r>
          <a:r>
            <a:rPr lang="en-US" sz="1800" b="1" dirty="0" smtClean="0"/>
            <a:t> </a:t>
          </a:r>
          <a:r>
            <a:rPr lang="en-US" sz="1800" b="1" dirty="0" err="1" smtClean="0"/>
            <a:t>Inovator</a:t>
          </a:r>
          <a:endParaRPr lang="en-US" sz="1800" dirty="0"/>
        </a:p>
      </dgm:t>
    </dgm:pt>
    <dgm:pt modelId="{B589035C-70FB-46DC-81EB-3DFCCE6F5529}" type="parTrans" cxnId="{8DDBB632-06A6-43F2-B0C4-A1F0D6D638E5}">
      <dgm:prSet/>
      <dgm:spPr/>
      <dgm:t>
        <a:bodyPr/>
        <a:lstStyle/>
        <a:p>
          <a:endParaRPr lang="en-US"/>
        </a:p>
      </dgm:t>
    </dgm:pt>
    <dgm:pt modelId="{D5D857DF-53FC-4BAB-B9DA-433AA8D21197}" type="sibTrans" cxnId="{8DDBB632-06A6-43F2-B0C4-A1F0D6D638E5}">
      <dgm:prSet/>
      <dgm:spPr/>
      <dgm:t>
        <a:bodyPr/>
        <a:lstStyle/>
        <a:p>
          <a:endParaRPr lang="en-US"/>
        </a:p>
      </dgm:t>
    </dgm:pt>
    <dgm:pt modelId="{8F33F064-42AE-4947-ACAD-2F904E774126}">
      <dgm:prSet phldrT="[Text]" custT="1"/>
      <dgm:spPr/>
      <dgm:t>
        <a:bodyPr/>
        <a:lstStyle/>
        <a:p>
          <a:r>
            <a:rPr lang="en-US" sz="1800" b="1" dirty="0" err="1" smtClean="0"/>
            <a:t>Peran</a:t>
          </a:r>
          <a:r>
            <a:rPr lang="en-US" sz="1800" b="1" dirty="0" smtClean="0"/>
            <a:t> </a:t>
          </a:r>
          <a:r>
            <a:rPr lang="en-US" sz="1800" b="1" dirty="0" err="1" smtClean="0"/>
            <a:t>Pemerintah</a:t>
          </a:r>
          <a:r>
            <a:rPr lang="en-US" sz="1800" b="1" dirty="0" smtClean="0"/>
            <a:t> </a:t>
          </a:r>
          <a:r>
            <a:rPr lang="en-US" sz="1800" b="1" dirty="0" err="1" smtClean="0"/>
            <a:t>Sebagai</a:t>
          </a:r>
          <a:r>
            <a:rPr lang="en-US" sz="1800" b="1" dirty="0" smtClean="0"/>
            <a:t> </a:t>
          </a:r>
          <a:r>
            <a:rPr lang="en-US" sz="1800" b="1" dirty="0" err="1" smtClean="0"/>
            <a:t>Pelopor</a:t>
          </a:r>
          <a:endParaRPr lang="en-US" sz="1800" dirty="0"/>
        </a:p>
      </dgm:t>
    </dgm:pt>
    <dgm:pt modelId="{C3B36DE9-8663-435D-85FB-780BC45579C2}" type="parTrans" cxnId="{96F2CCFF-E705-421E-A42F-F418EFD11451}">
      <dgm:prSet/>
      <dgm:spPr/>
      <dgm:t>
        <a:bodyPr/>
        <a:lstStyle/>
        <a:p>
          <a:endParaRPr lang="en-US"/>
        </a:p>
      </dgm:t>
    </dgm:pt>
    <dgm:pt modelId="{9FE65EFB-5EDC-4D16-A48D-05F19676B921}" type="sibTrans" cxnId="{96F2CCFF-E705-421E-A42F-F418EFD11451}">
      <dgm:prSet/>
      <dgm:spPr/>
      <dgm:t>
        <a:bodyPr/>
        <a:lstStyle/>
        <a:p>
          <a:endParaRPr lang="en-US"/>
        </a:p>
      </dgm:t>
    </dgm:pt>
    <dgm:pt modelId="{221BBF55-28D2-4372-88A2-99058E22F76A}">
      <dgm:prSet phldrT="[Text]" custT="1"/>
      <dgm:spPr/>
      <dgm:t>
        <a:bodyPr/>
        <a:lstStyle/>
        <a:p>
          <a:r>
            <a:rPr lang="en-US" sz="1800" b="1" dirty="0" err="1" smtClean="0"/>
            <a:t>Peran</a:t>
          </a:r>
          <a:r>
            <a:rPr lang="en-US" sz="1800" b="1" dirty="0" smtClean="0"/>
            <a:t> </a:t>
          </a:r>
          <a:r>
            <a:rPr lang="en-US" sz="1800" b="1" dirty="0" err="1" smtClean="0"/>
            <a:t>Pemerintah</a:t>
          </a:r>
          <a:r>
            <a:rPr lang="en-US" sz="1800" b="1" dirty="0" smtClean="0"/>
            <a:t> </a:t>
          </a:r>
          <a:r>
            <a:rPr lang="en-US" sz="1800" b="1" dirty="0" err="1" smtClean="0"/>
            <a:t>Sebagai</a:t>
          </a:r>
          <a:r>
            <a:rPr lang="en-US" sz="1800" b="1" dirty="0" smtClean="0"/>
            <a:t> </a:t>
          </a:r>
          <a:r>
            <a:rPr lang="en-US" sz="1800" b="1" dirty="0" err="1" smtClean="0"/>
            <a:t>Pelaksana</a:t>
          </a:r>
          <a:r>
            <a:rPr lang="en-US" sz="1800" b="1" dirty="0" smtClean="0"/>
            <a:t>.</a:t>
          </a:r>
          <a:endParaRPr lang="en-US" sz="1800" dirty="0"/>
        </a:p>
      </dgm:t>
    </dgm:pt>
    <dgm:pt modelId="{02798D01-76FC-4B8D-8751-16BD64D31C08}" type="parTrans" cxnId="{5F9E74A4-195B-4266-81D6-0ACD2087CC70}">
      <dgm:prSet/>
      <dgm:spPr/>
      <dgm:t>
        <a:bodyPr/>
        <a:lstStyle/>
        <a:p>
          <a:endParaRPr lang="en-US"/>
        </a:p>
      </dgm:t>
    </dgm:pt>
    <dgm:pt modelId="{85A53158-68CC-44EE-98D5-D45B43FE798C}" type="sibTrans" cxnId="{5F9E74A4-195B-4266-81D6-0ACD2087CC70}">
      <dgm:prSet/>
      <dgm:spPr/>
      <dgm:t>
        <a:bodyPr/>
        <a:lstStyle/>
        <a:p>
          <a:endParaRPr lang="en-US"/>
        </a:p>
      </dgm:t>
    </dgm:pt>
    <dgm:pt modelId="{DCC2E5C7-6D76-45AF-9CD2-F3FC78E54C08}" type="pres">
      <dgm:prSet presAssocID="{9D1438A8-BDB3-4140-9FDD-A3222F3E8DEE}" presName="CompostProcess" presStyleCnt="0">
        <dgm:presLayoutVars>
          <dgm:dir/>
          <dgm:resizeHandles val="exact"/>
        </dgm:presLayoutVars>
      </dgm:prSet>
      <dgm:spPr/>
    </dgm:pt>
    <dgm:pt modelId="{AE944C0B-1E02-4FF4-AE25-A8F79E3A0BE1}" type="pres">
      <dgm:prSet presAssocID="{9D1438A8-BDB3-4140-9FDD-A3222F3E8DEE}" presName="arrow" presStyleLbl="bgShp" presStyleIdx="0" presStyleCnt="1"/>
      <dgm:spPr/>
    </dgm:pt>
    <dgm:pt modelId="{338FAF01-7384-428E-8B8D-A713B2CB0AAE}" type="pres">
      <dgm:prSet presAssocID="{9D1438A8-BDB3-4140-9FDD-A3222F3E8DEE}" presName="linearProcess" presStyleCnt="0"/>
      <dgm:spPr/>
    </dgm:pt>
    <dgm:pt modelId="{86EA86D7-9DFF-4E9A-AB91-9122C94C71DF}" type="pres">
      <dgm:prSet presAssocID="{F73AE141-D893-4DF0-ACDE-E474ABB9241D}" presName="textNode" presStyleLbl="node1" presStyleIdx="0" presStyleCnt="4">
        <dgm:presLayoutVars>
          <dgm:bulletEnabled val="1"/>
        </dgm:presLayoutVars>
      </dgm:prSet>
      <dgm:spPr/>
      <dgm:t>
        <a:bodyPr/>
        <a:lstStyle/>
        <a:p>
          <a:endParaRPr lang="en-US"/>
        </a:p>
      </dgm:t>
    </dgm:pt>
    <dgm:pt modelId="{40B17606-FB39-4985-B118-2E54BC2BC37C}" type="pres">
      <dgm:prSet presAssocID="{EBC706B4-D4CB-43C8-A0D4-5DAC4508DFDD}" presName="sibTrans" presStyleCnt="0"/>
      <dgm:spPr/>
    </dgm:pt>
    <dgm:pt modelId="{9ACE4FCD-B687-4D1B-B517-4DFEAE332786}" type="pres">
      <dgm:prSet presAssocID="{B2AC913C-8FC2-49D5-B183-0DCAFE204424}" presName="textNode" presStyleLbl="node1" presStyleIdx="1" presStyleCnt="4">
        <dgm:presLayoutVars>
          <dgm:bulletEnabled val="1"/>
        </dgm:presLayoutVars>
      </dgm:prSet>
      <dgm:spPr/>
      <dgm:t>
        <a:bodyPr/>
        <a:lstStyle/>
        <a:p>
          <a:endParaRPr lang="en-US"/>
        </a:p>
      </dgm:t>
    </dgm:pt>
    <dgm:pt modelId="{B3C66621-86F4-4FEE-8117-A0E3871DD21C}" type="pres">
      <dgm:prSet presAssocID="{D5D857DF-53FC-4BAB-B9DA-433AA8D21197}" presName="sibTrans" presStyleCnt="0"/>
      <dgm:spPr/>
    </dgm:pt>
    <dgm:pt modelId="{B3072DA8-EE2F-4410-ADD8-9C40887060C3}" type="pres">
      <dgm:prSet presAssocID="{8F33F064-42AE-4947-ACAD-2F904E774126}" presName="textNode" presStyleLbl="node1" presStyleIdx="2" presStyleCnt="4">
        <dgm:presLayoutVars>
          <dgm:bulletEnabled val="1"/>
        </dgm:presLayoutVars>
      </dgm:prSet>
      <dgm:spPr/>
      <dgm:t>
        <a:bodyPr/>
        <a:lstStyle/>
        <a:p>
          <a:endParaRPr lang="en-US"/>
        </a:p>
      </dgm:t>
    </dgm:pt>
    <dgm:pt modelId="{97AFC751-0B1C-4A4B-AB60-A86765381DEB}" type="pres">
      <dgm:prSet presAssocID="{9FE65EFB-5EDC-4D16-A48D-05F19676B921}" presName="sibTrans" presStyleCnt="0"/>
      <dgm:spPr/>
    </dgm:pt>
    <dgm:pt modelId="{8BE9C0D8-DD5C-46A3-A9F9-22FA894E0098}" type="pres">
      <dgm:prSet presAssocID="{221BBF55-28D2-4372-88A2-99058E22F76A}" presName="textNode" presStyleLbl="node1" presStyleIdx="3" presStyleCnt="4">
        <dgm:presLayoutVars>
          <dgm:bulletEnabled val="1"/>
        </dgm:presLayoutVars>
      </dgm:prSet>
      <dgm:spPr/>
      <dgm:t>
        <a:bodyPr/>
        <a:lstStyle/>
        <a:p>
          <a:endParaRPr lang="en-US"/>
        </a:p>
      </dgm:t>
    </dgm:pt>
  </dgm:ptLst>
  <dgm:cxnLst>
    <dgm:cxn modelId="{740E318A-A548-4AA7-B150-6FA9762AA719}" type="presOf" srcId="{8F33F064-42AE-4947-ACAD-2F904E774126}" destId="{B3072DA8-EE2F-4410-ADD8-9C40887060C3}" srcOrd="0" destOrd="0" presId="urn:microsoft.com/office/officeart/2005/8/layout/hProcess9"/>
    <dgm:cxn modelId="{5935AE77-F7A2-4339-90FC-2E76ED5D9F2D}" type="presOf" srcId="{9D1438A8-BDB3-4140-9FDD-A3222F3E8DEE}" destId="{DCC2E5C7-6D76-45AF-9CD2-F3FC78E54C08}" srcOrd="0" destOrd="0" presId="urn:microsoft.com/office/officeart/2005/8/layout/hProcess9"/>
    <dgm:cxn modelId="{8DDBB632-06A6-43F2-B0C4-A1F0D6D638E5}" srcId="{9D1438A8-BDB3-4140-9FDD-A3222F3E8DEE}" destId="{B2AC913C-8FC2-49D5-B183-0DCAFE204424}" srcOrd="1" destOrd="0" parTransId="{B589035C-70FB-46DC-81EB-3DFCCE6F5529}" sibTransId="{D5D857DF-53FC-4BAB-B9DA-433AA8D21197}"/>
    <dgm:cxn modelId="{5EF450A1-4B23-4216-9E70-8B4D54F696E3}" type="presOf" srcId="{221BBF55-28D2-4372-88A2-99058E22F76A}" destId="{8BE9C0D8-DD5C-46A3-A9F9-22FA894E0098}" srcOrd="0" destOrd="0" presId="urn:microsoft.com/office/officeart/2005/8/layout/hProcess9"/>
    <dgm:cxn modelId="{BB800267-5339-4AD6-9388-A7EB699188BA}" type="presOf" srcId="{F73AE141-D893-4DF0-ACDE-E474ABB9241D}" destId="{86EA86D7-9DFF-4E9A-AB91-9122C94C71DF}" srcOrd="0" destOrd="0" presId="urn:microsoft.com/office/officeart/2005/8/layout/hProcess9"/>
    <dgm:cxn modelId="{96F2CCFF-E705-421E-A42F-F418EFD11451}" srcId="{9D1438A8-BDB3-4140-9FDD-A3222F3E8DEE}" destId="{8F33F064-42AE-4947-ACAD-2F904E774126}" srcOrd="2" destOrd="0" parTransId="{C3B36DE9-8663-435D-85FB-780BC45579C2}" sibTransId="{9FE65EFB-5EDC-4D16-A48D-05F19676B921}"/>
    <dgm:cxn modelId="{0CD1B643-43EA-4CFD-B6CC-4732F0D6D33A}" srcId="{9D1438A8-BDB3-4140-9FDD-A3222F3E8DEE}" destId="{F73AE141-D893-4DF0-ACDE-E474ABB9241D}" srcOrd="0" destOrd="0" parTransId="{295C4DF6-0096-462E-82BE-5E18FE92FA4F}" sibTransId="{EBC706B4-D4CB-43C8-A0D4-5DAC4508DFDD}"/>
    <dgm:cxn modelId="{5F9E74A4-195B-4266-81D6-0ACD2087CC70}" srcId="{9D1438A8-BDB3-4140-9FDD-A3222F3E8DEE}" destId="{221BBF55-28D2-4372-88A2-99058E22F76A}" srcOrd="3" destOrd="0" parTransId="{02798D01-76FC-4B8D-8751-16BD64D31C08}" sibTransId="{85A53158-68CC-44EE-98D5-D45B43FE798C}"/>
    <dgm:cxn modelId="{48220EA7-D114-4043-A187-5E90CD1A4083}" type="presOf" srcId="{B2AC913C-8FC2-49D5-B183-0DCAFE204424}" destId="{9ACE4FCD-B687-4D1B-B517-4DFEAE332786}" srcOrd="0" destOrd="0" presId="urn:microsoft.com/office/officeart/2005/8/layout/hProcess9"/>
    <dgm:cxn modelId="{A8AD8D4E-48F8-4FCB-8756-5700139455EA}" type="presParOf" srcId="{DCC2E5C7-6D76-45AF-9CD2-F3FC78E54C08}" destId="{AE944C0B-1E02-4FF4-AE25-A8F79E3A0BE1}" srcOrd="0" destOrd="0" presId="urn:microsoft.com/office/officeart/2005/8/layout/hProcess9"/>
    <dgm:cxn modelId="{8597413E-0A7A-4B2A-8F72-E9F3B55B00DD}" type="presParOf" srcId="{DCC2E5C7-6D76-45AF-9CD2-F3FC78E54C08}" destId="{338FAF01-7384-428E-8B8D-A713B2CB0AAE}" srcOrd="1" destOrd="0" presId="urn:microsoft.com/office/officeart/2005/8/layout/hProcess9"/>
    <dgm:cxn modelId="{3299980E-1EE3-4B2C-90BB-BCFABC57A72E}" type="presParOf" srcId="{338FAF01-7384-428E-8B8D-A713B2CB0AAE}" destId="{86EA86D7-9DFF-4E9A-AB91-9122C94C71DF}" srcOrd="0" destOrd="0" presId="urn:microsoft.com/office/officeart/2005/8/layout/hProcess9"/>
    <dgm:cxn modelId="{7ADADE0F-75FE-468F-A76A-1A63D94F4925}" type="presParOf" srcId="{338FAF01-7384-428E-8B8D-A713B2CB0AAE}" destId="{40B17606-FB39-4985-B118-2E54BC2BC37C}" srcOrd="1" destOrd="0" presId="urn:microsoft.com/office/officeart/2005/8/layout/hProcess9"/>
    <dgm:cxn modelId="{CF878EB9-E543-4791-AF87-8782DF5AAE76}" type="presParOf" srcId="{338FAF01-7384-428E-8B8D-A713B2CB0AAE}" destId="{9ACE4FCD-B687-4D1B-B517-4DFEAE332786}" srcOrd="2" destOrd="0" presId="urn:microsoft.com/office/officeart/2005/8/layout/hProcess9"/>
    <dgm:cxn modelId="{D723B129-D715-4813-A926-EF47398C3790}" type="presParOf" srcId="{338FAF01-7384-428E-8B8D-A713B2CB0AAE}" destId="{B3C66621-86F4-4FEE-8117-A0E3871DD21C}" srcOrd="3" destOrd="0" presId="urn:microsoft.com/office/officeart/2005/8/layout/hProcess9"/>
    <dgm:cxn modelId="{0FC8BA0F-4E64-4181-BF95-3F9141ADB2BF}" type="presParOf" srcId="{338FAF01-7384-428E-8B8D-A713B2CB0AAE}" destId="{B3072DA8-EE2F-4410-ADD8-9C40887060C3}" srcOrd="4" destOrd="0" presId="urn:microsoft.com/office/officeart/2005/8/layout/hProcess9"/>
    <dgm:cxn modelId="{1E31F5FA-C431-4D9F-854B-F2905D4FC6C4}" type="presParOf" srcId="{338FAF01-7384-428E-8B8D-A713B2CB0AAE}" destId="{97AFC751-0B1C-4A4B-AB60-A86765381DEB}" srcOrd="5" destOrd="0" presId="urn:microsoft.com/office/officeart/2005/8/layout/hProcess9"/>
    <dgm:cxn modelId="{6936EC5C-2F2C-47AD-B6B3-D1C2AF3EABBD}" type="presParOf" srcId="{338FAF01-7384-428E-8B8D-A713B2CB0AAE}" destId="{8BE9C0D8-DD5C-46A3-A9F9-22FA894E0098}"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916B183-BAD7-4A2E-8E64-7DC9D2111ADE}"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F9C8FEB1-0EEF-471D-9462-07F7594F0714}">
      <dgm:prSet phldrT="[Text]" custT="1"/>
      <dgm:spPr/>
      <dgm:t>
        <a:bodyPr/>
        <a:lstStyle/>
        <a:p>
          <a:pPr algn="ctr"/>
          <a:r>
            <a:rPr lang="en-US" sz="1600" dirty="0" err="1" smtClean="0"/>
            <a:t>Musyawarah</a:t>
          </a:r>
          <a:r>
            <a:rPr lang="en-US" sz="1600" dirty="0" smtClean="0"/>
            <a:t> </a:t>
          </a:r>
          <a:r>
            <a:rPr lang="en-US" sz="1600" dirty="0" err="1" smtClean="0"/>
            <a:t>Petani</a:t>
          </a:r>
          <a:r>
            <a:rPr lang="en-US" sz="1600" dirty="0" smtClean="0"/>
            <a:t> </a:t>
          </a:r>
          <a:r>
            <a:rPr lang="en-US" sz="1600" dirty="0" err="1" smtClean="0"/>
            <a:t>Desa</a:t>
          </a:r>
          <a:r>
            <a:rPr lang="en-US" sz="1600" dirty="0" smtClean="0"/>
            <a:t> </a:t>
          </a:r>
          <a:r>
            <a:rPr lang="en-US" sz="1600" dirty="0" err="1" smtClean="0"/>
            <a:t>Bersama</a:t>
          </a:r>
          <a:r>
            <a:rPr lang="en-US" sz="1600" dirty="0" smtClean="0"/>
            <a:t> </a:t>
          </a:r>
          <a:r>
            <a:rPr lang="en-US" sz="1600" dirty="0" err="1" smtClean="0"/>
            <a:t>Pemerintah</a:t>
          </a:r>
          <a:r>
            <a:rPr lang="en-US" sz="1600" dirty="0" smtClean="0"/>
            <a:t> </a:t>
          </a:r>
          <a:r>
            <a:rPr lang="en-US" sz="1600" dirty="0" err="1" smtClean="0"/>
            <a:t>Desa</a:t>
          </a:r>
          <a:r>
            <a:rPr lang="en-US" sz="1600" dirty="0" smtClean="0"/>
            <a:t> </a:t>
          </a:r>
          <a:r>
            <a:rPr lang="en-US" sz="1600" dirty="0" err="1" smtClean="0"/>
            <a:t>Setempat</a:t>
          </a:r>
          <a:r>
            <a:rPr lang="en-US" sz="1600" dirty="0" smtClean="0"/>
            <a:t> </a:t>
          </a:r>
          <a:r>
            <a:rPr lang="en-US" sz="1600" dirty="0" err="1" smtClean="0"/>
            <a:t>Terkait</a:t>
          </a:r>
          <a:r>
            <a:rPr lang="en-US" sz="1600" dirty="0" smtClean="0"/>
            <a:t> </a:t>
          </a:r>
          <a:r>
            <a:rPr lang="en-US" sz="1600" dirty="0" err="1" smtClean="0"/>
            <a:t>Harga</a:t>
          </a:r>
          <a:r>
            <a:rPr lang="en-US" sz="1600" dirty="0" smtClean="0"/>
            <a:t> </a:t>
          </a:r>
          <a:r>
            <a:rPr lang="en-US" sz="1600" dirty="0" err="1" smtClean="0"/>
            <a:t>dan</a:t>
          </a:r>
          <a:r>
            <a:rPr lang="en-US" sz="1600" dirty="0" smtClean="0"/>
            <a:t> </a:t>
          </a:r>
          <a:r>
            <a:rPr lang="en-US" sz="1600" dirty="0" err="1" smtClean="0"/>
            <a:t>Hasil</a:t>
          </a:r>
          <a:r>
            <a:rPr lang="en-US" sz="1600" dirty="0" smtClean="0"/>
            <a:t> </a:t>
          </a:r>
          <a:r>
            <a:rPr lang="en-US" sz="1600" dirty="0" err="1" smtClean="0"/>
            <a:t>Panen</a:t>
          </a:r>
          <a:r>
            <a:rPr lang="en-US" sz="1600" dirty="0" smtClean="0"/>
            <a:t> </a:t>
          </a:r>
          <a:r>
            <a:rPr lang="en-US" sz="1600" dirty="0" err="1" smtClean="0"/>
            <a:t>Padi</a:t>
          </a:r>
          <a:r>
            <a:rPr lang="en-US" sz="1600" dirty="0" smtClean="0"/>
            <a:t> </a:t>
          </a:r>
        </a:p>
        <a:p>
          <a:pPr algn="ctr"/>
          <a:r>
            <a:rPr lang="en-US" sz="1600" dirty="0" err="1" smtClean="0"/>
            <a:t>Dalam</a:t>
          </a:r>
          <a:r>
            <a:rPr lang="en-US" sz="1600" dirty="0" smtClean="0"/>
            <a:t> UUD 1945 </a:t>
          </a:r>
          <a:r>
            <a:rPr lang="en-US" sz="1600" dirty="0" err="1" smtClean="0"/>
            <a:t>sudah</a:t>
          </a:r>
          <a:r>
            <a:rPr lang="en-US" sz="1600" dirty="0" smtClean="0"/>
            <a:t> </a:t>
          </a:r>
          <a:r>
            <a:rPr lang="en-US" sz="1600" dirty="0" err="1" smtClean="0"/>
            <a:t>jelas</a:t>
          </a:r>
          <a:r>
            <a:rPr lang="en-US" sz="1600" dirty="0" smtClean="0"/>
            <a:t> Negara </a:t>
          </a:r>
          <a:r>
            <a:rPr lang="en-US" sz="1600" dirty="0" err="1" smtClean="0"/>
            <a:t>bertanggung</a:t>
          </a:r>
          <a:r>
            <a:rPr lang="en-US" sz="1600" dirty="0" smtClean="0"/>
            <a:t> </a:t>
          </a:r>
          <a:r>
            <a:rPr lang="en-US" sz="1600" dirty="0" err="1" smtClean="0"/>
            <a:t>jawab</a:t>
          </a:r>
          <a:r>
            <a:rPr lang="en-US" sz="1600" dirty="0" smtClean="0"/>
            <a:t> </a:t>
          </a:r>
          <a:r>
            <a:rPr lang="en-US" sz="1600" dirty="0" err="1" smtClean="0"/>
            <a:t>melindungi</a:t>
          </a:r>
          <a:r>
            <a:rPr lang="en-US" sz="1600" dirty="0" smtClean="0"/>
            <a:t> </a:t>
          </a:r>
          <a:r>
            <a:rPr lang="en-US" sz="1600" dirty="0" err="1" smtClean="0"/>
            <a:t>segenap</a:t>
          </a:r>
          <a:r>
            <a:rPr lang="en-US" sz="1600" dirty="0" smtClean="0"/>
            <a:t> </a:t>
          </a:r>
          <a:r>
            <a:rPr lang="en-US" sz="1600" dirty="0" err="1" smtClean="0"/>
            <a:t>bangsa</a:t>
          </a:r>
          <a:r>
            <a:rPr lang="en-US" sz="1600" dirty="0" smtClean="0"/>
            <a:t> </a:t>
          </a:r>
          <a:r>
            <a:rPr lang="en-US" sz="1600" dirty="0" err="1" smtClean="0"/>
            <a:t>dan</a:t>
          </a:r>
          <a:r>
            <a:rPr lang="en-US" sz="1600" dirty="0" smtClean="0"/>
            <a:t> </a:t>
          </a:r>
          <a:r>
            <a:rPr lang="en-US" sz="1600" dirty="0" err="1" smtClean="0"/>
            <a:t>memajukan</a:t>
          </a:r>
          <a:r>
            <a:rPr lang="en-US" sz="1600" dirty="0" smtClean="0"/>
            <a:t> </a:t>
          </a:r>
          <a:r>
            <a:rPr lang="en-US" sz="1600" dirty="0" err="1" smtClean="0"/>
            <a:t>kesejahteraan</a:t>
          </a:r>
          <a:r>
            <a:rPr lang="en-US" sz="1600" dirty="0" smtClean="0"/>
            <a:t> </a:t>
          </a:r>
          <a:r>
            <a:rPr lang="en-US" sz="1600" dirty="0" err="1" smtClean="0"/>
            <a:t>umum</a:t>
          </a:r>
          <a:r>
            <a:rPr lang="en-US" sz="1600" dirty="0" smtClean="0"/>
            <a:t>. UUD </a:t>
          </a:r>
          <a:r>
            <a:rPr lang="en-US" sz="1600" dirty="0" err="1" smtClean="0"/>
            <a:t>ini</a:t>
          </a:r>
          <a:r>
            <a:rPr lang="en-US" sz="1600" dirty="0" smtClean="0"/>
            <a:t> </a:t>
          </a:r>
          <a:r>
            <a:rPr lang="en-US" sz="1600" dirty="0" err="1" smtClean="0"/>
            <a:t>diterjemahkan</a:t>
          </a:r>
          <a:r>
            <a:rPr lang="en-US" sz="1600" dirty="0" smtClean="0"/>
            <a:t> </a:t>
          </a:r>
          <a:r>
            <a:rPr lang="en-US" sz="1600" dirty="0" err="1" smtClean="0"/>
            <a:t>dalam</a:t>
          </a:r>
          <a:r>
            <a:rPr lang="en-US" sz="1600" dirty="0" smtClean="0"/>
            <a:t> UU 19 </a:t>
          </a:r>
          <a:r>
            <a:rPr lang="en-US" sz="1600" dirty="0" err="1" smtClean="0"/>
            <a:t>tahun</a:t>
          </a:r>
          <a:r>
            <a:rPr lang="en-US" sz="1600" dirty="0" smtClean="0"/>
            <a:t> 2013 </a:t>
          </a:r>
          <a:r>
            <a:rPr lang="en-US" sz="1600" dirty="0" err="1" smtClean="0"/>
            <a:t>bahwa</a:t>
          </a:r>
          <a:r>
            <a:rPr lang="en-US" sz="1600" dirty="0" smtClean="0"/>
            <a:t> </a:t>
          </a:r>
          <a:r>
            <a:rPr lang="en-US" sz="1600" dirty="0" err="1" smtClean="0"/>
            <a:t>dalam</a:t>
          </a:r>
          <a:r>
            <a:rPr lang="en-US" sz="1600" dirty="0" smtClean="0"/>
            <a:t> </a:t>
          </a:r>
          <a:r>
            <a:rPr lang="en-US" sz="1600" dirty="0" err="1" smtClean="0"/>
            <a:t>rangka</a:t>
          </a:r>
          <a:r>
            <a:rPr lang="en-US" sz="1600" dirty="0" smtClean="0"/>
            <a:t> </a:t>
          </a:r>
          <a:r>
            <a:rPr lang="en-US" sz="1600" dirty="0" err="1" smtClean="0"/>
            <a:t>mewujudkan</a:t>
          </a:r>
          <a:r>
            <a:rPr lang="en-US" sz="1600" dirty="0" smtClean="0"/>
            <a:t> </a:t>
          </a:r>
          <a:r>
            <a:rPr lang="en-US" sz="1600" dirty="0" err="1" smtClean="0"/>
            <a:t>masyarakat</a:t>
          </a:r>
          <a:r>
            <a:rPr lang="en-US" sz="1600" dirty="0" smtClean="0"/>
            <a:t> </a:t>
          </a:r>
          <a:r>
            <a:rPr lang="en-US" sz="1600" dirty="0" err="1" smtClean="0"/>
            <a:t>adil</a:t>
          </a:r>
          <a:r>
            <a:rPr lang="en-US" sz="1600" dirty="0" smtClean="0"/>
            <a:t> </a:t>
          </a:r>
          <a:r>
            <a:rPr lang="en-US" sz="1600" dirty="0" err="1" smtClean="0"/>
            <a:t>makmur</a:t>
          </a:r>
          <a:r>
            <a:rPr lang="en-US" sz="1600" dirty="0" smtClean="0"/>
            <a:t>, </a:t>
          </a:r>
          <a:r>
            <a:rPr lang="en-US" sz="1600" dirty="0" err="1" smtClean="0"/>
            <a:t>negara</a:t>
          </a:r>
          <a:r>
            <a:rPr lang="en-US" sz="1600" dirty="0" smtClean="0"/>
            <a:t> </a:t>
          </a:r>
          <a:r>
            <a:rPr lang="en-US" sz="1600" dirty="0" err="1" smtClean="0"/>
            <a:t>menyelenggarakan</a:t>
          </a:r>
          <a:r>
            <a:rPr lang="en-US" sz="1600" dirty="0" smtClean="0"/>
            <a:t> </a:t>
          </a:r>
          <a:r>
            <a:rPr lang="en-US" sz="1600" dirty="0" err="1" smtClean="0"/>
            <a:t>perlindungan</a:t>
          </a:r>
          <a:r>
            <a:rPr lang="en-US" sz="1600" dirty="0" smtClean="0"/>
            <a:t> </a:t>
          </a:r>
          <a:r>
            <a:rPr lang="en-US" sz="1600" dirty="0" err="1" smtClean="0"/>
            <a:t>dan</a:t>
          </a:r>
          <a:r>
            <a:rPr lang="en-US" sz="1600" dirty="0" smtClean="0"/>
            <a:t> </a:t>
          </a:r>
          <a:r>
            <a:rPr lang="en-US" sz="1600" dirty="0" err="1" smtClean="0"/>
            <a:t>pemberdayaan</a:t>
          </a:r>
          <a:r>
            <a:rPr lang="en-US" sz="1600" dirty="0" smtClean="0"/>
            <a:t> </a:t>
          </a:r>
          <a:r>
            <a:rPr lang="en-US" sz="1600" dirty="0" err="1" smtClean="0"/>
            <a:t>masyarakat</a:t>
          </a:r>
          <a:r>
            <a:rPr lang="en-US" sz="1600" dirty="0" smtClean="0"/>
            <a:t> </a:t>
          </a:r>
          <a:r>
            <a:rPr lang="en-US" sz="1600" dirty="0" err="1" smtClean="0"/>
            <a:t>khususnya</a:t>
          </a:r>
          <a:r>
            <a:rPr lang="en-US" sz="1600" dirty="0" smtClean="0"/>
            <a:t> </a:t>
          </a:r>
          <a:r>
            <a:rPr lang="en-US" sz="1600" dirty="0" err="1" smtClean="0"/>
            <a:t>petani</a:t>
          </a:r>
          <a:endParaRPr lang="en-US" sz="1600" dirty="0"/>
        </a:p>
      </dgm:t>
    </dgm:pt>
    <dgm:pt modelId="{3206AA99-4E39-400B-8EC7-8E73B07B6CF5}" type="parTrans" cxnId="{EDAA61AD-804C-4535-918F-84C718F99F31}">
      <dgm:prSet/>
      <dgm:spPr/>
      <dgm:t>
        <a:bodyPr/>
        <a:lstStyle/>
        <a:p>
          <a:endParaRPr lang="en-US"/>
        </a:p>
      </dgm:t>
    </dgm:pt>
    <dgm:pt modelId="{21C0B701-F48E-4738-BD08-12FCCA2FAB95}" type="sibTrans" cxnId="{EDAA61AD-804C-4535-918F-84C718F99F31}">
      <dgm:prSet/>
      <dgm:spPr/>
      <dgm:t>
        <a:bodyPr/>
        <a:lstStyle/>
        <a:p>
          <a:endParaRPr lang="en-US"/>
        </a:p>
      </dgm:t>
    </dgm:pt>
    <dgm:pt modelId="{19F84F47-AD1A-49D2-98F4-09DC3E99631D}">
      <dgm:prSet phldrT="[Text]" custT="1"/>
      <dgm:spPr/>
      <dgm:t>
        <a:bodyPr/>
        <a:lstStyle/>
        <a:p>
          <a:pPr algn="ctr"/>
          <a:r>
            <a:rPr lang="en-US" sz="1800" dirty="0" err="1" smtClean="0">
              <a:solidFill>
                <a:schemeClr val="bg1"/>
              </a:solidFill>
            </a:rPr>
            <a:t>Dokumetasi</a:t>
          </a:r>
          <a:r>
            <a:rPr lang="en-US" sz="1800" dirty="0" smtClean="0">
              <a:solidFill>
                <a:schemeClr val="bg1"/>
              </a:solidFill>
            </a:rPr>
            <a:t> </a:t>
          </a:r>
          <a:r>
            <a:rPr lang="en-US" sz="1800" dirty="0" err="1" smtClean="0">
              <a:solidFill>
                <a:schemeClr val="bg1"/>
              </a:solidFill>
            </a:rPr>
            <a:t>pertanian</a:t>
          </a:r>
          <a:r>
            <a:rPr lang="en-US" sz="1800" dirty="0" smtClean="0">
              <a:solidFill>
                <a:schemeClr val="bg1"/>
              </a:solidFill>
            </a:rPr>
            <a:t> </a:t>
          </a:r>
          <a:r>
            <a:rPr lang="en-US" sz="1800" dirty="0" err="1" smtClean="0">
              <a:solidFill>
                <a:schemeClr val="bg1"/>
              </a:solidFill>
            </a:rPr>
            <a:t>terkait</a:t>
          </a:r>
          <a:r>
            <a:rPr lang="en-US" sz="1800" dirty="0" smtClean="0">
              <a:solidFill>
                <a:schemeClr val="bg1"/>
              </a:solidFill>
            </a:rPr>
            <a:t> </a:t>
          </a:r>
          <a:r>
            <a:rPr lang="en-US" sz="1800" dirty="0" err="1" smtClean="0">
              <a:solidFill>
                <a:schemeClr val="bg1"/>
              </a:solidFill>
            </a:rPr>
            <a:t>adopsi</a:t>
          </a:r>
          <a:r>
            <a:rPr lang="en-US" sz="1800" dirty="0" smtClean="0">
              <a:solidFill>
                <a:schemeClr val="bg1"/>
              </a:solidFill>
            </a:rPr>
            <a:t> </a:t>
          </a:r>
          <a:r>
            <a:rPr lang="en-US" sz="1800" dirty="0" err="1" smtClean="0">
              <a:solidFill>
                <a:schemeClr val="bg1"/>
              </a:solidFill>
            </a:rPr>
            <a:t>teknologi</a:t>
          </a:r>
          <a:endParaRPr lang="en-US" sz="1800" dirty="0" smtClean="0">
            <a:solidFill>
              <a:schemeClr val="bg1"/>
            </a:solidFill>
          </a:endParaRPr>
        </a:p>
        <a:p>
          <a:pPr algn="ctr"/>
          <a:r>
            <a:rPr lang="en-US" sz="1800" dirty="0" err="1" smtClean="0">
              <a:solidFill>
                <a:schemeClr val="bg1"/>
              </a:solidFill>
            </a:rPr>
            <a:t>Pemerintah</a:t>
          </a:r>
          <a:r>
            <a:rPr lang="en-US" sz="1800" dirty="0" smtClean="0">
              <a:solidFill>
                <a:schemeClr val="bg1"/>
              </a:solidFill>
            </a:rPr>
            <a:t> </a:t>
          </a:r>
          <a:r>
            <a:rPr lang="en-US" sz="1800" dirty="0" err="1" smtClean="0">
              <a:solidFill>
                <a:schemeClr val="bg1"/>
              </a:solidFill>
            </a:rPr>
            <a:t>harus</a:t>
          </a:r>
          <a:r>
            <a:rPr lang="en-US" sz="1800" dirty="0" smtClean="0">
              <a:solidFill>
                <a:schemeClr val="bg1"/>
              </a:solidFill>
            </a:rPr>
            <a:t> </a:t>
          </a:r>
          <a:r>
            <a:rPr lang="en-US" sz="1800" dirty="0" err="1" smtClean="0">
              <a:solidFill>
                <a:schemeClr val="bg1"/>
              </a:solidFill>
            </a:rPr>
            <a:t>menjadi</a:t>
          </a:r>
          <a:r>
            <a:rPr lang="en-US" sz="1800" dirty="0" smtClean="0">
              <a:solidFill>
                <a:schemeClr val="bg1"/>
              </a:solidFill>
            </a:rPr>
            <a:t> </a:t>
          </a:r>
          <a:r>
            <a:rPr lang="en-US" sz="1800" dirty="0" err="1" smtClean="0">
              <a:solidFill>
                <a:schemeClr val="bg1"/>
              </a:solidFill>
            </a:rPr>
            <a:t>pelopor</a:t>
          </a:r>
          <a:r>
            <a:rPr lang="en-US" sz="1800" dirty="0" smtClean="0">
              <a:solidFill>
                <a:schemeClr val="bg1"/>
              </a:solidFill>
            </a:rPr>
            <a:t> </a:t>
          </a:r>
          <a:r>
            <a:rPr lang="en-US" sz="1800" dirty="0" err="1" smtClean="0">
              <a:solidFill>
                <a:schemeClr val="bg1"/>
              </a:solidFill>
            </a:rPr>
            <a:t>terkait</a:t>
          </a:r>
          <a:r>
            <a:rPr lang="en-US" sz="1800" dirty="0" smtClean="0">
              <a:solidFill>
                <a:schemeClr val="bg1"/>
              </a:solidFill>
            </a:rPr>
            <a:t> </a:t>
          </a:r>
          <a:r>
            <a:rPr lang="en-US" sz="1800" dirty="0" err="1" smtClean="0">
              <a:solidFill>
                <a:schemeClr val="bg1"/>
              </a:solidFill>
            </a:rPr>
            <a:t>pertanian</a:t>
          </a:r>
          <a:r>
            <a:rPr lang="en-US" sz="1800" dirty="0" smtClean="0">
              <a:solidFill>
                <a:schemeClr val="bg1"/>
              </a:solidFill>
            </a:rPr>
            <a:t> </a:t>
          </a:r>
          <a:r>
            <a:rPr lang="en-US" sz="1800" dirty="0" err="1" smtClean="0">
              <a:solidFill>
                <a:schemeClr val="bg1"/>
              </a:solidFill>
            </a:rPr>
            <a:t>terkait</a:t>
          </a:r>
          <a:r>
            <a:rPr lang="en-US" sz="1800" dirty="0" smtClean="0">
              <a:solidFill>
                <a:schemeClr val="bg1"/>
              </a:solidFill>
            </a:rPr>
            <a:t> </a:t>
          </a:r>
          <a:r>
            <a:rPr lang="en-US" sz="1800" dirty="0" err="1" smtClean="0">
              <a:solidFill>
                <a:schemeClr val="bg1"/>
              </a:solidFill>
            </a:rPr>
            <a:t>adopsi</a:t>
          </a:r>
          <a:r>
            <a:rPr lang="en-US" sz="1800" dirty="0" smtClean="0">
              <a:solidFill>
                <a:schemeClr val="bg1"/>
              </a:solidFill>
            </a:rPr>
            <a:t> </a:t>
          </a:r>
          <a:r>
            <a:rPr lang="en-US" sz="1800" dirty="0" err="1" smtClean="0">
              <a:solidFill>
                <a:schemeClr val="bg1"/>
              </a:solidFill>
            </a:rPr>
            <a:t>teknologi</a:t>
          </a:r>
          <a:r>
            <a:rPr lang="en-US" sz="1800" dirty="0" smtClean="0">
              <a:solidFill>
                <a:schemeClr val="bg1"/>
              </a:solidFill>
            </a:rPr>
            <a:t> </a:t>
          </a:r>
          <a:r>
            <a:rPr lang="en-US" sz="1800" dirty="0" err="1" smtClean="0">
              <a:solidFill>
                <a:schemeClr val="bg1"/>
              </a:solidFill>
            </a:rPr>
            <a:t>sesuai</a:t>
          </a:r>
          <a:r>
            <a:rPr lang="en-US" sz="1800" dirty="0" smtClean="0">
              <a:solidFill>
                <a:schemeClr val="bg1"/>
              </a:solidFill>
            </a:rPr>
            <a:t> </a:t>
          </a:r>
          <a:r>
            <a:rPr lang="en-US" sz="1800" dirty="0" err="1" smtClean="0">
              <a:solidFill>
                <a:schemeClr val="bg1"/>
              </a:solidFill>
            </a:rPr>
            <a:t>dengan</a:t>
          </a:r>
          <a:r>
            <a:rPr lang="en-US" sz="1800" dirty="0" smtClean="0">
              <a:solidFill>
                <a:schemeClr val="bg1"/>
              </a:solidFill>
            </a:rPr>
            <a:t> </a:t>
          </a:r>
          <a:r>
            <a:rPr lang="en-US" sz="1800" dirty="0" err="1" smtClean="0">
              <a:solidFill>
                <a:schemeClr val="bg1"/>
              </a:solidFill>
            </a:rPr>
            <a:t>gambar</a:t>
          </a:r>
          <a:r>
            <a:rPr lang="en-US" sz="1800" dirty="0" smtClean="0">
              <a:solidFill>
                <a:schemeClr val="bg1"/>
              </a:solidFill>
            </a:rPr>
            <a:t> </a:t>
          </a:r>
          <a:r>
            <a:rPr lang="en-US" sz="1800" dirty="0" err="1" smtClean="0">
              <a:solidFill>
                <a:schemeClr val="bg1"/>
              </a:solidFill>
            </a:rPr>
            <a:t>disamping</a:t>
          </a:r>
          <a:r>
            <a:rPr lang="en-US" sz="1800" dirty="0" smtClean="0">
              <a:solidFill>
                <a:schemeClr val="bg1"/>
              </a:solidFill>
            </a:rPr>
            <a:t> </a:t>
          </a:r>
          <a:r>
            <a:rPr lang="en-US" sz="1800" dirty="0" err="1" smtClean="0">
              <a:solidFill>
                <a:schemeClr val="bg1"/>
              </a:solidFill>
            </a:rPr>
            <a:t>dalam</a:t>
          </a:r>
          <a:r>
            <a:rPr lang="en-US" sz="1800" dirty="0" smtClean="0">
              <a:solidFill>
                <a:schemeClr val="bg1"/>
              </a:solidFill>
            </a:rPr>
            <a:t> </a:t>
          </a:r>
          <a:r>
            <a:rPr lang="en-US" sz="1800" dirty="0" err="1" smtClean="0">
              <a:solidFill>
                <a:schemeClr val="bg1"/>
              </a:solidFill>
            </a:rPr>
            <a:t>berbagai</a:t>
          </a:r>
          <a:r>
            <a:rPr lang="en-US" sz="1800" dirty="0" smtClean="0">
              <a:solidFill>
                <a:schemeClr val="bg1"/>
              </a:solidFill>
            </a:rPr>
            <a:t> </a:t>
          </a:r>
          <a:r>
            <a:rPr lang="en-US" sz="1800" dirty="0" err="1" smtClean="0">
              <a:solidFill>
                <a:schemeClr val="bg1"/>
              </a:solidFill>
            </a:rPr>
            <a:t>hal</a:t>
          </a:r>
          <a:r>
            <a:rPr lang="en-US" sz="1800" dirty="0" smtClean="0">
              <a:solidFill>
                <a:schemeClr val="bg1"/>
              </a:solidFill>
            </a:rPr>
            <a:t>, </a:t>
          </a:r>
          <a:r>
            <a:rPr lang="en-US" sz="1800" dirty="0" err="1" smtClean="0">
              <a:solidFill>
                <a:schemeClr val="bg1"/>
              </a:solidFill>
            </a:rPr>
            <a:t>termasuk</a:t>
          </a:r>
          <a:r>
            <a:rPr lang="en-US" sz="1800" dirty="0" smtClean="0">
              <a:solidFill>
                <a:schemeClr val="bg1"/>
              </a:solidFill>
            </a:rPr>
            <a:t> </a:t>
          </a:r>
          <a:r>
            <a:rPr lang="en-US" sz="1800" dirty="0" err="1" smtClean="0">
              <a:solidFill>
                <a:schemeClr val="bg1"/>
              </a:solidFill>
            </a:rPr>
            <a:t>dalam</a:t>
          </a:r>
          <a:r>
            <a:rPr lang="en-US" sz="1800" dirty="0" smtClean="0">
              <a:solidFill>
                <a:schemeClr val="bg1"/>
              </a:solidFill>
            </a:rPr>
            <a:t> </a:t>
          </a:r>
          <a:r>
            <a:rPr lang="en-US" sz="1800" dirty="0" err="1" smtClean="0">
              <a:solidFill>
                <a:schemeClr val="bg1"/>
              </a:solidFill>
            </a:rPr>
            <a:t>bekerja</a:t>
          </a:r>
          <a:r>
            <a:rPr lang="en-US" sz="1800" dirty="0" smtClean="0">
              <a:solidFill>
                <a:schemeClr val="bg1"/>
              </a:solidFill>
            </a:rPr>
            <a:t> </a:t>
          </a:r>
          <a:r>
            <a:rPr lang="en-US" sz="1800" dirty="0" err="1" smtClean="0">
              <a:solidFill>
                <a:schemeClr val="bg1"/>
              </a:solidFill>
            </a:rPr>
            <a:t>dengan</a:t>
          </a:r>
          <a:r>
            <a:rPr lang="en-US" sz="1800" dirty="0" smtClean="0">
              <a:solidFill>
                <a:schemeClr val="bg1"/>
              </a:solidFill>
            </a:rPr>
            <a:t> </a:t>
          </a:r>
          <a:r>
            <a:rPr lang="en-US" sz="1800" dirty="0" err="1" smtClean="0">
              <a:solidFill>
                <a:schemeClr val="bg1"/>
              </a:solidFill>
            </a:rPr>
            <a:t>jujur</a:t>
          </a:r>
          <a:r>
            <a:rPr lang="en-US" sz="1800" dirty="0" smtClean="0">
              <a:solidFill>
                <a:schemeClr val="bg1"/>
              </a:solidFill>
            </a:rPr>
            <a:t>, </a:t>
          </a:r>
          <a:r>
            <a:rPr lang="en-US" sz="1800" dirty="0" err="1" smtClean="0">
              <a:solidFill>
                <a:schemeClr val="bg1"/>
              </a:solidFill>
            </a:rPr>
            <a:t>disiplin</a:t>
          </a:r>
          <a:r>
            <a:rPr lang="en-US" sz="1800" dirty="0" smtClean="0">
              <a:solidFill>
                <a:schemeClr val="bg1"/>
              </a:solidFill>
            </a:rPr>
            <a:t>, </a:t>
          </a:r>
          <a:r>
            <a:rPr lang="en-US" sz="1800" dirty="0" err="1" smtClean="0">
              <a:solidFill>
                <a:schemeClr val="bg1"/>
              </a:solidFill>
            </a:rPr>
            <a:t>dan</a:t>
          </a:r>
          <a:r>
            <a:rPr lang="en-US" sz="1800" dirty="0" smtClean="0">
              <a:solidFill>
                <a:schemeClr val="bg1"/>
              </a:solidFill>
            </a:rPr>
            <a:t> </a:t>
          </a:r>
          <a:r>
            <a:rPr lang="en-US" sz="1800" dirty="0" err="1" smtClean="0">
              <a:solidFill>
                <a:schemeClr val="bg1"/>
              </a:solidFill>
            </a:rPr>
            <a:t>taat</a:t>
          </a:r>
          <a:r>
            <a:rPr lang="en-US" sz="1800" dirty="0" smtClean="0">
              <a:solidFill>
                <a:schemeClr val="bg1"/>
              </a:solidFill>
            </a:rPr>
            <a:t> </a:t>
          </a:r>
          <a:r>
            <a:rPr lang="en-US" sz="1800" dirty="0" err="1" smtClean="0">
              <a:solidFill>
                <a:schemeClr val="bg1"/>
              </a:solidFill>
            </a:rPr>
            <a:t>aturan</a:t>
          </a:r>
          <a:r>
            <a:rPr lang="en-US" sz="1800" dirty="0" smtClean="0">
              <a:solidFill>
                <a:schemeClr val="bg1"/>
              </a:solidFill>
            </a:rPr>
            <a:t>. </a:t>
          </a:r>
          <a:r>
            <a:rPr lang="en-US" sz="1800" dirty="0" err="1" smtClean="0">
              <a:solidFill>
                <a:schemeClr val="bg1"/>
              </a:solidFill>
            </a:rPr>
            <a:t>Selain</a:t>
          </a:r>
          <a:r>
            <a:rPr lang="en-US" sz="1800" dirty="0" smtClean="0">
              <a:solidFill>
                <a:schemeClr val="bg1"/>
              </a:solidFill>
            </a:rPr>
            <a:t> </a:t>
          </a:r>
          <a:r>
            <a:rPr lang="en-US" sz="1800" dirty="0" err="1" smtClean="0">
              <a:solidFill>
                <a:schemeClr val="bg1"/>
              </a:solidFill>
            </a:rPr>
            <a:t>itu</a:t>
          </a:r>
          <a:r>
            <a:rPr lang="en-US" sz="1800" dirty="0" smtClean="0">
              <a:solidFill>
                <a:schemeClr val="bg1"/>
              </a:solidFill>
            </a:rPr>
            <a:t>, </a:t>
          </a:r>
          <a:r>
            <a:rPr lang="en-US" sz="1800" dirty="0" err="1" smtClean="0">
              <a:solidFill>
                <a:schemeClr val="bg1"/>
              </a:solidFill>
            </a:rPr>
            <a:t>pemerintah</a:t>
          </a:r>
          <a:r>
            <a:rPr lang="en-US" sz="1800" dirty="0" smtClean="0">
              <a:solidFill>
                <a:schemeClr val="bg1"/>
              </a:solidFill>
            </a:rPr>
            <a:t> </a:t>
          </a:r>
          <a:r>
            <a:rPr lang="en-US" sz="1800" dirty="0" err="1" smtClean="0">
              <a:solidFill>
                <a:schemeClr val="bg1"/>
              </a:solidFill>
            </a:rPr>
            <a:t>juga</a:t>
          </a:r>
          <a:r>
            <a:rPr lang="en-US" sz="1800" dirty="0" smtClean="0">
              <a:solidFill>
                <a:schemeClr val="bg1"/>
              </a:solidFill>
            </a:rPr>
            <a:t> </a:t>
          </a:r>
          <a:r>
            <a:rPr lang="en-US" sz="1800" dirty="0" err="1" smtClean="0">
              <a:solidFill>
                <a:schemeClr val="bg1"/>
              </a:solidFill>
            </a:rPr>
            <a:t>harus</a:t>
          </a:r>
          <a:r>
            <a:rPr lang="en-US" sz="1800" dirty="0" smtClean="0">
              <a:solidFill>
                <a:schemeClr val="bg1"/>
              </a:solidFill>
            </a:rPr>
            <a:t> </a:t>
          </a:r>
          <a:r>
            <a:rPr lang="en-US" sz="1800" dirty="0" err="1" smtClean="0">
              <a:solidFill>
                <a:schemeClr val="bg1"/>
              </a:solidFill>
            </a:rPr>
            <a:t>peduli</a:t>
          </a:r>
          <a:r>
            <a:rPr lang="en-US" sz="1800" dirty="0" smtClean="0">
              <a:solidFill>
                <a:schemeClr val="bg1"/>
              </a:solidFill>
            </a:rPr>
            <a:t> </a:t>
          </a:r>
          <a:r>
            <a:rPr lang="en-US" sz="1800" dirty="0" err="1" smtClean="0">
              <a:solidFill>
                <a:schemeClr val="bg1"/>
              </a:solidFill>
            </a:rPr>
            <a:t>terhadap</a:t>
          </a:r>
          <a:r>
            <a:rPr lang="en-US" sz="1800" dirty="0" smtClean="0">
              <a:solidFill>
                <a:schemeClr val="bg1"/>
              </a:solidFill>
            </a:rPr>
            <a:t> </a:t>
          </a:r>
          <a:r>
            <a:rPr lang="en-US" sz="1800" dirty="0" err="1" smtClean="0">
              <a:solidFill>
                <a:schemeClr val="bg1"/>
              </a:solidFill>
            </a:rPr>
            <a:t>lingkungan</a:t>
          </a:r>
          <a:r>
            <a:rPr lang="en-US" sz="1800" dirty="0" smtClean="0">
              <a:solidFill>
                <a:schemeClr val="bg1"/>
              </a:solidFill>
            </a:rPr>
            <a:t> </a:t>
          </a:r>
          <a:r>
            <a:rPr lang="en-US" sz="1800" dirty="0" err="1" smtClean="0">
              <a:solidFill>
                <a:schemeClr val="bg1"/>
              </a:solidFill>
            </a:rPr>
            <a:t>dan</a:t>
          </a:r>
          <a:r>
            <a:rPr lang="en-US" sz="1800" dirty="0" smtClean="0">
              <a:solidFill>
                <a:schemeClr val="bg1"/>
              </a:solidFill>
            </a:rPr>
            <a:t> </a:t>
          </a:r>
          <a:r>
            <a:rPr lang="en-US" sz="1800" dirty="0" err="1" smtClean="0">
              <a:solidFill>
                <a:schemeClr val="bg1"/>
              </a:solidFill>
            </a:rPr>
            <a:t>mempromosikan</a:t>
          </a:r>
          <a:r>
            <a:rPr lang="en-US" sz="1800" dirty="0" smtClean="0">
              <a:solidFill>
                <a:schemeClr val="bg1"/>
              </a:solidFill>
            </a:rPr>
            <a:t> </a:t>
          </a:r>
          <a:r>
            <a:rPr lang="en-US" sz="1800" dirty="0" err="1" smtClean="0">
              <a:solidFill>
                <a:schemeClr val="bg1"/>
              </a:solidFill>
            </a:rPr>
            <a:t>semangat</a:t>
          </a:r>
          <a:r>
            <a:rPr lang="en-US" sz="1800" dirty="0" smtClean="0">
              <a:solidFill>
                <a:schemeClr val="bg1"/>
              </a:solidFill>
            </a:rPr>
            <a:t> </a:t>
          </a:r>
          <a:r>
            <a:rPr lang="en-US" sz="1800" dirty="0" err="1" smtClean="0">
              <a:solidFill>
                <a:schemeClr val="bg1"/>
              </a:solidFill>
            </a:rPr>
            <a:t>sportif</a:t>
          </a:r>
          <a:r>
            <a:rPr lang="en-US" sz="1800" dirty="0" smtClean="0">
              <a:solidFill>
                <a:schemeClr val="bg1"/>
              </a:solidFill>
            </a:rPr>
            <a:t>. </a:t>
          </a:r>
          <a:endParaRPr lang="en-US" sz="1800" dirty="0">
            <a:solidFill>
              <a:schemeClr val="bg1"/>
            </a:solidFill>
          </a:endParaRPr>
        </a:p>
      </dgm:t>
    </dgm:pt>
    <dgm:pt modelId="{6E5D91E9-0C05-4771-A984-BE780F0E9DAB}" type="parTrans" cxnId="{681A0DD0-1E51-4857-9CE8-439FBFA67E2B}">
      <dgm:prSet/>
      <dgm:spPr/>
      <dgm:t>
        <a:bodyPr/>
        <a:lstStyle/>
        <a:p>
          <a:endParaRPr lang="en-US"/>
        </a:p>
      </dgm:t>
    </dgm:pt>
    <dgm:pt modelId="{6D2FFCA3-739C-445D-9D2C-1B1FE6E0FD47}" type="sibTrans" cxnId="{681A0DD0-1E51-4857-9CE8-439FBFA67E2B}">
      <dgm:prSet/>
      <dgm:spPr/>
      <dgm:t>
        <a:bodyPr/>
        <a:lstStyle/>
        <a:p>
          <a:endParaRPr lang="en-US"/>
        </a:p>
      </dgm:t>
    </dgm:pt>
    <dgm:pt modelId="{5CB637C8-3ED9-48DE-82C1-71605E88210C}">
      <dgm:prSet phldrT="[Text]" phldr="1"/>
      <dgm:spPr/>
      <dgm:t>
        <a:bodyPr/>
        <a:lstStyle/>
        <a:p>
          <a:pPr algn="l"/>
          <a:endParaRPr lang="en-US" sz="2400" dirty="0"/>
        </a:p>
      </dgm:t>
    </dgm:pt>
    <dgm:pt modelId="{99D1ADE5-D258-42AB-AA16-0427A65B5FFF}" type="parTrans" cxnId="{F9117401-1D0B-4C50-835C-588FAAE32A13}">
      <dgm:prSet/>
      <dgm:spPr/>
      <dgm:t>
        <a:bodyPr/>
        <a:lstStyle/>
        <a:p>
          <a:endParaRPr lang="en-US"/>
        </a:p>
      </dgm:t>
    </dgm:pt>
    <dgm:pt modelId="{B72D5F43-B4C4-4104-A492-96608B1F634C}" type="sibTrans" cxnId="{F9117401-1D0B-4C50-835C-588FAAE32A13}">
      <dgm:prSet/>
      <dgm:spPr/>
      <dgm:t>
        <a:bodyPr/>
        <a:lstStyle/>
        <a:p>
          <a:endParaRPr lang="en-US"/>
        </a:p>
      </dgm:t>
    </dgm:pt>
    <dgm:pt modelId="{51CBDA54-8DA0-4060-BDED-278150B7B0A2}">
      <dgm:prSet phldrT="[Text]" phldr="1"/>
      <dgm:spPr/>
      <dgm:t>
        <a:bodyPr/>
        <a:lstStyle/>
        <a:p>
          <a:pPr algn="l"/>
          <a:endParaRPr lang="en-US" sz="2400"/>
        </a:p>
      </dgm:t>
    </dgm:pt>
    <dgm:pt modelId="{98792785-8F54-420C-8234-4674153511E7}" type="parTrans" cxnId="{5187C02E-24D0-42BB-85B2-7A576D1532F5}">
      <dgm:prSet/>
      <dgm:spPr/>
      <dgm:t>
        <a:bodyPr/>
        <a:lstStyle/>
        <a:p>
          <a:endParaRPr lang="en-US"/>
        </a:p>
      </dgm:t>
    </dgm:pt>
    <dgm:pt modelId="{2C3AA88C-AFD8-4335-B1C6-BEDB08959635}" type="sibTrans" cxnId="{5187C02E-24D0-42BB-85B2-7A576D1532F5}">
      <dgm:prSet/>
      <dgm:spPr/>
      <dgm:t>
        <a:bodyPr/>
        <a:lstStyle/>
        <a:p>
          <a:endParaRPr lang="en-US"/>
        </a:p>
      </dgm:t>
    </dgm:pt>
    <dgm:pt modelId="{83E112CD-7B85-45EA-B56A-0E8DD6BA36F9}">
      <dgm:prSet phldrT="[Text]" custT="1"/>
      <dgm:spPr/>
      <dgm:t>
        <a:bodyPr/>
        <a:lstStyle/>
        <a:p>
          <a:pPr algn="ctr"/>
          <a:r>
            <a:rPr lang="en-US" sz="1800" dirty="0" smtClean="0"/>
            <a:t>    </a:t>
          </a:r>
          <a:r>
            <a:rPr lang="en-US" sz="1800" dirty="0" err="1" smtClean="0"/>
            <a:t>Penyuluhan</a:t>
          </a:r>
          <a:r>
            <a:rPr lang="en-US" sz="1800" dirty="0" smtClean="0"/>
            <a:t> </a:t>
          </a:r>
          <a:r>
            <a:rPr lang="en-US" sz="1800" dirty="0" err="1" smtClean="0"/>
            <a:t>langsung</a:t>
          </a:r>
          <a:r>
            <a:rPr lang="en-US" sz="1800" dirty="0" smtClean="0"/>
            <a:t> </a:t>
          </a:r>
          <a:r>
            <a:rPr lang="en-US" sz="1800" dirty="0" err="1" smtClean="0"/>
            <a:t>pemerintah</a:t>
          </a:r>
          <a:r>
            <a:rPr lang="en-US" sz="1800" dirty="0" smtClean="0"/>
            <a:t> </a:t>
          </a:r>
          <a:r>
            <a:rPr lang="en-US" sz="1800" dirty="0" err="1" smtClean="0"/>
            <a:t>setempat</a:t>
          </a:r>
          <a:r>
            <a:rPr lang="en-US" sz="1800" dirty="0" smtClean="0"/>
            <a:t> </a:t>
          </a:r>
          <a:r>
            <a:rPr lang="en-US" sz="1800" dirty="0" err="1" smtClean="0"/>
            <a:t>ke</a:t>
          </a:r>
          <a:r>
            <a:rPr lang="en-US" sz="1800" dirty="0" smtClean="0"/>
            <a:t> </a:t>
          </a:r>
          <a:r>
            <a:rPr lang="en-US" sz="1800" dirty="0" err="1" smtClean="0"/>
            <a:t>persawahan</a:t>
          </a:r>
          <a:r>
            <a:rPr lang="en-US" sz="1800" dirty="0" smtClean="0"/>
            <a:t> </a:t>
          </a:r>
        </a:p>
        <a:p>
          <a:pPr algn="ctr"/>
          <a:r>
            <a:rPr lang="en-US" sz="1800" dirty="0" err="1" smtClean="0"/>
            <a:t>Sesuai</a:t>
          </a:r>
          <a:r>
            <a:rPr lang="en-US" sz="1800" dirty="0" smtClean="0"/>
            <a:t> </a:t>
          </a:r>
          <a:r>
            <a:rPr lang="en-US" sz="1800" dirty="0" err="1" smtClean="0"/>
            <a:t>dengan</a:t>
          </a:r>
          <a:r>
            <a:rPr lang="en-US" sz="1800" dirty="0" smtClean="0"/>
            <a:t> </a:t>
          </a:r>
          <a:r>
            <a:rPr lang="en-US" sz="1800" dirty="0" err="1" smtClean="0"/>
            <a:t>disamping</a:t>
          </a:r>
          <a:r>
            <a:rPr lang="en-US" sz="1800" dirty="0" smtClean="0"/>
            <a:t> </a:t>
          </a:r>
          <a:r>
            <a:rPr lang="en-US" sz="1800" dirty="0" err="1" smtClean="0"/>
            <a:t>sudah</a:t>
          </a:r>
          <a:r>
            <a:rPr lang="en-US" sz="1800" dirty="0" smtClean="0"/>
            <a:t> </a:t>
          </a:r>
          <a:r>
            <a:rPr lang="en-US" sz="1800" dirty="0" err="1" smtClean="0"/>
            <a:t>jelas</a:t>
          </a:r>
          <a:r>
            <a:rPr lang="en-US" sz="1800" dirty="0" smtClean="0"/>
            <a:t> </a:t>
          </a:r>
          <a:r>
            <a:rPr lang="en-US" sz="1800" dirty="0" err="1" smtClean="0"/>
            <a:t>peran</a:t>
          </a:r>
          <a:r>
            <a:rPr lang="en-US" sz="1800" dirty="0" smtClean="0"/>
            <a:t> </a:t>
          </a:r>
          <a:r>
            <a:rPr lang="en-US" sz="1800" dirty="0" err="1" smtClean="0"/>
            <a:t>pemerintah</a:t>
          </a:r>
          <a:r>
            <a:rPr lang="en-US" sz="1800" dirty="0" smtClean="0"/>
            <a:t> </a:t>
          </a:r>
          <a:r>
            <a:rPr lang="en-US" sz="1800" dirty="0" err="1" smtClean="0"/>
            <a:t>pada</a:t>
          </a:r>
          <a:r>
            <a:rPr lang="en-US" sz="1800" dirty="0" smtClean="0"/>
            <a:t> sector </a:t>
          </a:r>
          <a:r>
            <a:rPr lang="en-US" sz="1800" dirty="0" err="1" smtClean="0"/>
            <a:t>petani</a:t>
          </a:r>
          <a:r>
            <a:rPr lang="en-US" sz="1800" dirty="0" smtClean="0"/>
            <a:t>, </a:t>
          </a:r>
          <a:r>
            <a:rPr lang="en-US" sz="1800" dirty="0" err="1" smtClean="0"/>
            <a:t>sebagai</a:t>
          </a:r>
          <a:r>
            <a:rPr lang="en-US" sz="1800" dirty="0" smtClean="0"/>
            <a:t> </a:t>
          </a:r>
          <a:r>
            <a:rPr lang="en-US" sz="1800" dirty="0" err="1" smtClean="0"/>
            <a:t>Inovasi</a:t>
          </a:r>
          <a:r>
            <a:rPr lang="en-US" sz="1800" dirty="0" smtClean="0"/>
            <a:t> </a:t>
          </a:r>
          <a:r>
            <a:rPr lang="en-US" sz="1800" dirty="0" err="1" smtClean="0"/>
            <a:t>teknologi</a:t>
          </a:r>
          <a:r>
            <a:rPr lang="en-US" sz="1800" dirty="0" smtClean="0"/>
            <a:t>  </a:t>
          </a:r>
          <a:r>
            <a:rPr lang="en-US" sz="1800" dirty="0" err="1" smtClean="0"/>
            <a:t>dalam</a:t>
          </a:r>
          <a:r>
            <a:rPr lang="en-US" sz="1800" dirty="0" smtClean="0"/>
            <a:t> </a:t>
          </a:r>
          <a:r>
            <a:rPr lang="en-US" sz="1800" dirty="0" err="1" smtClean="0"/>
            <a:t>pertanian</a:t>
          </a:r>
          <a:r>
            <a:rPr lang="en-US" sz="1800" dirty="0" smtClean="0"/>
            <a:t> </a:t>
          </a:r>
          <a:r>
            <a:rPr lang="en-US" sz="1800" dirty="0" err="1" smtClean="0"/>
            <a:t>memiliki</a:t>
          </a:r>
          <a:r>
            <a:rPr lang="en-US" sz="1800" dirty="0" smtClean="0"/>
            <a:t> </a:t>
          </a:r>
          <a:r>
            <a:rPr lang="en-US" sz="1800" dirty="0" err="1" smtClean="0"/>
            <a:t>peran</a:t>
          </a:r>
          <a:r>
            <a:rPr lang="en-US" sz="1800" dirty="0" smtClean="0"/>
            <a:t> yang </a:t>
          </a:r>
          <a:r>
            <a:rPr lang="en-US" sz="1800" dirty="0" err="1" smtClean="0"/>
            <a:t>signifikan</a:t>
          </a:r>
          <a:r>
            <a:rPr lang="en-US" sz="1800" dirty="0" smtClean="0"/>
            <a:t> </a:t>
          </a:r>
          <a:r>
            <a:rPr lang="en-US" sz="1800" dirty="0" err="1" smtClean="0"/>
            <a:t>dalam</a:t>
          </a:r>
          <a:r>
            <a:rPr lang="en-US" sz="1800" dirty="0" smtClean="0"/>
            <a:t> </a:t>
          </a:r>
          <a:r>
            <a:rPr lang="en-US" sz="1800" dirty="0" err="1" smtClean="0"/>
            <a:t>meningkatkan</a:t>
          </a:r>
          <a:r>
            <a:rPr lang="en-US" sz="1800" dirty="0" smtClean="0"/>
            <a:t> </a:t>
          </a:r>
          <a:r>
            <a:rPr lang="en-US" sz="1800" dirty="0" err="1" smtClean="0"/>
            <a:t>produktivitas</a:t>
          </a:r>
          <a:r>
            <a:rPr lang="en-US" sz="1800" dirty="0" smtClean="0"/>
            <a:t>  </a:t>
          </a:r>
          <a:r>
            <a:rPr lang="en-US" sz="1800" dirty="0" err="1" smtClean="0"/>
            <a:t>sektor</a:t>
          </a:r>
          <a:r>
            <a:rPr lang="en-US" sz="1800" dirty="0" smtClean="0"/>
            <a:t>  </a:t>
          </a:r>
          <a:r>
            <a:rPr lang="en-US" sz="1800" dirty="0" err="1" smtClean="0"/>
            <a:t>pertanian</a:t>
          </a:r>
          <a:r>
            <a:rPr lang="en-US" sz="1800" dirty="0" smtClean="0"/>
            <a:t>.  </a:t>
          </a:r>
          <a:r>
            <a:rPr lang="en-US" sz="1800" dirty="0" err="1" smtClean="0"/>
            <a:t>Lebih</a:t>
          </a:r>
          <a:r>
            <a:rPr lang="en-US" sz="1800" dirty="0" smtClean="0"/>
            <a:t>  </a:t>
          </a:r>
          <a:r>
            <a:rPr lang="en-US" sz="1800" dirty="0" err="1" smtClean="0"/>
            <a:t>dari</a:t>
          </a:r>
          <a:r>
            <a:rPr lang="en-US" sz="1800" dirty="0" smtClean="0"/>
            <a:t>  </a:t>
          </a:r>
          <a:r>
            <a:rPr lang="en-US" sz="1800" dirty="0" err="1" smtClean="0"/>
            <a:t>sekadar</a:t>
          </a:r>
          <a:r>
            <a:rPr lang="en-US" sz="1800" dirty="0" smtClean="0"/>
            <a:t>  </a:t>
          </a:r>
          <a:r>
            <a:rPr lang="en-US" sz="1800" dirty="0" err="1" smtClean="0"/>
            <a:t>teknologi</a:t>
          </a:r>
          <a:r>
            <a:rPr lang="en-US" sz="1800" dirty="0" smtClean="0"/>
            <a:t>  </a:t>
          </a:r>
          <a:r>
            <a:rPr lang="en-US" sz="1800" dirty="0" err="1" smtClean="0"/>
            <a:t>baru</a:t>
          </a:r>
          <a:r>
            <a:rPr lang="en-US" sz="1800" dirty="0" smtClean="0"/>
            <a:t>,  </a:t>
          </a:r>
          <a:r>
            <a:rPr lang="en-US" sz="1800" dirty="0" err="1" smtClean="0"/>
            <a:t>inovasi</a:t>
          </a:r>
          <a:r>
            <a:rPr lang="en-US" sz="1800" dirty="0" smtClean="0"/>
            <a:t>  </a:t>
          </a:r>
          <a:r>
            <a:rPr lang="en-US" sz="1800" dirty="0" err="1" smtClean="0"/>
            <a:t>dalam</a:t>
          </a:r>
          <a:r>
            <a:rPr lang="en-US" sz="1800" dirty="0" smtClean="0"/>
            <a:t>  </a:t>
          </a:r>
          <a:r>
            <a:rPr lang="en-US" sz="1800" dirty="0" err="1" smtClean="0"/>
            <a:t>teknologi</a:t>
          </a:r>
          <a:r>
            <a:rPr lang="en-US" sz="1800" dirty="0" smtClean="0"/>
            <a:t> </a:t>
          </a:r>
          <a:r>
            <a:rPr lang="en-US" sz="1800" dirty="0" err="1" smtClean="0"/>
            <a:t>pertanian</a:t>
          </a:r>
          <a:r>
            <a:rPr lang="en-US" sz="1800" dirty="0" smtClean="0"/>
            <a:t> </a:t>
          </a:r>
          <a:r>
            <a:rPr lang="en-US" sz="1800" dirty="0" err="1" smtClean="0"/>
            <a:t>merupakan</a:t>
          </a:r>
          <a:r>
            <a:rPr lang="en-US" sz="1800" dirty="0" smtClean="0"/>
            <a:t> </a:t>
          </a:r>
          <a:r>
            <a:rPr lang="en-US" sz="1800" dirty="0" err="1" smtClean="0"/>
            <a:t>pendorong</a:t>
          </a:r>
          <a:r>
            <a:rPr lang="en-US" sz="1800" dirty="0" smtClean="0"/>
            <a:t> </a:t>
          </a:r>
          <a:r>
            <a:rPr lang="en-US" sz="1800" dirty="0" err="1" smtClean="0"/>
            <a:t>perubahan</a:t>
          </a:r>
          <a:r>
            <a:rPr lang="en-US" sz="1800" dirty="0" smtClean="0"/>
            <a:t> </a:t>
          </a:r>
          <a:r>
            <a:rPr lang="en-US" sz="1800" dirty="0" err="1" smtClean="0"/>
            <a:t>dalam</a:t>
          </a:r>
          <a:r>
            <a:rPr lang="en-US" sz="1800" dirty="0" smtClean="0"/>
            <a:t> </a:t>
          </a:r>
          <a:r>
            <a:rPr lang="en-US" sz="1800" dirty="0" err="1" smtClean="0"/>
            <a:t>komunitas</a:t>
          </a:r>
          <a:r>
            <a:rPr lang="en-US" sz="1800" dirty="0" smtClean="0"/>
            <a:t> </a:t>
          </a:r>
          <a:r>
            <a:rPr lang="en-US" sz="1800" dirty="0" err="1" smtClean="0"/>
            <a:t>pertanian</a:t>
          </a:r>
          <a:r>
            <a:rPr lang="en-US" sz="1800" dirty="0" smtClean="0"/>
            <a:t>. </a:t>
          </a:r>
          <a:endParaRPr lang="en-US" sz="1800" dirty="0"/>
        </a:p>
      </dgm:t>
    </dgm:pt>
    <dgm:pt modelId="{6F8C5BB9-BFCD-4A3F-9D2B-59E32F49A9EA}" type="parTrans" cxnId="{74520D7D-E06D-4D01-A32B-6477A72AC81A}">
      <dgm:prSet/>
      <dgm:spPr/>
      <dgm:t>
        <a:bodyPr/>
        <a:lstStyle/>
        <a:p>
          <a:endParaRPr lang="en-US"/>
        </a:p>
      </dgm:t>
    </dgm:pt>
    <dgm:pt modelId="{5D29C162-FE24-4E69-9981-BC58A7C8F94B}" type="sibTrans" cxnId="{74520D7D-E06D-4D01-A32B-6477A72AC81A}">
      <dgm:prSet/>
      <dgm:spPr/>
      <dgm:t>
        <a:bodyPr/>
        <a:lstStyle/>
        <a:p>
          <a:endParaRPr lang="en-US"/>
        </a:p>
      </dgm:t>
    </dgm:pt>
    <dgm:pt modelId="{A512ECCA-B9CD-4939-BD48-01619D8D6DBB}">
      <dgm:prSet phldrT="[Text]" phldr="1"/>
      <dgm:spPr/>
      <dgm:t>
        <a:bodyPr/>
        <a:lstStyle/>
        <a:p>
          <a:pPr algn="l"/>
          <a:endParaRPr lang="en-US" sz="2400" dirty="0"/>
        </a:p>
      </dgm:t>
    </dgm:pt>
    <dgm:pt modelId="{EDF08D9C-6B34-4234-B3F7-2C3E6DA96750}" type="parTrans" cxnId="{20D5CF44-8D37-47FB-A223-1C6F7B025BD1}">
      <dgm:prSet/>
      <dgm:spPr/>
      <dgm:t>
        <a:bodyPr/>
        <a:lstStyle/>
        <a:p>
          <a:endParaRPr lang="en-US"/>
        </a:p>
      </dgm:t>
    </dgm:pt>
    <dgm:pt modelId="{C5233B92-DD65-4A72-A9F2-D1DE9EE6680C}" type="sibTrans" cxnId="{20D5CF44-8D37-47FB-A223-1C6F7B025BD1}">
      <dgm:prSet/>
      <dgm:spPr/>
      <dgm:t>
        <a:bodyPr/>
        <a:lstStyle/>
        <a:p>
          <a:endParaRPr lang="en-US"/>
        </a:p>
      </dgm:t>
    </dgm:pt>
    <dgm:pt modelId="{FB39B3AB-DCE2-4C5B-8E82-F1EA340B93C9}" type="pres">
      <dgm:prSet presAssocID="{E916B183-BAD7-4A2E-8E64-7DC9D2111ADE}" presName="linear" presStyleCnt="0">
        <dgm:presLayoutVars>
          <dgm:dir/>
          <dgm:resizeHandles val="exact"/>
        </dgm:presLayoutVars>
      </dgm:prSet>
      <dgm:spPr/>
    </dgm:pt>
    <dgm:pt modelId="{1BBC57F1-7B02-402E-8C42-8523F0F80963}" type="pres">
      <dgm:prSet presAssocID="{F9C8FEB1-0EEF-471D-9462-07F7594F0714}" presName="comp" presStyleCnt="0"/>
      <dgm:spPr/>
    </dgm:pt>
    <dgm:pt modelId="{2CFAB51D-058C-4C22-85A5-44E0FBDF42BA}" type="pres">
      <dgm:prSet presAssocID="{F9C8FEB1-0EEF-471D-9462-07F7594F0714}" presName="box" presStyleLbl="node1" presStyleIdx="0" presStyleCnt="3"/>
      <dgm:spPr/>
      <dgm:t>
        <a:bodyPr/>
        <a:lstStyle/>
        <a:p>
          <a:endParaRPr lang="en-US"/>
        </a:p>
      </dgm:t>
    </dgm:pt>
    <dgm:pt modelId="{C52929C0-537C-4F8A-AA36-35E3AAED166E}" type="pres">
      <dgm:prSet presAssocID="{F9C8FEB1-0EEF-471D-9462-07F7594F0714}" presName="img" presStyleLbl="fgImgPlace1" presStyleIdx="0" presStyleCnt="3"/>
      <dgm:spPr>
        <a:blipFill rotWithShape="1">
          <a:blip xmlns:r="http://schemas.openxmlformats.org/officeDocument/2006/relationships" r:embed="rId1"/>
          <a:stretch>
            <a:fillRect/>
          </a:stretch>
        </a:blipFill>
      </dgm:spPr>
    </dgm:pt>
    <dgm:pt modelId="{E729E01D-30DE-48C5-806E-7EC7C1FD0D8E}" type="pres">
      <dgm:prSet presAssocID="{F9C8FEB1-0EEF-471D-9462-07F7594F0714}" presName="text" presStyleLbl="node1" presStyleIdx="0" presStyleCnt="3">
        <dgm:presLayoutVars>
          <dgm:bulletEnabled val="1"/>
        </dgm:presLayoutVars>
      </dgm:prSet>
      <dgm:spPr/>
      <dgm:t>
        <a:bodyPr/>
        <a:lstStyle/>
        <a:p>
          <a:endParaRPr lang="en-US"/>
        </a:p>
      </dgm:t>
    </dgm:pt>
    <dgm:pt modelId="{4988AA02-A6B4-4DCE-B950-94F9D7571431}" type="pres">
      <dgm:prSet presAssocID="{21C0B701-F48E-4738-BD08-12FCCA2FAB95}" presName="spacer" presStyleCnt="0"/>
      <dgm:spPr/>
    </dgm:pt>
    <dgm:pt modelId="{665832CA-8CAB-49D1-A763-EDBE39D484B7}" type="pres">
      <dgm:prSet presAssocID="{83E112CD-7B85-45EA-B56A-0E8DD6BA36F9}" presName="comp" presStyleCnt="0"/>
      <dgm:spPr/>
    </dgm:pt>
    <dgm:pt modelId="{A185630D-FE06-44EB-8DCD-C01DE18FFC4C}" type="pres">
      <dgm:prSet presAssocID="{83E112CD-7B85-45EA-B56A-0E8DD6BA36F9}" presName="box" presStyleLbl="node1" presStyleIdx="1" presStyleCnt="3"/>
      <dgm:spPr/>
      <dgm:t>
        <a:bodyPr/>
        <a:lstStyle/>
        <a:p>
          <a:endParaRPr lang="en-US"/>
        </a:p>
      </dgm:t>
    </dgm:pt>
    <dgm:pt modelId="{9A4BDC3D-2D0F-4934-92F4-A4C478886DFE}" type="pres">
      <dgm:prSet presAssocID="{83E112CD-7B85-45EA-B56A-0E8DD6BA36F9}" presName="img" presStyleLbl="fgImgPlace1" presStyleIdx="1" presStyleCnt="3"/>
      <dgm:spPr>
        <a:blipFill rotWithShape="1">
          <a:blip xmlns:r="http://schemas.openxmlformats.org/officeDocument/2006/relationships" r:embed="rId2"/>
          <a:stretch>
            <a:fillRect/>
          </a:stretch>
        </a:blipFill>
      </dgm:spPr>
    </dgm:pt>
    <dgm:pt modelId="{1D4A32A7-2EE8-4439-B695-BF8862F2C12F}" type="pres">
      <dgm:prSet presAssocID="{83E112CD-7B85-45EA-B56A-0E8DD6BA36F9}" presName="text" presStyleLbl="node1" presStyleIdx="1" presStyleCnt="3">
        <dgm:presLayoutVars>
          <dgm:bulletEnabled val="1"/>
        </dgm:presLayoutVars>
      </dgm:prSet>
      <dgm:spPr/>
      <dgm:t>
        <a:bodyPr/>
        <a:lstStyle/>
        <a:p>
          <a:endParaRPr lang="en-US"/>
        </a:p>
      </dgm:t>
    </dgm:pt>
    <dgm:pt modelId="{C6D236FE-60FA-42A1-AD50-18A1F058A669}" type="pres">
      <dgm:prSet presAssocID="{5D29C162-FE24-4E69-9981-BC58A7C8F94B}" presName="spacer" presStyleCnt="0"/>
      <dgm:spPr/>
    </dgm:pt>
    <dgm:pt modelId="{C5BE4527-EF46-40CC-80CB-4F3AFACBB98E}" type="pres">
      <dgm:prSet presAssocID="{19F84F47-AD1A-49D2-98F4-09DC3E99631D}" presName="comp" presStyleCnt="0"/>
      <dgm:spPr/>
    </dgm:pt>
    <dgm:pt modelId="{A835E8B0-A186-4A37-AB07-BCCDBAC84665}" type="pres">
      <dgm:prSet presAssocID="{19F84F47-AD1A-49D2-98F4-09DC3E99631D}" presName="box" presStyleLbl="node1" presStyleIdx="2" presStyleCnt="3"/>
      <dgm:spPr/>
      <dgm:t>
        <a:bodyPr/>
        <a:lstStyle/>
        <a:p>
          <a:endParaRPr lang="en-US"/>
        </a:p>
      </dgm:t>
    </dgm:pt>
    <dgm:pt modelId="{BC8D6DF9-8F08-4C17-AB4B-20CFA5AAB22E}" type="pres">
      <dgm:prSet presAssocID="{19F84F47-AD1A-49D2-98F4-09DC3E99631D}" presName="img" presStyleLbl="fgImgPlace1" presStyleIdx="2" presStyleCnt="3"/>
      <dgm:spPr>
        <a:blipFill rotWithShape="1">
          <a:blip xmlns:r="http://schemas.openxmlformats.org/officeDocument/2006/relationships" r:embed="rId3"/>
          <a:stretch>
            <a:fillRect/>
          </a:stretch>
        </a:blipFill>
      </dgm:spPr>
    </dgm:pt>
    <dgm:pt modelId="{E1BC8031-1B29-4E5C-BBCB-E1FD1775AA43}" type="pres">
      <dgm:prSet presAssocID="{19F84F47-AD1A-49D2-98F4-09DC3E99631D}" presName="text" presStyleLbl="node1" presStyleIdx="2" presStyleCnt="3">
        <dgm:presLayoutVars>
          <dgm:bulletEnabled val="1"/>
        </dgm:presLayoutVars>
      </dgm:prSet>
      <dgm:spPr/>
      <dgm:t>
        <a:bodyPr/>
        <a:lstStyle/>
        <a:p>
          <a:endParaRPr lang="en-US"/>
        </a:p>
      </dgm:t>
    </dgm:pt>
  </dgm:ptLst>
  <dgm:cxnLst>
    <dgm:cxn modelId="{CB6ACBC5-291F-4AB3-AE56-BC8863C29373}" type="presOf" srcId="{19F84F47-AD1A-49D2-98F4-09DC3E99631D}" destId="{E1BC8031-1B29-4E5C-BBCB-E1FD1775AA43}" srcOrd="1" destOrd="0" presId="urn:microsoft.com/office/officeart/2005/8/layout/vList4"/>
    <dgm:cxn modelId="{8AC5F21F-9C32-45CE-9E1C-B1CD689A0339}" type="presOf" srcId="{19F84F47-AD1A-49D2-98F4-09DC3E99631D}" destId="{A835E8B0-A186-4A37-AB07-BCCDBAC84665}" srcOrd="0" destOrd="0" presId="urn:microsoft.com/office/officeart/2005/8/layout/vList4"/>
    <dgm:cxn modelId="{8FD1FE40-4D08-413C-B393-1D425198F643}" type="presOf" srcId="{51CBDA54-8DA0-4060-BDED-278150B7B0A2}" destId="{E1BC8031-1B29-4E5C-BBCB-E1FD1775AA43}" srcOrd="1" destOrd="2" presId="urn:microsoft.com/office/officeart/2005/8/layout/vList4"/>
    <dgm:cxn modelId="{F9117401-1D0B-4C50-835C-588FAAE32A13}" srcId="{19F84F47-AD1A-49D2-98F4-09DC3E99631D}" destId="{5CB637C8-3ED9-48DE-82C1-71605E88210C}" srcOrd="0" destOrd="0" parTransId="{99D1ADE5-D258-42AB-AA16-0427A65B5FFF}" sibTransId="{B72D5F43-B4C4-4104-A492-96608B1F634C}"/>
    <dgm:cxn modelId="{791D418D-A801-434E-A41D-F98FB843ED1A}" type="presOf" srcId="{5CB637C8-3ED9-48DE-82C1-71605E88210C}" destId="{E1BC8031-1B29-4E5C-BBCB-E1FD1775AA43}" srcOrd="1" destOrd="1" presId="urn:microsoft.com/office/officeart/2005/8/layout/vList4"/>
    <dgm:cxn modelId="{8C007A54-5913-4890-AE61-68AC6A1301FA}" type="presOf" srcId="{83E112CD-7B85-45EA-B56A-0E8DD6BA36F9}" destId="{A185630D-FE06-44EB-8DCD-C01DE18FFC4C}" srcOrd="0" destOrd="0" presId="urn:microsoft.com/office/officeart/2005/8/layout/vList4"/>
    <dgm:cxn modelId="{478BF4C7-67BA-46AF-82DB-22FBC3A66118}" type="presOf" srcId="{A512ECCA-B9CD-4939-BD48-01619D8D6DBB}" destId="{1D4A32A7-2EE8-4439-B695-BF8862F2C12F}" srcOrd="1" destOrd="1" presId="urn:microsoft.com/office/officeart/2005/8/layout/vList4"/>
    <dgm:cxn modelId="{20D5CF44-8D37-47FB-A223-1C6F7B025BD1}" srcId="{83E112CD-7B85-45EA-B56A-0E8DD6BA36F9}" destId="{A512ECCA-B9CD-4939-BD48-01619D8D6DBB}" srcOrd="0" destOrd="0" parTransId="{EDF08D9C-6B34-4234-B3F7-2C3E6DA96750}" sibTransId="{C5233B92-DD65-4A72-A9F2-D1DE9EE6680C}"/>
    <dgm:cxn modelId="{12AA97E4-19C9-4D39-8CCC-F76DC4131EAD}" type="presOf" srcId="{51CBDA54-8DA0-4060-BDED-278150B7B0A2}" destId="{A835E8B0-A186-4A37-AB07-BCCDBAC84665}" srcOrd="0" destOrd="2" presId="urn:microsoft.com/office/officeart/2005/8/layout/vList4"/>
    <dgm:cxn modelId="{6C682C5C-B8E5-4474-A266-FC69866D23A2}" type="presOf" srcId="{F9C8FEB1-0EEF-471D-9462-07F7594F0714}" destId="{E729E01D-30DE-48C5-806E-7EC7C1FD0D8E}" srcOrd="1" destOrd="0" presId="urn:microsoft.com/office/officeart/2005/8/layout/vList4"/>
    <dgm:cxn modelId="{5EF49798-5237-4D0C-8A53-6C23AA610253}" type="presOf" srcId="{5CB637C8-3ED9-48DE-82C1-71605E88210C}" destId="{A835E8B0-A186-4A37-AB07-BCCDBAC84665}" srcOrd="0" destOrd="1" presId="urn:microsoft.com/office/officeart/2005/8/layout/vList4"/>
    <dgm:cxn modelId="{EFF4E7A6-E9B7-4297-A124-C72736B9807C}" type="presOf" srcId="{F9C8FEB1-0EEF-471D-9462-07F7594F0714}" destId="{2CFAB51D-058C-4C22-85A5-44E0FBDF42BA}" srcOrd="0" destOrd="0" presId="urn:microsoft.com/office/officeart/2005/8/layout/vList4"/>
    <dgm:cxn modelId="{5187C02E-24D0-42BB-85B2-7A576D1532F5}" srcId="{19F84F47-AD1A-49D2-98F4-09DC3E99631D}" destId="{51CBDA54-8DA0-4060-BDED-278150B7B0A2}" srcOrd="1" destOrd="0" parTransId="{98792785-8F54-420C-8234-4674153511E7}" sibTransId="{2C3AA88C-AFD8-4335-B1C6-BEDB08959635}"/>
    <dgm:cxn modelId="{681A0DD0-1E51-4857-9CE8-439FBFA67E2B}" srcId="{E916B183-BAD7-4A2E-8E64-7DC9D2111ADE}" destId="{19F84F47-AD1A-49D2-98F4-09DC3E99631D}" srcOrd="2" destOrd="0" parTransId="{6E5D91E9-0C05-4771-A984-BE780F0E9DAB}" sibTransId="{6D2FFCA3-739C-445D-9D2C-1B1FE6E0FD47}"/>
    <dgm:cxn modelId="{74520D7D-E06D-4D01-A32B-6477A72AC81A}" srcId="{E916B183-BAD7-4A2E-8E64-7DC9D2111ADE}" destId="{83E112CD-7B85-45EA-B56A-0E8DD6BA36F9}" srcOrd="1" destOrd="0" parTransId="{6F8C5BB9-BFCD-4A3F-9D2B-59E32F49A9EA}" sibTransId="{5D29C162-FE24-4E69-9981-BC58A7C8F94B}"/>
    <dgm:cxn modelId="{8CDCA8B2-B9D5-486A-BA44-F1FC9022C437}" type="presOf" srcId="{E916B183-BAD7-4A2E-8E64-7DC9D2111ADE}" destId="{FB39B3AB-DCE2-4C5B-8E82-F1EA340B93C9}" srcOrd="0" destOrd="0" presId="urn:microsoft.com/office/officeart/2005/8/layout/vList4"/>
    <dgm:cxn modelId="{868D7574-A344-4E6C-BD49-A37C060AFF5F}" type="presOf" srcId="{A512ECCA-B9CD-4939-BD48-01619D8D6DBB}" destId="{A185630D-FE06-44EB-8DCD-C01DE18FFC4C}" srcOrd="0" destOrd="1" presId="urn:microsoft.com/office/officeart/2005/8/layout/vList4"/>
    <dgm:cxn modelId="{4578FEBD-EA53-40A7-97A2-6582C5533D93}" type="presOf" srcId="{83E112CD-7B85-45EA-B56A-0E8DD6BA36F9}" destId="{1D4A32A7-2EE8-4439-B695-BF8862F2C12F}" srcOrd="1" destOrd="0" presId="urn:microsoft.com/office/officeart/2005/8/layout/vList4"/>
    <dgm:cxn modelId="{EDAA61AD-804C-4535-918F-84C718F99F31}" srcId="{E916B183-BAD7-4A2E-8E64-7DC9D2111ADE}" destId="{F9C8FEB1-0EEF-471D-9462-07F7594F0714}" srcOrd="0" destOrd="0" parTransId="{3206AA99-4E39-400B-8EC7-8E73B07B6CF5}" sibTransId="{21C0B701-F48E-4738-BD08-12FCCA2FAB95}"/>
    <dgm:cxn modelId="{CA71BF29-4372-4AF9-80F2-7639331E97A5}" type="presParOf" srcId="{FB39B3AB-DCE2-4C5B-8E82-F1EA340B93C9}" destId="{1BBC57F1-7B02-402E-8C42-8523F0F80963}" srcOrd="0" destOrd="0" presId="urn:microsoft.com/office/officeart/2005/8/layout/vList4"/>
    <dgm:cxn modelId="{9E03F7EE-B954-49C2-8722-3C69B1C34430}" type="presParOf" srcId="{1BBC57F1-7B02-402E-8C42-8523F0F80963}" destId="{2CFAB51D-058C-4C22-85A5-44E0FBDF42BA}" srcOrd="0" destOrd="0" presId="urn:microsoft.com/office/officeart/2005/8/layout/vList4"/>
    <dgm:cxn modelId="{43CEDD98-8B44-4926-82DC-8962C8D56EEA}" type="presParOf" srcId="{1BBC57F1-7B02-402E-8C42-8523F0F80963}" destId="{C52929C0-537C-4F8A-AA36-35E3AAED166E}" srcOrd="1" destOrd="0" presId="urn:microsoft.com/office/officeart/2005/8/layout/vList4"/>
    <dgm:cxn modelId="{9195856A-EDD2-4EA5-BA2F-B3C73B101410}" type="presParOf" srcId="{1BBC57F1-7B02-402E-8C42-8523F0F80963}" destId="{E729E01D-30DE-48C5-806E-7EC7C1FD0D8E}" srcOrd="2" destOrd="0" presId="urn:microsoft.com/office/officeart/2005/8/layout/vList4"/>
    <dgm:cxn modelId="{B7B59966-2B15-4D58-AE39-93E6B47FA61A}" type="presParOf" srcId="{FB39B3AB-DCE2-4C5B-8E82-F1EA340B93C9}" destId="{4988AA02-A6B4-4DCE-B950-94F9D7571431}" srcOrd="1" destOrd="0" presId="urn:microsoft.com/office/officeart/2005/8/layout/vList4"/>
    <dgm:cxn modelId="{66249C5B-9AB3-4D14-B045-D1215A8613E5}" type="presParOf" srcId="{FB39B3AB-DCE2-4C5B-8E82-F1EA340B93C9}" destId="{665832CA-8CAB-49D1-A763-EDBE39D484B7}" srcOrd="2" destOrd="0" presId="urn:microsoft.com/office/officeart/2005/8/layout/vList4"/>
    <dgm:cxn modelId="{B0ADB808-2C80-4F10-B705-640786171471}" type="presParOf" srcId="{665832CA-8CAB-49D1-A763-EDBE39D484B7}" destId="{A185630D-FE06-44EB-8DCD-C01DE18FFC4C}" srcOrd="0" destOrd="0" presId="urn:microsoft.com/office/officeart/2005/8/layout/vList4"/>
    <dgm:cxn modelId="{8DA87921-2D74-4E39-8C4D-F707329A822F}" type="presParOf" srcId="{665832CA-8CAB-49D1-A763-EDBE39D484B7}" destId="{9A4BDC3D-2D0F-4934-92F4-A4C478886DFE}" srcOrd="1" destOrd="0" presId="urn:microsoft.com/office/officeart/2005/8/layout/vList4"/>
    <dgm:cxn modelId="{68356B0E-5B30-4BC0-9C06-F039F1D3C795}" type="presParOf" srcId="{665832CA-8CAB-49D1-A763-EDBE39D484B7}" destId="{1D4A32A7-2EE8-4439-B695-BF8862F2C12F}" srcOrd="2" destOrd="0" presId="urn:microsoft.com/office/officeart/2005/8/layout/vList4"/>
    <dgm:cxn modelId="{969926C1-FD21-45AD-AED1-DD7BCE3DD77A}" type="presParOf" srcId="{FB39B3AB-DCE2-4C5B-8E82-F1EA340B93C9}" destId="{C6D236FE-60FA-42A1-AD50-18A1F058A669}" srcOrd="3" destOrd="0" presId="urn:microsoft.com/office/officeart/2005/8/layout/vList4"/>
    <dgm:cxn modelId="{8BD2BF7E-47FB-44C5-A2E5-D3E8BA5C31A9}" type="presParOf" srcId="{FB39B3AB-DCE2-4C5B-8E82-F1EA340B93C9}" destId="{C5BE4527-EF46-40CC-80CB-4F3AFACBB98E}" srcOrd="4" destOrd="0" presId="urn:microsoft.com/office/officeart/2005/8/layout/vList4"/>
    <dgm:cxn modelId="{6E9D358A-360E-4032-92DB-C3C582685430}" type="presParOf" srcId="{C5BE4527-EF46-40CC-80CB-4F3AFACBB98E}" destId="{A835E8B0-A186-4A37-AB07-BCCDBAC84665}" srcOrd="0" destOrd="0" presId="urn:microsoft.com/office/officeart/2005/8/layout/vList4"/>
    <dgm:cxn modelId="{CAB9E4A8-24C2-4EB7-AB55-B8C095A19456}" type="presParOf" srcId="{C5BE4527-EF46-40CC-80CB-4F3AFACBB98E}" destId="{BC8D6DF9-8F08-4C17-AB4B-20CFA5AAB22E}" srcOrd="1" destOrd="0" presId="urn:microsoft.com/office/officeart/2005/8/layout/vList4"/>
    <dgm:cxn modelId="{4977C0E0-FDA6-4268-B80F-F17DA775CE1D}" type="presParOf" srcId="{C5BE4527-EF46-40CC-80CB-4F3AFACBB98E}" destId="{E1BC8031-1B29-4E5C-BBCB-E1FD1775AA43}"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134F90-7028-4C35-9431-6BDB2B4795F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1FF52C7E-48AC-486E-9408-423E70C88AED}">
      <dgm:prSet phldrT="[Text]"/>
      <dgm:spPr/>
      <dgm:t>
        <a:bodyPr/>
        <a:lstStyle/>
        <a:p>
          <a:r>
            <a:rPr lang="en-US" b="1" dirty="0" err="1" smtClean="0"/>
            <a:t>Sebagai</a:t>
          </a:r>
          <a:r>
            <a:rPr lang="en-US" b="1" dirty="0" smtClean="0"/>
            <a:t> </a:t>
          </a:r>
          <a:r>
            <a:rPr lang="en-US" b="1" dirty="0" err="1" smtClean="0"/>
            <a:t>Stabilisator</a:t>
          </a:r>
          <a:endParaRPr lang="en-US" dirty="0"/>
        </a:p>
      </dgm:t>
    </dgm:pt>
    <dgm:pt modelId="{371BD8A6-E87A-46DD-9E92-CC2E6A9D6154}" type="parTrans" cxnId="{94078532-0B0D-4222-9660-FE90C29362AB}">
      <dgm:prSet/>
      <dgm:spPr/>
      <dgm:t>
        <a:bodyPr/>
        <a:lstStyle/>
        <a:p>
          <a:endParaRPr lang="en-US"/>
        </a:p>
      </dgm:t>
    </dgm:pt>
    <dgm:pt modelId="{08BC744E-924B-4A17-8F08-73FBADE528BD}" type="sibTrans" cxnId="{94078532-0B0D-4222-9660-FE90C29362AB}">
      <dgm:prSet/>
      <dgm:spPr/>
      <dgm:t>
        <a:bodyPr/>
        <a:lstStyle/>
        <a:p>
          <a:endParaRPr lang="en-US"/>
        </a:p>
      </dgm:t>
    </dgm:pt>
    <dgm:pt modelId="{4FD1C613-FAF2-434E-8C92-FAE0B3487791}">
      <dgm:prSet phldrT="[Text]" custT="1"/>
      <dgm:spPr/>
      <dgm:t>
        <a:bodyPr/>
        <a:lstStyle/>
        <a:p>
          <a:pPr algn="just"/>
          <a:r>
            <a:rPr lang="en-US" sz="1800" dirty="0" err="1" smtClean="0"/>
            <a:t>Dalam</a:t>
          </a:r>
          <a:r>
            <a:rPr lang="en-US" sz="1800" dirty="0" smtClean="0"/>
            <a:t> </a:t>
          </a:r>
          <a:r>
            <a:rPr lang="en-US" sz="1800" dirty="0" err="1" smtClean="0"/>
            <a:t>hal</a:t>
          </a:r>
          <a:r>
            <a:rPr lang="en-US" sz="1800" dirty="0" smtClean="0"/>
            <a:t> </a:t>
          </a:r>
          <a:r>
            <a:rPr lang="en-US" sz="1800" dirty="0" err="1" smtClean="0"/>
            <a:t>peningkatan</a:t>
          </a:r>
          <a:r>
            <a:rPr lang="en-US" sz="1800" dirty="0" smtClean="0"/>
            <a:t> </a:t>
          </a:r>
          <a:r>
            <a:rPr lang="en-US" sz="1800" dirty="0" err="1" smtClean="0"/>
            <a:t>hasil</a:t>
          </a:r>
          <a:r>
            <a:rPr lang="en-US" sz="1800" dirty="0" smtClean="0"/>
            <a:t> </a:t>
          </a:r>
          <a:r>
            <a:rPr lang="en-US" sz="1800" dirty="0" err="1" smtClean="0"/>
            <a:t>petani</a:t>
          </a:r>
          <a:r>
            <a:rPr lang="en-US" sz="1800" dirty="0" smtClean="0"/>
            <a:t> </a:t>
          </a:r>
          <a:r>
            <a:rPr lang="en-US" sz="1800" dirty="0" err="1" smtClean="0"/>
            <a:t>padi</a:t>
          </a:r>
          <a:r>
            <a:rPr lang="en-US" sz="1800" dirty="0" smtClean="0"/>
            <a:t>, </a:t>
          </a:r>
          <a:r>
            <a:rPr lang="en-US" sz="1800" dirty="0" err="1" smtClean="0"/>
            <a:t>Pemerintah</a:t>
          </a:r>
          <a:r>
            <a:rPr lang="en-US" sz="1800" dirty="0" smtClean="0"/>
            <a:t> </a:t>
          </a:r>
          <a:r>
            <a:rPr lang="en-US" sz="1800" dirty="0" err="1" smtClean="0"/>
            <a:t>berupaya</a:t>
          </a:r>
          <a:r>
            <a:rPr lang="en-US" sz="1800" dirty="0" smtClean="0"/>
            <a:t> </a:t>
          </a:r>
          <a:r>
            <a:rPr lang="en-US" sz="1800" dirty="0" err="1" smtClean="0"/>
            <a:t>menjaga</a:t>
          </a:r>
          <a:r>
            <a:rPr lang="en-US" sz="1800" dirty="0" smtClean="0"/>
            <a:t> </a:t>
          </a:r>
          <a:r>
            <a:rPr lang="en-US" sz="1800" dirty="0" err="1" smtClean="0"/>
            <a:t>harga</a:t>
          </a:r>
          <a:r>
            <a:rPr lang="en-US" sz="1800" dirty="0" smtClean="0"/>
            <a:t> </a:t>
          </a:r>
          <a:r>
            <a:rPr lang="en-US" sz="1800" dirty="0" err="1" smtClean="0"/>
            <a:t>hasil</a:t>
          </a:r>
          <a:r>
            <a:rPr lang="en-US" sz="1800" dirty="0" smtClean="0"/>
            <a:t> </a:t>
          </a:r>
          <a:r>
            <a:rPr lang="en-US" sz="1800" dirty="0" err="1" smtClean="0"/>
            <a:t>pertanian</a:t>
          </a:r>
          <a:r>
            <a:rPr lang="en-US" sz="1800" dirty="0" smtClean="0"/>
            <a:t> agar </a:t>
          </a:r>
          <a:r>
            <a:rPr lang="en-US" sz="1800" dirty="0" err="1" smtClean="0"/>
            <a:t>tetap</a:t>
          </a:r>
          <a:r>
            <a:rPr lang="en-US" sz="1800" dirty="0" smtClean="0"/>
            <a:t> </a:t>
          </a:r>
          <a:r>
            <a:rPr lang="en-US" sz="1800" dirty="0" err="1" smtClean="0"/>
            <a:t>stabil</a:t>
          </a:r>
          <a:r>
            <a:rPr lang="en-US" sz="1800" dirty="0" smtClean="0"/>
            <a:t>, </a:t>
          </a:r>
          <a:r>
            <a:rPr lang="en-US" sz="1800" dirty="0" err="1" smtClean="0"/>
            <a:t>terutama</a:t>
          </a:r>
          <a:r>
            <a:rPr lang="en-US" sz="1800" dirty="0" smtClean="0"/>
            <a:t> </a:t>
          </a:r>
          <a:r>
            <a:rPr lang="en-US" sz="1800" dirty="0" err="1" smtClean="0"/>
            <a:t>pada</a:t>
          </a:r>
          <a:r>
            <a:rPr lang="en-US" sz="1800" dirty="0" smtClean="0"/>
            <a:t> </a:t>
          </a:r>
          <a:r>
            <a:rPr lang="en-US" sz="1800" dirty="0" err="1" smtClean="0"/>
            <a:t>tingkat</a:t>
          </a:r>
          <a:r>
            <a:rPr lang="en-US" sz="1800" dirty="0" smtClean="0"/>
            <a:t> </a:t>
          </a:r>
          <a:r>
            <a:rPr lang="en-US" sz="1800" dirty="0" err="1" smtClean="0"/>
            <a:t>petani</a:t>
          </a:r>
          <a:r>
            <a:rPr lang="en-US" sz="1800" dirty="0" smtClean="0"/>
            <a:t> </a:t>
          </a:r>
          <a:r>
            <a:rPr lang="en-US" sz="1800" dirty="0" err="1" smtClean="0"/>
            <a:t>padi</a:t>
          </a:r>
          <a:r>
            <a:rPr lang="en-US" sz="1800" dirty="0" smtClean="0"/>
            <a:t>. </a:t>
          </a:r>
          <a:r>
            <a:rPr lang="en-US" sz="1800" dirty="0" err="1" smtClean="0"/>
            <a:t>Ini</a:t>
          </a:r>
          <a:r>
            <a:rPr lang="en-US" sz="1800" dirty="0" smtClean="0"/>
            <a:t> </a:t>
          </a:r>
          <a:r>
            <a:rPr lang="en-US" sz="1800" dirty="0" err="1" smtClean="0"/>
            <a:t>membantu</a:t>
          </a:r>
          <a:r>
            <a:rPr lang="en-US" sz="1800" dirty="0" smtClean="0"/>
            <a:t> </a:t>
          </a:r>
          <a:r>
            <a:rPr lang="en-US" sz="1800" dirty="0" err="1" smtClean="0"/>
            <a:t>petani</a:t>
          </a:r>
          <a:r>
            <a:rPr lang="en-US" sz="1800" dirty="0" smtClean="0"/>
            <a:t> </a:t>
          </a:r>
          <a:r>
            <a:rPr lang="en-US" sz="1800" dirty="0" err="1" smtClean="0"/>
            <a:t>mendapatkan</a:t>
          </a:r>
          <a:r>
            <a:rPr lang="en-US" sz="1800" dirty="0" smtClean="0"/>
            <a:t> </a:t>
          </a:r>
          <a:r>
            <a:rPr lang="en-US" sz="1800" dirty="0" err="1" smtClean="0"/>
            <a:t>pendapatan</a:t>
          </a:r>
          <a:r>
            <a:rPr lang="en-US" sz="1800" dirty="0" smtClean="0"/>
            <a:t> yang </a:t>
          </a:r>
          <a:r>
            <a:rPr lang="en-US" sz="1800" dirty="0" err="1" smtClean="0"/>
            <a:t>lebih</a:t>
          </a:r>
          <a:r>
            <a:rPr lang="en-US" sz="1800" dirty="0" smtClean="0"/>
            <a:t> </a:t>
          </a:r>
          <a:r>
            <a:rPr lang="en-US" sz="1800" dirty="0" err="1" smtClean="0"/>
            <a:t>baik</a:t>
          </a:r>
          <a:r>
            <a:rPr lang="en-US" sz="1800" dirty="0" smtClean="0"/>
            <a:t>.</a:t>
          </a:r>
          <a:endParaRPr lang="en-US" sz="1800" dirty="0"/>
        </a:p>
      </dgm:t>
    </dgm:pt>
    <dgm:pt modelId="{D57CFF75-430E-4CDE-A187-FFE32DBDBDF8}" type="parTrans" cxnId="{E9D7EE4F-870B-4257-B832-4F7F2E1C9FD8}">
      <dgm:prSet/>
      <dgm:spPr/>
      <dgm:t>
        <a:bodyPr/>
        <a:lstStyle/>
        <a:p>
          <a:endParaRPr lang="en-US"/>
        </a:p>
      </dgm:t>
    </dgm:pt>
    <dgm:pt modelId="{50F49AF0-B330-437D-9D29-A9C216E77CB9}" type="sibTrans" cxnId="{E9D7EE4F-870B-4257-B832-4F7F2E1C9FD8}">
      <dgm:prSet/>
      <dgm:spPr/>
      <dgm:t>
        <a:bodyPr/>
        <a:lstStyle/>
        <a:p>
          <a:endParaRPr lang="en-US"/>
        </a:p>
      </dgm:t>
    </dgm:pt>
    <dgm:pt modelId="{5420DB0D-AAB4-47E8-9631-294C2799E029}">
      <dgm:prSet phldrT="[Text]"/>
      <dgm:spPr/>
      <dgm:t>
        <a:bodyPr/>
        <a:lstStyle/>
        <a:p>
          <a:r>
            <a:rPr lang="en-US" b="1" dirty="0" err="1" smtClean="0"/>
            <a:t>Sebagai</a:t>
          </a:r>
          <a:r>
            <a:rPr lang="en-US" b="1" dirty="0" smtClean="0"/>
            <a:t> </a:t>
          </a:r>
          <a:r>
            <a:rPr lang="en-US" b="1" dirty="0" err="1" smtClean="0"/>
            <a:t>Inovator</a:t>
          </a:r>
          <a:endParaRPr lang="en-US" dirty="0"/>
        </a:p>
      </dgm:t>
    </dgm:pt>
    <dgm:pt modelId="{64C59BD9-3329-4438-AAE4-C6652307CC0B}" type="parTrans" cxnId="{1364ED5A-1340-4392-AE5D-E06DECD89019}">
      <dgm:prSet/>
      <dgm:spPr/>
      <dgm:t>
        <a:bodyPr/>
        <a:lstStyle/>
        <a:p>
          <a:endParaRPr lang="en-US"/>
        </a:p>
      </dgm:t>
    </dgm:pt>
    <dgm:pt modelId="{C5B73A0D-7143-4D63-AB0D-ACC51A93BA33}" type="sibTrans" cxnId="{1364ED5A-1340-4392-AE5D-E06DECD89019}">
      <dgm:prSet/>
      <dgm:spPr/>
      <dgm:t>
        <a:bodyPr/>
        <a:lstStyle/>
        <a:p>
          <a:endParaRPr lang="en-US"/>
        </a:p>
      </dgm:t>
    </dgm:pt>
    <dgm:pt modelId="{FAE5CD8F-7C47-42B9-B2CA-816557EAAE45}">
      <dgm:prSet phldrT="[Text]" custT="1"/>
      <dgm:spPr/>
      <dgm:t>
        <a:bodyPr/>
        <a:lstStyle/>
        <a:p>
          <a:pPr algn="just"/>
          <a:r>
            <a:rPr lang="en-US" sz="1800" dirty="0" err="1" smtClean="0"/>
            <a:t>Pelatihan</a:t>
          </a:r>
          <a:r>
            <a:rPr lang="en-US" sz="1800" dirty="0" smtClean="0"/>
            <a:t> </a:t>
          </a:r>
          <a:r>
            <a:rPr lang="en-US" sz="1800" dirty="0" err="1" smtClean="0"/>
            <a:t>dan</a:t>
          </a:r>
          <a:r>
            <a:rPr lang="en-US" sz="1800" dirty="0" smtClean="0"/>
            <a:t> </a:t>
          </a:r>
          <a:r>
            <a:rPr lang="en-US" sz="1800" dirty="0" err="1" smtClean="0"/>
            <a:t>edukasi</a:t>
          </a:r>
          <a:r>
            <a:rPr lang="en-US" sz="1800" dirty="0" smtClean="0"/>
            <a:t> yang </a:t>
          </a:r>
          <a:r>
            <a:rPr lang="en-US" sz="1800" dirty="0" err="1" smtClean="0"/>
            <a:t>diselenggarakan</a:t>
          </a:r>
          <a:r>
            <a:rPr lang="en-US" sz="1800" dirty="0" smtClean="0"/>
            <a:t> </a:t>
          </a:r>
          <a:r>
            <a:rPr lang="en-US" sz="1800" dirty="0" err="1" smtClean="0"/>
            <a:t>oleh</a:t>
          </a:r>
          <a:r>
            <a:rPr lang="en-US" sz="1800" dirty="0" smtClean="0"/>
            <a:t> </a:t>
          </a:r>
          <a:r>
            <a:rPr lang="en-US" sz="1800" dirty="0" err="1" smtClean="0"/>
            <a:t>kelompok</a:t>
          </a:r>
          <a:r>
            <a:rPr lang="en-US" sz="1800" dirty="0" smtClean="0"/>
            <a:t> </a:t>
          </a:r>
          <a:r>
            <a:rPr lang="en-US" sz="1800" dirty="0" err="1" smtClean="0"/>
            <a:t>tani</a:t>
          </a:r>
          <a:r>
            <a:rPr lang="en-US" sz="1800" dirty="0" smtClean="0"/>
            <a:t> </a:t>
          </a:r>
          <a:r>
            <a:rPr lang="en-US" sz="1800" dirty="0" err="1" smtClean="0"/>
            <a:t>dapat</a:t>
          </a:r>
          <a:r>
            <a:rPr lang="en-US" sz="1800" dirty="0" smtClean="0"/>
            <a:t> </a:t>
          </a:r>
          <a:r>
            <a:rPr lang="en-US" sz="1800" dirty="0" err="1" smtClean="0"/>
            <a:t>membantu</a:t>
          </a:r>
          <a:r>
            <a:rPr lang="en-US" sz="1800" dirty="0" smtClean="0"/>
            <a:t> </a:t>
          </a:r>
          <a:r>
            <a:rPr lang="en-US" sz="1800" dirty="0" err="1" smtClean="0"/>
            <a:t>meningkatkan</a:t>
          </a:r>
          <a:r>
            <a:rPr lang="en-US" sz="1800" dirty="0" smtClean="0"/>
            <a:t> </a:t>
          </a:r>
          <a:r>
            <a:rPr lang="en-US" sz="1800" dirty="0" err="1" smtClean="0"/>
            <a:t>pengetahuan</a:t>
          </a:r>
          <a:r>
            <a:rPr lang="en-US" sz="1800" dirty="0" smtClean="0"/>
            <a:t> </a:t>
          </a:r>
          <a:r>
            <a:rPr lang="en-US" sz="1800" dirty="0" err="1" smtClean="0"/>
            <a:t>dan</a:t>
          </a:r>
          <a:r>
            <a:rPr lang="en-US" sz="1800" dirty="0" smtClean="0"/>
            <a:t> </a:t>
          </a:r>
          <a:r>
            <a:rPr lang="en-US" sz="1800" dirty="0" err="1" smtClean="0"/>
            <a:t>keterampilan</a:t>
          </a:r>
          <a:r>
            <a:rPr lang="en-US" sz="1800" dirty="0" smtClean="0"/>
            <a:t> </a:t>
          </a:r>
          <a:r>
            <a:rPr lang="en-US" sz="1800" dirty="0" err="1" smtClean="0"/>
            <a:t>petani</a:t>
          </a:r>
          <a:r>
            <a:rPr lang="en-US" sz="1800" dirty="0" smtClean="0"/>
            <a:t> </a:t>
          </a:r>
          <a:r>
            <a:rPr lang="en-US" sz="1800" dirty="0" err="1" smtClean="0"/>
            <a:t>desa</a:t>
          </a:r>
          <a:r>
            <a:rPr lang="en-US" sz="1800" dirty="0" smtClean="0"/>
            <a:t>, </a:t>
          </a:r>
          <a:r>
            <a:rPr lang="en-US" sz="1800" dirty="0" err="1" smtClean="0"/>
            <a:t>selain</a:t>
          </a:r>
          <a:r>
            <a:rPr lang="en-US" sz="1800" dirty="0" smtClean="0"/>
            <a:t> </a:t>
          </a:r>
          <a:r>
            <a:rPr lang="en-US" sz="1800" dirty="0" err="1" smtClean="0"/>
            <a:t>itu</a:t>
          </a:r>
          <a:r>
            <a:rPr lang="en-US" sz="1800" dirty="0" smtClean="0"/>
            <a:t> </a:t>
          </a:r>
          <a:r>
            <a:rPr lang="en-US" sz="1800" dirty="0" err="1" smtClean="0"/>
            <a:t>Adopsi</a:t>
          </a:r>
          <a:r>
            <a:rPr lang="en-US" sz="1800" dirty="0" smtClean="0"/>
            <a:t> </a:t>
          </a:r>
          <a:r>
            <a:rPr lang="en-US" sz="1800" dirty="0" err="1" smtClean="0"/>
            <a:t>Teknologi</a:t>
          </a:r>
          <a:r>
            <a:rPr lang="en-US" sz="1800" dirty="0" smtClean="0"/>
            <a:t> </a:t>
          </a:r>
          <a:r>
            <a:rPr lang="en-US" sz="1800" dirty="0" err="1" smtClean="0"/>
            <a:t>pemerintah</a:t>
          </a:r>
          <a:r>
            <a:rPr lang="en-US" sz="1800" dirty="0" smtClean="0"/>
            <a:t> </a:t>
          </a:r>
          <a:r>
            <a:rPr lang="en-US" sz="1800" dirty="0" err="1" smtClean="0"/>
            <a:t>sebagai</a:t>
          </a:r>
          <a:r>
            <a:rPr lang="en-US" sz="1800" dirty="0" smtClean="0"/>
            <a:t> </a:t>
          </a:r>
          <a:r>
            <a:rPr lang="en-US" sz="1800" dirty="0" err="1" smtClean="0"/>
            <a:t>pelopor</a:t>
          </a:r>
          <a:r>
            <a:rPr lang="en-US" sz="1800" dirty="0" smtClean="0"/>
            <a:t> </a:t>
          </a:r>
          <a:r>
            <a:rPr lang="en-US" sz="1800" dirty="0" err="1" smtClean="0"/>
            <a:t>juga</a:t>
          </a:r>
          <a:r>
            <a:rPr lang="en-US" sz="1800" dirty="0" smtClean="0"/>
            <a:t> </a:t>
          </a:r>
          <a:r>
            <a:rPr lang="en-US" sz="1800" dirty="0" err="1" smtClean="0"/>
            <a:t>dapat</a:t>
          </a:r>
          <a:r>
            <a:rPr lang="en-US" sz="1800" dirty="0" smtClean="0"/>
            <a:t> </a:t>
          </a:r>
          <a:r>
            <a:rPr lang="en-US" sz="1800" dirty="0" err="1" smtClean="0"/>
            <a:t>memperkenalkan</a:t>
          </a:r>
          <a:r>
            <a:rPr lang="en-US" sz="1800" dirty="0" smtClean="0"/>
            <a:t> </a:t>
          </a:r>
          <a:r>
            <a:rPr lang="en-US" sz="1800" dirty="0" err="1" smtClean="0"/>
            <a:t>teknologi</a:t>
          </a:r>
          <a:r>
            <a:rPr lang="en-US" sz="1800" dirty="0" smtClean="0"/>
            <a:t> </a:t>
          </a:r>
          <a:r>
            <a:rPr lang="en-US" sz="1800" dirty="0" err="1" smtClean="0"/>
            <a:t>baru</a:t>
          </a:r>
          <a:r>
            <a:rPr lang="en-US" sz="1800" dirty="0" smtClean="0"/>
            <a:t> </a:t>
          </a:r>
          <a:r>
            <a:rPr lang="en-US" sz="1800" dirty="0" err="1" smtClean="0"/>
            <a:t>kepada</a:t>
          </a:r>
          <a:r>
            <a:rPr lang="en-US" sz="1800" dirty="0" smtClean="0"/>
            <a:t> </a:t>
          </a:r>
          <a:r>
            <a:rPr lang="en-US" sz="1800" dirty="0" err="1" smtClean="0"/>
            <a:t>petani</a:t>
          </a:r>
          <a:r>
            <a:rPr lang="en-US" sz="1800" dirty="0" smtClean="0"/>
            <a:t>.</a:t>
          </a:r>
          <a:endParaRPr lang="en-US" sz="1800" dirty="0"/>
        </a:p>
      </dgm:t>
    </dgm:pt>
    <dgm:pt modelId="{5BEF8384-FACF-4287-A869-B875F6200CA1}" type="parTrans" cxnId="{B838BA0A-C76B-42E7-ADBA-7F3AABE509FA}">
      <dgm:prSet/>
      <dgm:spPr/>
      <dgm:t>
        <a:bodyPr/>
        <a:lstStyle/>
        <a:p>
          <a:endParaRPr lang="en-US"/>
        </a:p>
      </dgm:t>
    </dgm:pt>
    <dgm:pt modelId="{C4BE75DC-F6A5-4AFD-B7A5-1290BE473E45}" type="sibTrans" cxnId="{B838BA0A-C76B-42E7-ADBA-7F3AABE509FA}">
      <dgm:prSet/>
      <dgm:spPr/>
      <dgm:t>
        <a:bodyPr/>
        <a:lstStyle/>
        <a:p>
          <a:endParaRPr lang="en-US"/>
        </a:p>
      </dgm:t>
    </dgm:pt>
    <dgm:pt modelId="{2DDE6B4F-F29B-4716-9003-144C1986962C}">
      <dgm:prSet phldrT="[Text]"/>
      <dgm:spPr/>
      <dgm:t>
        <a:bodyPr/>
        <a:lstStyle/>
        <a:p>
          <a:r>
            <a:rPr lang="en-US" b="1" dirty="0" err="1" smtClean="0"/>
            <a:t>Sebagai</a:t>
          </a:r>
          <a:r>
            <a:rPr lang="en-US" b="1" dirty="0" smtClean="0"/>
            <a:t> </a:t>
          </a:r>
          <a:r>
            <a:rPr lang="en-US" b="1" dirty="0" err="1" smtClean="0"/>
            <a:t>Pelopor</a:t>
          </a:r>
          <a:endParaRPr lang="en-US" dirty="0"/>
        </a:p>
      </dgm:t>
    </dgm:pt>
    <dgm:pt modelId="{6201954F-C33E-4BD8-9394-AC9D0CBB5987}" type="parTrans" cxnId="{A0037FA6-2E8F-4DFD-B4B1-4F6E59C03FAA}">
      <dgm:prSet/>
      <dgm:spPr/>
      <dgm:t>
        <a:bodyPr/>
        <a:lstStyle/>
        <a:p>
          <a:endParaRPr lang="en-US"/>
        </a:p>
      </dgm:t>
    </dgm:pt>
    <dgm:pt modelId="{AEEDDC0C-2066-47EE-A1E7-D481E724A2CA}" type="sibTrans" cxnId="{A0037FA6-2E8F-4DFD-B4B1-4F6E59C03FAA}">
      <dgm:prSet/>
      <dgm:spPr/>
      <dgm:t>
        <a:bodyPr/>
        <a:lstStyle/>
        <a:p>
          <a:endParaRPr lang="en-US"/>
        </a:p>
      </dgm:t>
    </dgm:pt>
    <dgm:pt modelId="{E55EA7BA-A6F8-4A78-B668-D8A63946C928}">
      <dgm:prSet phldrT="[Text]" custT="1"/>
      <dgm:spPr/>
      <dgm:t>
        <a:bodyPr/>
        <a:lstStyle/>
        <a:p>
          <a:pPr algn="just"/>
          <a:r>
            <a:rPr lang="id-ID" sz="1800" dirty="0" smtClean="0"/>
            <a:t>Tentunya tingkatan regulasi pertanian pada sangat berpengaruh terhadap upaya-upaya pengelolaan masyarakat kegiatan dalam pertanian melakukan terobosan-terobosan baru pada bidang pertanian.</a:t>
          </a:r>
          <a:endParaRPr lang="en-US" sz="1800" dirty="0"/>
        </a:p>
      </dgm:t>
    </dgm:pt>
    <dgm:pt modelId="{8341C6FB-CDBF-4E6F-9731-98D015385B97}" type="parTrans" cxnId="{24372C67-6306-434C-A2F3-014C84B977F9}">
      <dgm:prSet/>
      <dgm:spPr/>
      <dgm:t>
        <a:bodyPr/>
        <a:lstStyle/>
        <a:p>
          <a:endParaRPr lang="en-US"/>
        </a:p>
      </dgm:t>
    </dgm:pt>
    <dgm:pt modelId="{7F7EF8AA-B19B-42E4-83B0-E95AB003A3CF}" type="sibTrans" cxnId="{24372C67-6306-434C-A2F3-014C84B977F9}">
      <dgm:prSet/>
      <dgm:spPr/>
      <dgm:t>
        <a:bodyPr/>
        <a:lstStyle/>
        <a:p>
          <a:endParaRPr lang="en-US"/>
        </a:p>
      </dgm:t>
    </dgm:pt>
    <dgm:pt modelId="{7C2732D0-D206-46B7-99F7-C32E25A664FD}">
      <dgm:prSet phldrT="[Text]"/>
      <dgm:spPr/>
      <dgm:t>
        <a:bodyPr/>
        <a:lstStyle/>
        <a:p>
          <a:r>
            <a:rPr lang="en-US" b="1" dirty="0" err="1" smtClean="0"/>
            <a:t>Sebagai</a:t>
          </a:r>
          <a:r>
            <a:rPr lang="en-US" b="1" dirty="0" smtClean="0"/>
            <a:t> </a:t>
          </a:r>
          <a:r>
            <a:rPr lang="en-US" b="1" dirty="0" err="1" smtClean="0"/>
            <a:t>Pelaksana</a:t>
          </a:r>
          <a:endParaRPr lang="en-US" dirty="0"/>
        </a:p>
      </dgm:t>
    </dgm:pt>
    <dgm:pt modelId="{78FCBAF2-F9D1-479B-A98E-A83CD44CD61F}" type="parTrans" cxnId="{4F090229-7A6A-4B73-9D2E-16261E58025F}">
      <dgm:prSet/>
      <dgm:spPr/>
      <dgm:t>
        <a:bodyPr/>
        <a:lstStyle/>
        <a:p>
          <a:endParaRPr lang="en-US"/>
        </a:p>
      </dgm:t>
    </dgm:pt>
    <dgm:pt modelId="{A2A5A025-D734-4C48-9F32-5541EB158345}" type="sibTrans" cxnId="{4F090229-7A6A-4B73-9D2E-16261E58025F}">
      <dgm:prSet/>
      <dgm:spPr/>
      <dgm:t>
        <a:bodyPr/>
        <a:lstStyle/>
        <a:p>
          <a:endParaRPr lang="en-US"/>
        </a:p>
      </dgm:t>
    </dgm:pt>
    <dgm:pt modelId="{5D486AC0-F745-4D43-A1F6-6359CAC22684}">
      <dgm:prSet custT="1"/>
      <dgm:spPr/>
      <dgm:t>
        <a:bodyPr/>
        <a:lstStyle/>
        <a:p>
          <a:pPr algn="just"/>
          <a:r>
            <a:rPr lang="en-US" sz="1800" dirty="0" err="1" smtClean="0"/>
            <a:t>Pemerintah</a:t>
          </a:r>
          <a:r>
            <a:rPr lang="en-US" sz="1800" dirty="0" smtClean="0"/>
            <a:t> </a:t>
          </a:r>
          <a:r>
            <a:rPr lang="en-US" sz="1800" dirty="0" err="1" smtClean="0"/>
            <a:t>sebagai</a:t>
          </a:r>
          <a:r>
            <a:rPr lang="en-US" sz="1800" dirty="0" smtClean="0"/>
            <a:t> </a:t>
          </a:r>
          <a:r>
            <a:rPr lang="en-US" sz="1800" dirty="0" err="1" smtClean="0"/>
            <a:t>pelopor</a:t>
          </a:r>
          <a:r>
            <a:rPr lang="en-US" sz="1800" dirty="0" smtClean="0"/>
            <a:t> </a:t>
          </a:r>
          <a:r>
            <a:rPr lang="en-US" sz="1800" dirty="0" err="1" smtClean="0"/>
            <a:t>juga</a:t>
          </a:r>
          <a:r>
            <a:rPr lang="en-US" sz="1800" dirty="0" smtClean="0"/>
            <a:t> </a:t>
          </a:r>
          <a:r>
            <a:rPr lang="en-US" sz="1800" dirty="0" err="1" smtClean="0"/>
            <a:t>dapat</a:t>
          </a:r>
          <a:r>
            <a:rPr lang="en-US" sz="1800" dirty="0" smtClean="0"/>
            <a:t> </a:t>
          </a:r>
          <a:r>
            <a:rPr lang="en-US" sz="1800" dirty="0" err="1" smtClean="0"/>
            <a:t>memperkenalkan</a:t>
          </a:r>
          <a:r>
            <a:rPr lang="en-US" sz="1800" dirty="0" smtClean="0"/>
            <a:t> </a:t>
          </a:r>
          <a:r>
            <a:rPr lang="en-US" sz="1800" dirty="0" err="1" smtClean="0"/>
            <a:t>teknologi</a:t>
          </a:r>
          <a:r>
            <a:rPr lang="en-US" sz="1800" dirty="0" smtClean="0"/>
            <a:t> </a:t>
          </a:r>
          <a:r>
            <a:rPr lang="en-US" sz="1800" dirty="0" err="1" smtClean="0"/>
            <a:t>baru</a:t>
          </a:r>
          <a:r>
            <a:rPr lang="en-US" sz="1800" dirty="0" smtClean="0"/>
            <a:t> </a:t>
          </a:r>
          <a:r>
            <a:rPr lang="en-US" sz="1800" dirty="0" err="1" smtClean="0"/>
            <a:t>kepada</a:t>
          </a:r>
          <a:r>
            <a:rPr lang="en-US" sz="1800" dirty="0" smtClean="0"/>
            <a:t> </a:t>
          </a:r>
          <a:r>
            <a:rPr lang="en-US" sz="1800" dirty="0" err="1" smtClean="0"/>
            <a:t>petani</a:t>
          </a:r>
          <a:r>
            <a:rPr lang="en-US" sz="1800" dirty="0" smtClean="0"/>
            <a:t>. </a:t>
          </a:r>
          <a:r>
            <a:rPr lang="en-US" sz="1800" dirty="0" err="1" smtClean="0"/>
            <a:t>Misalnya</a:t>
          </a:r>
          <a:r>
            <a:rPr lang="en-US" sz="1800" dirty="0" smtClean="0"/>
            <a:t>, </a:t>
          </a:r>
          <a:r>
            <a:rPr lang="en-US" sz="1800" dirty="0" err="1" smtClean="0"/>
            <a:t>penggunaan</a:t>
          </a:r>
          <a:r>
            <a:rPr lang="en-US" sz="1800" dirty="0" smtClean="0"/>
            <a:t> </a:t>
          </a:r>
          <a:r>
            <a:rPr lang="en-US" sz="1800" dirty="0" err="1" smtClean="0"/>
            <a:t>varietas</a:t>
          </a:r>
          <a:r>
            <a:rPr lang="en-US" sz="1800" dirty="0" smtClean="0"/>
            <a:t> </a:t>
          </a:r>
          <a:r>
            <a:rPr lang="en-US" sz="1800" dirty="0" err="1" smtClean="0"/>
            <a:t>unggul</a:t>
          </a:r>
          <a:r>
            <a:rPr lang="en-US" sz="1800" dirty="0" smtClean="0"/>
            <a:t> </a:t>
          </a:r>
          <a:r>
            <a:rPr lang="en-US" sz="1800" dirty="0" err="1" smtClean="0"/>
            <a:t>baru</a:t>
          </a:r>
          <a:r>
            <a:rPr lang="en-US" sz="1800" dirty="0" smtClean="0"/>
            <a:t> (VUB) </a:t>
          </a:r>
          <a:r>
            <a:rPr lang="en-US" sz="1800" dirty="0" err="1" smtClean="0"/>
            <a:t>padi</a:t>
          </a:r>
          <a:r>
            <a:rPr lang="en-US" sz="1800" dirty="0" smtClean="0"/>
            <a:t> yang </a:t>
          </a:r>
          <a:r>
            <a:rPr lang="en-US" sz="1800" dirty="0" err="1" smtClean="0"/>
            <a:t>adaptif</a:t>
          </a:r>
          <a:r>
            <a:rPr lang="en-US" sz="1800" dirty="0" smtClean="0"/>
            <a:t>, </a:t>
          </a:r>
          <a:r>
            <a:rPr lang="en-US" sz="1800" dirty="0" err="1" smtClean="0"/>
            <a:t>alat</a:t>
          </a:r>
          <a:r>
            <a:rPr lang="en-US" sz="1800" dirty="0" smtClean="0"/>
            <a:t> </a:t>
          </a:r>
          <a:r>
            <a:rPr lang="en-US" sz="1800" dirty="0" err="1" smtClean="0"/>
            <a:t>mesin</a:t>
          </a:r>
          <a:r>
            <a:rPr lang="en-US" sz="1800" dirty="0" smtClean="0"/>
            <a:t> </a:t>
          </a:r>
          <a:r>
            <a:rPr lang="en-US" sz="1800" dirty="0" err="1" smtClean="0"/>
            <a:t>pertanian</a:t>
          </a:r>
          <a:r>
            <a:rPr lang="en-US" sz="1800" dirty="0" smtClean="0"/>
            <a:t>, </a:t>
          </a:r>
          <a:r>
            <a:rPr lang="en-US" sz="1800" dirty="0" err="1" smtClean="0"/>
            <a:t>dan</a:t>
          </a:r>
          <a:r>
            <a:rPr lang="en-US" sz="1800" dirty="0" smtClean="0"/>
            <a:t> </a:t>
          </a:r>
          <a:r>
            <a:rPr lang="en-US" sz="1800" dirty="0" err="1" smtClean="0"/>
            <a:t>metode</a:t>
          </a:r>
          <a:r>
            <a:rPr lang="en-US" sz="1800" dirty="0" smtClean="0"/>
            <a:t> </a:t>
          </a:r>
          <a:r>
            <a:rPr lang="en-US" sz="1800" dirty="0" err="1" smtClean="0"/>
            <a:t>pertanian</a:t>
          </a:r>
          <a:r>
            <a:rPr lang="en-US" sz="1800" dirty="0" smtClean="0"/>
            <a:t> </a:t>
          </a:r>
          <a:r>
            <a:rPr lang="en-US" sz="1800" dirty="0" err="1" smtClean="0"/>
            <a:t>organik</a:t>
          </a:r>
          <a:endParaRPr lang="en-US" sz="1800" dirty="0"/>
        </a:p>
      </dgm:t>
    </dgm:pt>
    <dgm:pt modelId="{75390B76-26E6-489C-8520-FAD2F6AB8C71}" type="parTrans" cxnId="{060F92C0-6CBF-4625-96BE-63A52741F6C5}">
      <dgm:prSet/>
      <dgm:spPr/>
      <dgm:t>
        <a:bodyPr/>
        <a:lstStyle/>
        <a:p>
          <a:endParaRPr lang="en-US"/>
        </a:p>
      </dgm:t>
    </dgm:pt>
    <dgm:pt modelId="{3C893322-F312-4D5A-B85A-AA5C420D9AA5}" type="sibTrans" cxnId="{060F92C0-6CBF-4625-96BE-63A52741F6C5}">
      <dgm:prSet/>
      <dgm:spPr/>
      <dgm:t>
        <a:bodyPr/>
        <a:lstStyle/>
        <a:p>
          <a:endParaRPr lang="en-US"/>
        </a:p>
      </dgm:t>
    </dgm:pt>
    <dgm:pt modelId="{52F5AF29-FFDA-458B-A14F-C0D125800469}" type="pres">
      <dgm:prSet presAssocID="{63134F90-7028-4C35-9431-6BDB2B4795F9}" presName="Name0" presStyleCnt="0">
        <dgm:presLayoutVars>
          <dgm:dir/>
          <dgm:animLvl val="lvl"/>
          <dgm:resizeHandles val="exact"/>
        </dgm:presLayoutVars>
      </dgm:prSet>
      <dgm:spPr/>
    </dgm:pt>
    <dgm:pt modelId="{85AF87E8-6F42-4F4C-A004-3C09F4214306}" type="pres">
      <dgm:prSet presAssocID="{1FF52C7E-48AC-486E-9408-423E70C88AED}" presName="composite" presStyleCnt="0"/>
      <dgm:spPr/>
    </dgm:pt>
    <dgm:pt modelId="{A40C846C-45CA-4F1C-A5AE-DB076A79C62E}" type="pres">
      <dgm:prSet presAssocID="{1FF52C7E-48AC-486E-9408-423E70C88AED}" presName="parTx" presStyleLbl="alignNode1" presStyleIdx="0" presStyleCnt="4">
        <dgm:presLayoutVars>
          <dgm:chMax val="0"/>
          <dgm:chPref val="0"/>
          <dgm:bulletEnabled val="1"/>
        </dgm:presLayoutVars>
      </dgm:prSet>
      <dgm:spPr/>
      <dgm:t>
        <a:bodyPr/>
        <a:lstStyle/>
        <a:p>
          <a:endParaRPr lang="en-US"/>
        </a:p>
      </dgm:t>
    </dgm:pt>
    <dgm:pt modelId="{F4BE49FE-7F96-41DE-B02B-6B7604F224B8}" type="pres">
      <dgm:prSet presAssocID="{1FF52C7E-48AC-486E-9408-423E70C88AED}" presName="desTx" presStyleLbl="alignAccFollowNode1" presStyleIdx="0" presStyleCnt="4">
        <dgm:presLayoutVars>
          <dgm:bulletEnabled val="1"/>
        </dgm:presLayoutVars>
      </dgm:prSet>
      <dgm:spPr/>
      <dgm:t>
        <a:bodyPr/>
        <a:lstStyle/>
        <a:p>
          <a:endParaRPr lang="en-US"/>
        </a:p>
      </dgm:t>
    </dgm:pt>
    <dgm:pt modelId="{F9376144-A52B-436F-AE7E-121B1C914B20}" type="pres">
      <dgm:prSet presAssocID="{08BC744E-924B-4A17-8F08-73FBADE528BD}" presName="space" presStyleCnt="0"/>
      <dgm:spPr/>
    </dgm:pt>
    <dgm:pt modelId="{C7DACCF5-9356-4388-B02F-FCD9346A6693}" type="pres">
      <dgm:prSet presAssocID="{5420DB0D-AAB4-47E8-9631-294C2799E029}" presName="composite" presStyleCnt="0"/>
      <dgm:spPr/>
    </dgm:pt>
    <dgm:pt modelId="{9A456661-DA5B-4FFF-8E2E-57A8161AA00A}" type="pres">
      <dgm:prSet presAssocID="{5420DB0D-AAB4-47E8-9631-294C2799E029}" presName="parTx" presStyleLbl="alignNode1" presStyleIdx="1" presStyleCnt="4">
        <dgm:presLayoutVars>
          <dgm:chMax val="0"/>
          <dgm:chPref val="0"/>
          <dgm:bulletEnabled val="1"/>
        </dgm:presLayoutVars>
      </dgm:prSet>
      <dgm:spPr/>
      <dgm:t>
        <a:bodyPr/>
        <a:lstStyle/>
        <a:p>
          <a:endParaRPr lang="en-US"/>
        </a:p>
      </dgm:t>
    </dgm:pt>
    <dgm:pt modelId="{FFD10B13-C135-4030-9D66-519F9C9150AD}" type="pres">
      <dgm:prSet presAssocID="{5420DB0D-AAB4-47E8-9631-294C2799E029}" presName="desTx" presStyleLbl="alignAccFollowNode1" presStyleIdx="1" presStyleCnt="4">
        <dgm:presLayoutVars>
          <dgm:bulletEnabled val="1"/>
        </dgm:presLayoutVars>
      </dgm:prSet>
      <dgm:spPr/>
      <dgm:t>
        <a:bodyPr/>
        <a:lstStyle/>
        <a:p>
          <a:endParaRPr lang="en-US"/>
        </a:p>
      </dgm:t>
    </dgm:pt>
    <dgm:pt modelId="{6E6580EE-77F5-430B-BA8E-8A8EC567F124}" type="pres">
      <dgm:prSet presAssocID="{C5B73A0D-7143-4D63-AB0D-ACC51A93BA33}" presName="space" presStyleCnt="0"/>
      <dgm:spPr/>
    </dgm:pt>
    <dgm:pt modelId="{C498A2D1-E5AD-43D8-B3D3-5F481242E58A}" type="pres">
      <dgm:prSet presAssocID="{2DDE6B4F-F29B-4716-9003-144C1986962C}" presName="composite" presStyleCnt="0"/>
      <dgm:spPr/>
    </dgm:pt>
    <dgm:pt modelId="{6FE3E2C0-5C00-444E-8D8C-8B09D844ADE7}" type="pres">
      <dgm:prSet presAssocID="{2DDE6B4F-F29B-4716-9003-144C1986962C}" presName="parTx" presStyleLbl="alignNode1" presStyleIdx="2" presStyleCnt="4">
        <dgm:presLayoutVars>
          <dgm:chMax val="0"/>
          <dgm:chPref val="0"/>
          <dgm:bulletEnabled val="1"/>
        </dgm:presLayoutVars>
      </dgm:prSet>
      <dgm:spPr/>
      <dgm:t>
        <a:bodyPr/>
        <a:lstStyle/>
        <a:p>
          <a:endParaRPr lang="en-US"/>
        </a:p>
      </dgm:t>
    </dgm:pt>
    <dgm:pt modelId="{2C331811-BE4A-4A22-B70B-17D422C1010E}" type="pres">
      <dgm:prSet presAssocID="{2DDE6B4F-F29B-4716-9003-144C1986962C}" presName="desTx" presStyleLbl="alignAccFollowNode1" presStyleIdx="2" presStyleCnt="4">
        <dgm:presLayoutVars>
          <dgm:bulletEnabled val="1"/>
        </dgm:presLayoutVars>
      </dgm:prSet>
      <dgm:spPr/>
      <dgm:t>
        <a:bodyPr/>
        <a:lstStyle/>
        <a:p>
          <a:endParaRPr lang="en-US"/>
        </a:p>
      </dgm:t>
    </dgm:pt>
    <dgm:pt modelId="{6318184D-5C2B-42A2-A6B2-1D41FC1CBDC8}" type="pres">
      <dgm:prSet presAssocID="{AEEDDC0C-2066-47EE-A1E7-D481E724A2CA}" presName="space" presStyleCnt="0"/>
      <dgm:spPr/>
    </dgm:pt>
    <dgm:pt modelId="{AC661399-A580-478D-92A1-755C89BF9988}" type="pres">
      <dgm:prSet presAssocID="{7C2732D0-D206-46B7-99F7-C32E25A664FD}" presName="composite" presStyleCnt="0"/>
      <dgm:spPr/>
    </dgm:pt>
    <dgm:pt modelId="{BC5689F6-553E-4E0F-A667-9A33195FB419}" type="pres">
      <dgm:prSet presAssocID="{7C2732D0-D206-46B7-99F7-C32E25A664FD}" presName="parTx" presStyleLbl="alignNode1" presStyleIdx="3" presStyleCnt="4">
        <dgm:presLayoutVars>
          <dgm:chMax val="0"/>
          <dgm:chPref val="0"/>
          <dgm:bulletEnabled val="1"/>
        </dgm:presLayoutVars>
      </dgm:prSet>
      <dgm:spPr/>
      <dgm:t>
        <a:bodyPr/>
        <a:lstStyle/>
        <a:p>
          <a:endParaRPr lang="en-US"/>
        </a:p>
      </dgm:t>
    </dgm:pt>
    <dgm:pt modelId="{5E0B0B49-7113-4DBF-B435-3A71632AC28A}" type="pres">
      <dgm:prSet presAssocID="{7C2732D0-D206-46B7-99F7-C32E25A664FD}" presName="desTx" presStyleLbl="alignAccFollowNode1" presStyleIdx="3" presStyleCnt="4">
        <dgm:presLayoutVars>
          <dgm:bulletEnabled val="1"/>
        </dgm:presLayoutVars>
      </dgm:prSet>
      <dgm:spPr/>
      <dgm:t>
        <a:bodyPr/>
        <a:lstStyle/>
        <a:p>
          <a:endParaRPr lang="en-US"/>
        </a:p>
      </dgm:t>
    </dgm:pt>
  </dgm:ptLst>
  <dgm:cxnLst>
    <dgm:cxn modelId="{4F090229-7A6A-4B73-9D2E-16261E58025F}" srcId="{63134F90-7028-4C35-9431-6BDB2B4795F9}" destId="{7C2732D0-D206-46B7-99F7-C32E25A664FD}" srcOrd="3" destOrd="0" parTransId="{78FCBAF2-F9D1-479B-A98E-A83CD44CD61F}" sibTransId="{A2A5A025-D734-4C48-9F32-5541EB158345}"/>
    <dgm:cxn modelId="{56BCBF17-01E0-4E72-8029-1067EA2FCE37}" type="presOf" srcId="{5D486AC0-F745-4D43-A1F6-6359CAC22684}" destId="{5E0B0B49-7113-4DBF-B435-3A71632AC28A}" srcOrd="0" destOrd="0" presId="urn:microsoft.com/office/officeart/2005/8/layout/hList1"/>
    <dgm:cxn modelId="{060F92C0-6CBF-4625-96BE-63A52741F6C5}" srcId="{7C2732D0-D206-46B7-99F7-C32E25A664FD}" destId="{5D486AC0-F745-4D43-A1F6-6359CAC22684}" srcOrd="0" destOrd="0" parTransId="{75390B76-26E6-489C-8520-FAD2F6AB8C71}" sibTransId="{3C893322-F312-4D5A-B85A-AA5C420D9AA5}"/>
    <dgm:cxn modelId="{48D5C0BA-4B4A-46AA-9151-0765379C5E40}" type="presOf" srcId="{5420DB0D-AAB4-47E8-9631-294C2799E029}" destId="{9A456661-DA5B-4FFF-8E2E-57A8161AA00A}" srcOrd="0" destOrd="0" presId="urn:microsoft.com/office/officeart/2005/8/layout/hList1"/>
    <dgm:cxn modelId="{E9D7EE4F-870B-4257-B832-4F7F2E1C9FD8}" srcId="{1FF52C7E-48AC-486E-9408-423E70C88AED}" destId="{4FD1C613-FAF2-434E-8C92-FAE0B3487791}" srcOrd="0" destOrd="0" parTransId="{D57CFF75-430E-4CDE-A187-FFE32DBDBDF8}" sibTransId="{50F49AF0-B330-437D-9D29-A9C216E77CB9}"/>
    <dgm:cxn modelId="{D95F2991-0EC5-4B29-AA20-F390AE3847C6}" type="presOf" srcId="{63134F90-7028-4C35-9431-6BDB2B4795F9}" destId="{52F5AF29-FFDA-458B-A14F-C0D125800469}" srcOrd="0" destOrd="0" presId="urn:microsoft.com/office/officeart/2005/8/layout/hList1"/>
    <dgm:cxn modelId="{24372C67-6306-434C-A2F3-014C84B977F9}" srcId="{2DDE6B4F-F29B-4716-9003-144C1986962C}" destId="{E55EA7BA-A6F8-4A78-B668-D8A63946C928}" srcOrd="0" destOrd="0" parTransId="{8341C6FB-CDBF-4E6F-9731-98D015385B97}" sibTransId="{7F7EF8AA-B19B-42E4-83B0-E95AB003A3CF}"/>
    <dgm:cxn modelId="{712F79AA-D2CD-4587-BCB1-39BFD134BD6F}" type="presOf" srcId="{E55EA7BA-A6F8-4A78-B668-D8A63946C928}" destId="{2C331811-BE4A-4A22-B70B-17D422C1010E}" srcOrd="0" destOrd="0" presId="urn:microsoft.com/office/officeart/2005/8/layout/hList1"/>
    <dgm:cxn modelId="{7D6D185E-465A-407F-A985-7C7D54EA1682}" type="presOf" srcId="{7C2732D0-D206-46B7-99F7-C32E25A664FD}" destId="{BC5689F6-553E-4E0F-A667-9A33195FB419}" srcOrd="0" destOrd="0" presId="urn:microsoft.com/office/officeart/2005/8/layout/hList1"/>
    <dgm:cxn modelId="{411CDD1A-4555-47EC-99E4-00086878F7DC}" type="presOf" srcId="{1FF52C7E-48AC-486E-9408-423E70C88AED}" destId="{A40C846C-45CA-4F1C-A5AE-DB076A79C62E}" srcOrd="0" destOrd="0" presId="urn:microsoft.com/office/officeart/2005/8/layout/hList1"/>
    <dgm:cxn modelId="{A0037FA6-2E8F-4DFD-B4B1-4F6E59C03FAA}" srcId="{63134F90-7028-4C35-9431-6BDB2B4795F9}" destId="{2DDE6B4F-F29B-4716-9003-144C1986962C}" srcOrd="2" destOrd="0" parTransId="{6201954F-C33E-4BD8-9394-AC9D0CBB5987}" sibTransId="{AEEDDC0C-2066-47EE-A1E7-D481E724A2CA}"/>
    <dgm:cxn modelId="{B838BA0A-C76B-42E7-ADBA-7F3AABE509FA}" srcId="{5420DB0D-AAB4-47E8-9631-294C2799E029}" destId="{FAE5CD8F-7C47-42B9-B2CA-816557EAAE45}" srcOrd="0" destOrd="0" parTransId="{5BEF8384-FACF-4287-A869-B875F6200CA1}" sibTransId="{C4BE75DC-F6A5-4AFD-B7A5-1290BE473E45}"/>
    <dgm:cxn modelId="{314CB200-9986-4EF0-97F1-89815DB06D3E}" type="presOf" srcId="{FAE5CD8F-7C47-42B9-B2CA-816557EAAE45}" destId="{FFD10B13-C135-4030-9D66-519F9C9150AD}" srcOrd="0" destOrd="0" presId="urn:microsoft.com/office/officeart/2005/8/layout/hList1"/>
    <dgm:cxn modelId="{1364ED5A-1340-4392-AE5D-E06DECD89019}" srcId="{63134F90-7028-4C35-9431-6BDB2B4795F9}" destId="{5420DB0D-AAB4-47E8-9631-294C2799E029}" srcOrd="1" destOrd="0" parTransId="{64C59BD9-3329-4438-AAE4-C6652307CC0B}" sibTransId="{C5B73A0D-7143-4D63-AB0D-ACC51A93BA33}"/>
    <dgm:cxn modelId="{94078532-0B0D-4222-9660-FE90C29362AB}" srcId="{63134F90-7028-4C35-9431-6BDB2B4795F9}" destId="{1FF52C7E-48AC-486E-9408-423E70C88AED}" srcOrd="0" destOrd="0" parTransId="{371BD8A6-E87A-46DD-9E92-CC2E6A9D6154}" sibTransId="{08BC744E-924B-4A17-8F08-73FBADE528BD}"/>
    <dgm:cxn modelId="{155977F2-9365-4115-9999-3BF732CCB9FE}" type="presOf" srcId="{2DDE6B4F-F29B-4716-9003-144C1986962C}" destId="{6FE3E2C0-5C00-444E-8D8C-8B09D844ADE7}" srcOrd="0" destOrd="0" presId="urn:microsoft.com/office/officeart/2005/8/layout/hList1"/>
    <dgm:cxn modelId="{08C9A646-1DB5-4435-AA70-4B2FB0147784}" type="presOf" srcId="{4FD1C613-FAF2-434E-8C92-FAE0B3487791}" destId="{F4BE49FE-7F96-41DE-B02B-6B7604F224B8}" srcOrd="0" destOrd="0" presId="urn:microsoft.com/office/officeart/2005/8/layout/hList1"/>
    <dgm:cxn modelId="{7131C9A2-DE46-4E6D-BF8D-404B18C3363C}" type="presParOf" srcId="{52F5AF29-FFDA-458B-A14F-C0D125800469}" destId="{85AF87E8-6F42-4F4C-A004-3C09F4214306}" srcOrd="0" destOrd="0" presId="urn:microsoft.com/office/officeart/2005/8/layout/hList1"/>
    <dgm:cxn modelId="{3E59B992-D75E-4B9B-9299-7123E4CDCB7E}" type="presParOf" srcId="{85AF87E8-6F42-4F4C-A004-3C09F4214306}" destId="{A40C846C-45CA-4F1C-A5AE-DB076A79C62E}" srcOrd="0" destOrd="0" presId="urn:microsoft.com/office/officeart/2005/8/layout/hList1"/>
    <dgm:cxn modelId="{BF1949EE-36E8-47F4-854B-9043FE7A69DE}" type="presParOf" srcId="{85AF87E8-6F42-4F4C-A004-3C09F4214306}" destId="{F4BE49FE-7F96-41DE-B02B-6B7604F224B8}" srcOrd="1" destOrd="0" presId="urn:microsoft.com/office/officeart/2005/8/layout/hList1"/>
    <dgm:cxn modelId="{4E0729BA-3857-407D-B5C2-988A4394BD2C}" type="presParOf" srcId="{52F5AF29-FFDA-458B-A14F-C0D125800469}" destId="{F9376144-A52B-436F-AE7E-121B1C914B20}" srcOrd="1" destOrd="0" presId="urn:microsoft.com/office/officeart/2005/8/layout/hList1"/>
    <dgm:cxn modelId="{FC794CAA-C0BF-4362-890D-5481CFD6DD74}" type="presParOf" srcId="{52F5AF29-FFDA-458B-A14F-C0D125800469}" destId="{C7DACCF5-9356-4388-B02F-FCD9346A6693}" srcOrd="2" destOrd="0" presId="urn:microsoft.com/office/officeart/2005/8/layout/hList1"/>
    <dgm:cxn modelId="{44B505F1-15AF-455F-99E1-D3D1132166CC}" type="presParOf" srcId="{C7DACCF5-9356-4388-B02F-FCD9346A6693}" destId="{9A456661-DA5B-4FFF-8E2E-57A8161AA00A}" srcOrd="0" destOrd="0" presId="urn:microsoft.com/office/officeart/2005/8/layout/hList1"/>
    <dgm:cxn modelId="{5CC3BB2A-863C-40CE-AD0D-AA64064DC852}" type="presParOf" srcId="{C7DACCF5-9356-4388-B02F-FCD9346A6693}" destId="{FFD10B13-C135-4030-9D66-519F9C9150AD}" srcOrd="1" destOrd="0" presId="urn:microsoft.com/office/officeart/2005/8/layout/hList1"/>
    <dgm:cxn modelId="{2D51B9E9-E6FE-40CF-887E-572976F56C0C}" type="presParOf" srcId="{52F5AF29-FFDA-458B-A14F-C0D125800469}" destId="{6E6580EE-77F5-430B-BA8E-8A8EC567F124}" srcOrd="3" destOrd="0" presId="urn:microsoft.com/office/officeart/2005/8/layout/hList1"/>
    <dgm:cxn modelId="{7A9A4449-7AFD-4DE8-AA71-478BFBB904D9}" type="presParOf" srcId="{52F5AF29-FFDA-458B-A14F-C0D125800469}" destId="{C498A2D1-E5AD-43D8-B3D3-5F481242E58A}" srcOrd="4" destOrd="0" presId="urn:microsoft.com/office/officeart/2005/8/layout/hList1"/>
    <dgm:cxn modelId="{49951358-1307-427C-841F-A7E73D836650}" type="presParOf" srcId="{C498A2D1-E5AD-43D8-B3D3-5F481242E58A}" destId="{6FE3E2C0-5C00-444E-8D8C-8B09D844ADE7}" srcOrd="0" destOrd="0" presId="urn:microsoft.com/office/officeart/2005/8/layout/hList1"/>
    <dgm:cxn modelId="{F917C1D6-1B39-442E-9220-0229C3038E81}" type="presParOf" srcId="{C498A2D1-E5AD-43D8-B3D3-5F481242E58A}" destId="{2C331811-BE4A-4A22-B70B-17D422C1010E}" srcOrd="1" destOrd="0" presId="urn:microsoft.com/office/officeart/2005/8/layout/hList1"/>
    <dgm:cxn modelId="{C40CA00B-C9BD-46C3-986F-A5730878707B}" type="presParOf" srcId="{52F5AF29-FFDA-458B-A14F-C0D125800469}" destId="{6318184D-5C2B-42A2-A6B2-1D41FC1CBDC8}" srcOrd="5" destOrd="0" presId="urn:microsoft.com/office/officeart/2005/8/layout/hList1"/>
    <dgm:cxn modelId="{B882DB80-44AA-497B-8CD8-169C1FF7ED82}" type="presParOf" srcId="{52F5AF29-FFDA-458B-A14F-C0D125800469}" destId="{AC661399-A580-478D-92A1-755C89BF9988}" srcOrd="6" destOrd="0" presId="urn:microsoft.com/office/officeart/2005/8/layout/hList1"/>
    <dgm:cxn modelId="{D71A3C41-A186-4978-8129-CAB575271334}" type="presParOf" srcId="{AC661399-A580-478D-92A1-755C89BF9988}" destId="{BC5689F6-553E-4E0F-A667-9A33195FB419}" srcOrd="0" destOrd="0" presId="urn:microsoft.com/office/officeart/2005/8/layout/hList1"/>
    <dgm:cxn modelId="{13DEB858-90AF-4EA3-8780-CF4820F68630}" type="presParOf" srcId="{AC661399-A580-478D-92A1-755C89BF9988}" destId="{5E0B0B49-7113-4DBF-B435-3A71632AC28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944C0B-1E02-4FF4-AE25-A8F79E3A0BE1}">
      <dsp:nvSpPr>
        <dsp:cNvPr id="0" name=""/>
        <dsp:cNvSpPr/>
      </dsp:nvSpPr>
      <dsp:spPr>
        <a:xfrm>
          <a:off x="730924" y="0"/>
          <a:ext cx="8283816" cy="2808312"/>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EA86D7-9DFF-4E9A-AB91-9122C94C71DF}">
      <dsp:nvSpPr>
        <dsp:cNvPr id="0" name=""/>
        <dsp:cNvSpPr/>
      </dsp:nvSpPr>
      <dsp:spPr>
        <a:xfrm>
          <a:off x="3331" y="842493"/>
          <a:ext cx="2164223" cy="1123324"/>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Peran</a:t>
          </a:r>
          <a:r>
            <a:rPr lang="en-US" sz="1800" b="1" kern="1200" dirty="0" smtClean="0"/>
            <a:t> </a:t>
          </a:r>
          <a:r>
            <a:rPr lang="en-US" sz="1800" b="1" kern="1200" dirty="0" err="1" smtClean="0"/>
            <a:t>Pemerintah</a:t>
          </a:r>
          <a:r>
            <a:rPr lang="en-US" sz="1800" b="1" kern="1200" dirty="0" smtClean="0"/>
            <a:t> </a:t>
          </a:r>
          <a:r>
            <a:rPr lang="en-US" sz="1800" b="1" kern="1200" dirty="0" err="1" smtClean="0"/>
            <a:t>Sebagai</a:t>
          </a:r>
          <a:r>
            <a:rPr lang="en-US" sz="1800" b="1" kern="1200" dirty="0" smtClean="0"/>
            <a:t> </a:t>
          </a:r>
          <a:r>
            <a:rPr lang="en-US" sz="1800" b="1" kern="1200" dirty="0" err="1" smtClean="0"/>
            <a:t>Stabilisator</a:t>
          </a:r>
          <a:endParaRPr lang="en-US" sz="1800" kern="1200" dirty="0"/>
        </a:p>
      </dsp:txBody>
      <dsp:txXfrm>
        <a:off x="58167" y="897329"/>
        <a:ext cx="2054551" cy="1013652"/>
      </dsp:txXfrm>
    </dsp:sp>
    <dsp:sp modelId="{9ACE4FCD-B687-4D1B-B517-4DFEAE332786}">
      <dsp:nvSpPr>
        <dsp:cNvPr id="0" name=""/>
        <dsp:cNvSpPr/>
      </dsp:nvSpPr>
      <dsp:spPr>
        <a:xfrm>
          <a:off x="2528257" y="842493"/>
          <a:ext cx="2164223" cy="1123324"/>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Peran</a:t>
          </a:r>
          <a:r>
            <a:rPr lang="en-US" sz="1800" b="1" kern="1200" dirty="0" smtClean="0"/>
            <a:t> </a:t>
          </a:r>
          <a:r>
            <a:rPr lang="en-US" sz="1800" b="1" kern="1200" dirty="0" err="1" smtClean="0"/>
            <a:t>Pemerintah</a:t>
          </a:r>
          <a:r>
            <a:rPr lang="en-US" sz="1800" b="1" kern="1200" dirty="0" smtClean="0"/>
            <a:t> </a:t>
          </a:r>
          <a:r>
            <a:rPr lang="en-US" sz="1800" b="1" kern="1200" dirty="0" err="1" smtClean="0"/>
            <a:t>Sebagai</a:t>
          </a:r>
          <a:r>
            <a:rPr lang="en-US" sz="1800" b="1" kern="1200" dirty="0" smtClean="0"/>
            <a:t> </a:t>
          </a:r>
          <a:r>
            <a:rPr lang="en-US" sz="1800" b="1" kern="1200" dirty="0" err="1" smtClean="0"/>
            <a:t>Inovator</a:t>
          </a:r>
          <a:endParaRPr lang="en-US" sz="1800" kern="1200" dirty="0"/>
        </a:p>
      </dsp:txBody>
      <dsp:txXfrm>
        <a:off x="2583093" y="897329"/>
        <a:ext cx="2054551" cy="1013652"/>
      </dsp:txXfrm>
    </dsp:sp>
    <dsp:sp modelId="{B3072DA8-EE2F-4410-ADD8-9C40887060C3}">
      <dsp:nvSpPr>
        <dsp:cNvPr id="0" name=""/>
        <dsp:cNvSpPr/>
      </dsp:nvSpPr>
      <dsp:spPr>
        <a:xfrm>
          <a:off x="5053184" y="842493"/>
          <a:ext cx="2164223" cy="1123324"/>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Peran</a:t>
          </a:r>
          <a:r>
            <a:rPr lang="en-US" sz="1800" b="1" kern="1200" dirty="0" smtClean="0"/>
            <a:t> </a:t>
          </a:r>
          <a:r>
            <a:rPr lang="en-US" sz="1800" b="1" kern="1200" dirty="0" err="1" smtClean="0"/>
            <a:t>Pemerintah</a:t>
          </a:r>
          <a:r>
            <a:rPr lang="en-US" sz="1800" b="1" kern="1200" dirty="0" smtClean="0"/>
            <a:t> </a:t>
          </a:r>
          <a:r>
            <a:rPr lang="en-US" sz="1800" b="1" kern="1200" dirty="0" err="1" smtClean="0"/>
            <a:t>Sebagai</a:t>
          </a:r>
          <a:r>
            <a:rPr lang="en-US" sz="1800" b="1" kern="1200" dirty="0" smtClean="0"/>
            <a:t> </a:t>
          </a:r>
          <a:r>
            <a:rPr lang="en-US" sz="1800" b="1" kern="1200" dirty="0" err="1" smtClean="0"/>
            <a:t>Pelopor</a:t>
          </a:r>
          <a:endParaRPr lang="en-US" sz="1800" kern="1200" dirty="0"/>
        </a:p>
      </dsp:txBody>
      <dsp:txXfrm>
        <a:off x="5108020" y="897329"/>
        <a:ext cx="2054551" cy="1013652"/>
      </dsp:txXfrm>
    </dsp:sp>
    <dsp:sp modelId="{8BE9C0D8-DD5C-46A3-A9F9-22FA894E0098}">
      <dsp:nvSpPr>
        <dsp:cNvPr id="0" name=""/>
        <dsp:cNvSpPr/>
      </dsp:nvSpPr>
      <dsp:spPr>
        <a:xfrm>
          <a:off x="7578111" y="842493"/>
          <a:ext cx="2164223" cy="1123324"/>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t>Peran</a:t>
          </a:r>
          <a:r>
            <a:rPr lang="en-US" sz="1800" b="1" kern="1200" dirty="0" smtClean="0"/>
            <a:t> </a:t>
          </a:r>
          <a:r>
            <a:rPr lang="en-US" sz="1800" b="1" kern="1200" dirty="0" err="1" smtClean="0"/>
            <a:t>Pemerintah</a:t>
          </a:r>
          <a:r>
            <a:rPr lang="en-US" sz="1800" b="1" kern="1200" dirty="0" smtClean="0"/>
            <a:t> </a:t>
          </a:r>
          <a:r>
            <a:rPr lang="en-US" sz="1800" b="1" kern="1200" dirty="0" err="1" smtClean="0"/>
            <a:t>Sebagai</a:t>
          </a:r>
          <a:r>
            <a:rPr lang="en-US" sz="1800" b="1" kern="1200" dirty="0" smtClean="0"/>
            <a:t> </a:t>
          </a:r>
          <a:r>
            <a:rPr lang="en-US" sz="1800" b="1" kern="1200" dirty="0" err="1" smtClean="0"/>
            <a:t>Pelaksana</a:t>
          </a:r>
          <a:r>
            <a:rPr lang="en-US" sz="1800" b="1" kern="1200" dirty="0" smtClean="0"/>
            <a:t>.</a:t>
          </a:r>
          <a:endParaRPr lang="en-US" sz="1800" kern="1200" dirty="0"/>
        </a:p>
      </dsp:txBody>
      <dsp:txXfrm>
        <a:off x="7632947" y="897329"/>
        <a:ext cx="2054551" cy="10136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FAB51D-058C-4C22-85A5-44E0FBDF42BA}">
      <dsp:nvSpPr>
        <dsp:cNvPr id="0" name=""/>
        <dsp:cNvSpPr/>
      </dsp:nvSpPr>
      <dsp:spPr>
        <a:xfrm>
          <a:off x="0" y="0"/>
          <a:ext cx="11830877" cy="15205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err="1" smtClean="0"/>
            <a:t>Musyawarah</a:t>
          </a:r>
          <a:r>
            <a:rPr lang="en-US" sz="1600" kern="1200" dirty="0" smtClean="0"/>
            <a:t> </a:t>
          </a:r>
          <a:r>
            <a:rPr lang="en-US" sz="1600" kern="1200" dirty="0" err="1" smtClean="0"/>
            <a:t>Petani</a:t>
          </a:r>
          <a:r>
            <a:rPr lang="en-US" sz="1600" kern="1200" dirty="0" smtClean="0"/>
            <a:t> </a:t>
          </a:r>
          <a:r>
            <a:rPr lang="en-US" sz="1600" kern="1200" dirty="0" err="1" smtClean="0"/>
            <a:t>Desa</a:t>
          </a:r>
          <a:r>
            <a:rPr lang="en-US" sz="1600" kern="1200" dirty="0" smtClean="0"/>
            <a:t> </a:t>
          </a:r>
          <a:r>
            <a:rPr lang="en-US" sz="1600" kern="1200" dirty="0" err="1" smtClean="0"/>
            <a:t>Bersama</a:t>
          </a:r>
          <a:r>
            <a:rPr lang="en-US" sz="1600" kern="1200" dirty="0" smtClean="0"/>
            <a:t> </a:t>
          </a:r>
          <a:r>
            <a:rPr lang="en-US" sz="1600" kern="1200" dirty="0" err="1" smtClean="0"/>
            <a:t>Pemerintah</a:t>
          </a:r>
          <a:r>
            <a:rPr lang="en-US" sz="1600" kern="1200" dirty="0" smtClean="0"/>
            <a:t> </a:t>
          </a:r>
          <a:r>
            <a:rPr lang="en-US" sz="1600" kern="1200" dirty="0" err="1" smtClean="0"/>
            <a:t>Desa</a:t>
          </a:r>
          <a:r>
            <a:rPr lang="en-US" sz="1600" kern="1200" dirty="0" smtClean="0"/>
            <a:t> </a:t>
          </a:r>
          <a:r>
            <a:rPr lang="en-US" sz="1600" kern="1200" dirty="0" err="1" smtClean="0"/>
            <a:t>Setempat</a:t>
          </a:r>
          <a:r>
            <a:rPr lang="en-US" sz="1600" kern="1200" dirty="0" smtClean="0"/>
            <a:t> </a:t>
          </a:r>
          <a:r>
            <a:rPr lang="en-US" sz="1600" kern="1200" dirty="0" err="1" smtClean="0"/>
            <a:t>Terkait</a:t>
          </a:r>
          <a:r>
            <a:rPr lang="en-US" sz="1600" kern="1200" dirty="0" smtClean="0"/>
            <a:t> </a:t>
          </a:r>
          <a:r>
            <a:rPr lang="en-US" sz="1600" kern="1200" dirty="0" err="1" smtClean="0"/>
            <a:t>Harga</a:t>
          </a:r>
          <a:r>
            <a:rPr lang="en-US" sz="1600" kern="1200" dirty="0" smtClean="0"/>
            <a:t> </a:t>
          </a:r>
          <a:r>
            <a:rPr lang="en-US" sz="1600" kern="1200" dirty="0" err="1" smtClean="0"/>
            <a:t>dan</a:t>
          </a:r>
          <a:r>
            <a:rPr lang="en-US" sz="1600" kern="1200" dirty="0" smtClean="0"/>
            <a:t> </a:t>
          </a:r>
          <a:r>
            <a:rPr lang="en-US" sz="1600" kern="1200" dirty="0" err="1" smtClean="0"/>
            <a:t>Hasil</a:t>
          </a:r>
          <a:r>
            <a:rPr lang="en-US" sz="1600" kern="1200" dirty="0" smtClean="0"/>
            <a:t> </a:t>
          </a:r>
          <a:r>
            <a:rPr lang="en-US" sz="1600" kern="1200" dirty="0" err="1" smtClean="0"/>
            <a:t>Panen</a:t>
          </a:r>
          <a:r>
            <a:rPr lang="en-US" sz="1600" kern="1200" dirty="0" smtClean="0"/>
            <a:t> </a:t>
          </a:r>
          <a:r>
            <a:rPr lang="en-US" sz="1600" kern="1200" dirty="0" err="1" smtClean="0"/>
            <a:t>Padi</a:t>
          </a:r>
          <a:r>
            <a:rPr lang="en-US" sz="1600" kern="1200" dirty="0" smtClean="0"/>
            <a:t> </a:t>
          </a:r>
        </a:p>
        <a:p>
          <a:pPr lvl="0" algn="ctr" defTabSz="711200">
            <a:lnSpc>
              <a:spcPct val="90000"/>
            </a:lnSpc>
            <a:spcBef>
              <a:spcPct val="0"/>
            </a:spcBef>
            <a:spcAft>
              <a:spcPct val="35000"/>
            </a:spcAft>
          </a:pPr>
          <a:r>
            <a:rPr lang="en-US" sz="1600" kern="1200" dirty="0" err="1" smtClean="0"/>
            <a:t>Dalam</a:t>
          </a:r>
          <a:r>
            <a:rPr lang="en-US" sz="1600" kern="1200" dirty="0" smtClean="0"/>
            <a:t> UUD 1945 </a:t>
          </a:r>
          <a:r>
            <a:rPr lang="en-US" sz="1600" kern="1200" dirty="0" err="1" smtClean="0"/>
            <a:t>sudah</a:t>
          </a:r>
          <a:r>
            <a:rPr lang="en-US" sz="1600" kern="1200" dirty="0" smtClean="0"/>
            <a:t> </a:t>
          </a:r>
          <a:r>
            <a:rPr lang="en-US" sz="1600" kern="1200" dirty="0" err="1" smtClean="0"/>
            <a:t>jelas</a:t>
          </a:r>
          <a:r>
            <a:rPr lang="en-US" sz="1600" kern="1200" dirty="0" smtClean="0"/>
            <a:t> Negara </a:t>
          </a:r>
          <a:r>
            <a:rPr lang="en-US" sz="1600" kern="1200" dirty="0" err="1" smtClean="0"/>
            <a:t>bertanggung</a:t>
          </a:r>
          <a:r>
            <a:rPr lang="en-US" sz="1600" kern="1200" dirty="0" smtClean="0"/>
            <a:t> </a:t>
          </a:r>
          <a:r>
            <a:rPr lang="en-US" sz="1600" kern="1200" dirty="0" err="1" smtClean="0"/>
            <a:t>jawab</a:t>
          </a:r>
          <a:r>
            <a:rPr lang="en-US" sz="1600" kern="1200" dirty="0" smtClean="0"/>
            <a:t> </a:t>
          </a:r>
          <a:r>
            <a:rPr lang="en-US" sz="1600" kern="1200" dirty="0" err="1" smtClean="0"/>
            <a:t>melindungi</a:t>
          </a:r>
          <a:r>
            <a:rPr lang="en-US" sz="1600" kern="1200" dirty="0" smtClean="0"/>
            <a:t> </a:t>
          </a:r>
          <a:r>
            <a:rPr lang="en-US" sz="1600" kern="1200" dirty="0" err="1" smtClean="0"/>
            <a:t>segenap</a:t>
          </a:r>
          <a:r>
            <a:rPr lang="en-US" sz="1600" kern="1200" dirty="0" smtClean="0"/>
            <a:t> </a:t>
          </a:r>
          <a:r>
            <a:rPr lang="en-US" sz="1600" kern="1200" dirty="0" err="1" smtClean="0"/>
            <a:t>bangsa</a:t>
          </a:r>
          <a:r>
            <a:rPr lang="en-US" sz="1600" kern="1200" dirty="0" smtClean="0"/>
            <a:t> </a:t>
          </a:r>
          <a:r>
            <a:rPr lang="en-US" sz="1600" kern="1200" dirty="0" err="1" smtClean="0"/>
            <a:t>dan</a:t>
          </a:r>
          <a:r>
            <a:rPr lang="en-US" sz="1600" kern="1200" dirty="0" smtClean="0"/>
            <a:t> </a:t>
          </a:r>
          <a:r>
            <a:rPr lang="en-US" sz="1600" kern="1200" dirty="0" err="1" smtClean="0"/>
            <a:t>memajukan</a:t>
          </a:r>
          <a:r>
            <a:rPr lang="en-US" sz="1600" kern="1200" dirty="0" smtClean="0"/>
            <a:t> </a:t>
          </a:r>
          <a:r>
            <a:rPr lang="en-US" sz="1600" kern="1200" dirty="0" err="1" smtClean="0"/>
            <a:t>kesejahteraan</a:t>
          </a:r>
          <a:r>
            <a:rPr lang="en-US" sz="1600" kern="1200" dirty="0" smtClean="0"/>
            <a:t> </a:t>
          </a:r>
          <a:r>
            <a:rPr lang="en-US" sz="1600" kern="1200" dirty="0" err="1" smtClean="0"/>
            <a:t>umum</a:t>
          </a:r>
          <a:r>
            <a:rPr lang="en-US" sz="1600" kern="1200" dirty="0" smtClean="0"/>
            <a:t>. UUD </a:t>
          </a:r>
          <a:r>
            <a:rPr lang="en-US" sz="1600" kern="1200" dirty="0" err="1" smtClean="0"/>
            <a:t>ini</a:t>
          </a:r>
          <a:r>
            <a:rPr lang="en-US" sz="1600" kern="1200" dirty="0" smtClean="0"/>
            <a:t> </a:t>
          </a:r>
          <a:r>
            <a:rPr lang="en-US" sz="1600" kern="1200" dirty="0" err="1" smtClean="0"/>
            <a:t>diterjemahkan</a:t>
          </a:r>
          <a:r>
            <a:rPr lang="en-US" sz="1600" kern="1200" dirty="0" smtClean="0"/>
            <a:t> </a:t>
          </a:r>
          <a:r>
            <a:rPr lang="en-US" sz="1600" kern="1200" dirty="0" err="1" smtClean="0"/>
            <a:t>dalam</a:t>
          </a:r>
          <a:r>
            <a:rPr lang="en-US" sz="1600" kern="1200" dirty="0" smtClean="0"/>
            <a:t> UU 19 </a:t>
          </a:r>
          <a:r>
            <a:rPr lang="en-US" sz="1600" kern="1200" dirty="0" err="1" smtClean="0"/>
            <a:t>tahun</a:t>
          </a:r>
          <a:r>
            <a:rPr lang="en-US" sz="1600" kern="1200" dirty="0" smtClean="0"/>
            <a:t> 2013 </a:t>
          </a:r>
          <a:r>
            <a:rPr lang="en-US" sz="1600" kern="1200" dirty="0" err="1" smtClean="0"/>
            <a:t>bahwa</a:t>
          </a:r>
          <a:r>
            <a:rPr lang="en-US" sz="1600" kern="1200" dirty="0" smtClean="0"/>
            <a:t> </a:t>
          </a:r>
          <a:r>
            <a:rPr lang="en-US" sz="1600" kern="1200" dirty="0" err="1" smtClean="0"/>
            <a:t>dalam</a:t>
          </a:r>
          <a:r>
            <a:rPr lang="en-US" sz="1600" kern="1200" dirty="0" smtClean="0"/>
            <a:t> </a:t>
          </a:r>
          <a:r>
            <a:rPr lang="en-US" sz="1600" kern="1200" dirty="0" err="1" smtClean="0"/>
            <a:t>rangka</a:t>
          </a:r>
          <a:r>
            <a:rPr lang="en-US" sz="1600" kern="1200" dirty="0" smtClean="0"/>
            <a:t> </a:t>
          </a:r>
          <a:r>
            <a:rPr lang="en-US" sz="1600" kern="1200" dirty="0" err="1" smtClean="0"/>
            <a:t>mewujudkan</a:t>
          </a:r>
          <a:r>
            <a:rPr lang="en-US" sz="1600" kern="1200" dirty="0" smtClean="0"/>
            <a:t> </a:t>
          </a:r>
          <a:r>
            <a:rPr lang="en-US" sz="1600" kern="1200" dirty="0" err="1" smtClean="0"/>
            <a:t>masyarakat</a:t>
          </a:r>
          <a:r>
            <a:rPr lang="en-US" sz="1600" kern="1200" dirty="0" smtClean="0"/>
            <a:t> </a:t>
          </a:r>
          <a:r>
            <a:rPr lang="en-US" sz="1600" kern="1200" dirty="0" err="1" smtClean="0"/>
            <a:t>adil</a:t>
          </a:r>
          <a:r>
            <a:rPr lang="en-US" sz="1600" kern="1200" dirty="0" smtClean="0"/>
            <a:t> </a:t>
          </a:r>
          <a:r>
            <a:rPr lang="en-US" sz="1600" kern="1200" dirty="0" err="1" smtClean="0"/>
            <a:t>makmur</a:t>
          </a:r>
          <a:r>
            <a:rPr lang="en-US" sz="1600" kern="1200" dirty="0" smtClean="0"/>
            <a:t>, </a:t>
          </a:r>
          <a:r>
            <a:rPr lang="en-US" sz="1600" kern="1200" dirty="0" err="1" smtClean="0"/>
            <a:t>negara</a:t>
          </a:r>
          <a:r>
            <a:rPr lang="en-US" sz="1600" kern="1200" dirty="0" smtClean="0"/>
            <a:t> </a:t>
          </a:r>
          <a:r>
            <a:rPr lang="en-US" sz="1600" kern="1200" dirty="0" err="1" smtClean="0"/>
            <a:t>menyelenggarakan</a:t>
          </a:r>
          <a:r>
            <a:rPr lang="en-US" sz="1600" kern="1200" dirty="0" smtClean="0"/>
            <a:t> </a:t>
          </a:r>
          <a:r>
            <a:rPr lang="en-US" sz="1600" kern="1200" dirty="0" err="1" smtClean="0"/>
            <a:t>perlindungan</a:t>
          </a:r>
          <a:r>
            <a:rPr lang="en-US" sz="1600" kern="1200" dirty="0" smtClean="0"/>
            <a:t> </a:t>
          </a:r>
          <a:r>
            <a:rPr lang="en-US" sz="1600" kern="1200" dirty="0" err="1" smtClean="0"/>
            <a:t>dan</a:t>
          </a:r>
          <a:r>
            <a:rPr lang="en-US" sz="1600" kern="1200" dirty="0" smtClean="0"/>
            <a:t> </a:t>
          </a:r>
          <a:r>
            <a:rPr lang="en-US" sz="1600" kern="1200" dirty="0" err="1" smtClean="0"/>
            <a:t>pemberdayaan</a:t>
          </a:r>
          <a:r>
            <a:rPr lang="en-US" sz="1600" kern="1200" dirty="0" smtClean="0"/>
            <a:t> </a:t>
          </a:r>
          <a:r>
            <a:rPr lang="en-US" sz="1600" kern="1200" dirty="0" err="1" smtClean="0"/>
            <a:t>masyarakat</a:t>
          </a:r>
          <a:r>
            <a:rPr lang="en-US" sz="1600" kern="1200" dirty="0" smtClean="0"/>
            <a:t> </a:t>
          </a:r>
          <a:r>
            <a:rPr lang="en-US" sz="1600" kern="1200" dirty="0" err="1" smtClean="0"/>
            <a:t>khususnya</a:t>
          </a:r>
          <a:r>
            <a:rPr lang="en-US" sz="1600" kern="1200" dirty="0" smtClean="0"/>
            <a:t> </a:t>
          </a:r>
          <a:r>
            <a:rPr lang="en-US" sz="1600" kern="1200" dirty="0" err="1" smtClean="0"/>
            <a:t>petani</a:t>
          </a:r>
          <a:endParaRPr lang="en-US" sz="1600" kern="1200" dirty="0"/>
        </a:p>
      </dsp:txBody>
      <dsp:txXfrm>
        <a:off x="2518232" y="0"/>
        <a:ext cx="9312644" cy="1520571"/>
      </dsp:txXfrm>
    </dsp:sp>
    <dsp:sp modelId="{C52929C0-537C-4F8A-AA36-35E3AAED166E}">
      <dsp:nvSpPr>
        <dsp:cNvPr id="0" name=""/>
        <dsp:cNvSpPr/>
      </dsp:nvSpPr>
      <dsp:spPr>
        <a:xfrm>
          <a:off x="152057" y="152057"/>
          <a:ext cx="2366175" cy="1216457"/>
        </a:xfrm>
        <a:prstGeom prst="roundRect">
          <a:avLst>
            <a:gd name="adj" fmla="val 10000"/>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85630D-FE06-44EB-8DCD-C01DE18FFC4C}">
      <dsp:nvSpPr>
        <dsp:cNvPr id="0" name=""/>
        <dsp:cNvSpPr/>
      </dsp:nvSpPr>
      <dsp:spPr>
        <a:xfrm>
          <a:off x="0" y="1672628"/>
          <a:ext cx="11830877" cy="15205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ctr" defTabSz="800100">
            <a:lnSpc>
              <a:spcPct val="90000"/>
            </a:lnSpc>
            <a:spcBef>
              <a:spcPct val="0"/>
            </a:spcBef>
            <a:spcAft>
              <a:spcPct val="35000"/>
            </a:spcAft>
          </a:pPr>
          <a:r>
            <a:rPr lang="en-US" sz="1800" kern="1200" dirty="0" smtClean="0"/>
            <a:t>    </a:t>
          </a:r>
          <a:r>
            <a:rPr lang="en-US" sz="1800" kern="1200" dirty="0" err="1" smtClean="0"/>
            <a:t>Penyuluhan</a:t>
          </a:r>
          <a:r>
            <a:rPr lang="en-US" sz="1800" kern="1200" dirty="0" smtClean="0"/>
            <a:t> </a:t>
          </a:r>
          <a:r>
            <a:rPr lang="en-US" sz="1800" kern="1200" dirty="0" err="1" smtClean="0"/>
            <a:t>langsung</a:t>
          </a:r>
          <a:r>
            <a:rPr lang="en-US" sz="1800" kern="1200" dirty="0" smtClean="0"/>
            <a:t> </a:t>
          </a:r>
          <a:r>
            <a:rPr lang="en-US" sz="1800" kern="1200" dirty="0" err="1" smtClean="0"/>
            <a:t>pemerintah</a:t>
          </a:r>
          <a:r>
            <a:rPr lang="en-US" sz="1800" kern="1200" dirty="0" smtClean="0"/>
            <a:t> </a:t>
          </a:r>
          <a:r>
            <a:rPr lang="en-US" sz="1800" kern="1200" dirty="0" err="1" smtClean="0"/>
            <a:t>setempat</a:t>
          </a:r>
          <a:r>
            <a:rPr lang="en-US" sz="1800" kern="1200" dirty="0" smtClean="0"/>
            <a:t> </a:t>
          </a:r>
          <a:r>
            <a:rPr lang="en-US" sz="1800" kern="1200" dirty="0" err="1" smtClean="0"/>
            <a:t>ke</a:t>
          </a:r>
          <a:r>
            <a:rPr lang="en-US" sz="1800" kern="1200" dirty="0" smtClean="0"/>
            <a:t> </a:t>
          </a:r>
          <a:r>
            <a:rPr lang="en-US" sz="1800" kern="1200" dirty="0" err="1" smtClean="0"/>
            <a:t>persawahan</a:t>
          </a:r>
          <a:r>
            <a:rPr lang="en-US" sz="1800" kern="1200" dirty="0" smtClean="0"/>
            <a:t> </a:t>
          </a:r>
        </a:p>
        <a:p>
          <a:pPr lvl="0" algn="ctr" defTabSz="800100">
            <a:lnSpc>
              <a:spcPct val="90000"/>
            </a:lnSpc>
            <a:spcBef>
              <a:spcPct val="0"/>
            </a:spcBef>
            <a:spcAft>
              <a:spcPct val="35000"/>
            </a:spcAft>
          </a:pPr>
          <a:r>
            <a:rPr lang="en-US" sz="1800" kern="1200" dirty="0" err="1" smtClean="0"/>
            <a:t>Sesuai</a:t>
          </a:r>
          <a:r>
            <a:rPr lang="en-US" sz="1800" kern="1200" dirty="0" smtClean="0"/>
            <a:t> </a:t>
          </a:r>
          <a:r>
            <a:rPr lang="en-US" sz="1800" kern="1200" dirty="0" err="1" smtClean="0"/>
            <a:t>dengan</a:t>
          </a:r>
          <a:r>
            <a:rPr lang="en-US" sz="1800" kern="1200" dirty="0" smtClean="0"/>
            <a:t> </a:t>
          </a:r>
          <a:r>
            <a:rPr lang="en-US" sz="1800" kern="1200" dirty="0" err="1" smtClean="0"/>
            <a:t>disamping</a:t>
          </a:r>
          <a:r>
            <a:rPr lang="en-US" sz="1800" kern="1200" dirty="0" smtClean="0"/>
            <a:t> </a:t>
          </a:r>
          <a:r>
            <a:rPr lang="en-US" sz="1800" kern="1200" dirty="0" err="1" smtClean="0"/>
            <a:t>sudah</a:t>
          </a:r>
          <a:r>
            <a:rPr lang="en-US" sz="1800" kern="1200" dirty="0" smtClean="0"/>
            <a:t> </a:t>
          </a:r>
          <a:r>
            <a:rPr lang="en-US" sz="1800" kern="1200" dirty="0" err="1" smtClean="0"/>
            <a:t>jelas</a:t>
          </a:r>
          <a:r>
            <a:rPr lang="en-US" sz="1800" kern="1200" dirty="0" smtClean="0"/>
            <a:t> </a:t>
          </a:r>
          <a:r>
            <a:rPr lang="en-US" sz="1800" kern="1200" dirty="0" err="1" smtClean="0"/>
            <a:t>peran</a:t>
          </a:r>
          <a:r>
            <a:rPr lang="en-US" sz="1800" kern="1200" dirty="0" smtClean="0"/>
            <a:t> </a:t>
          </a:r>
          <a:r>
            <a:rPr lang="en-US" sz="1800" kern="1200" dirty="0" err="1" smtClean="0"/>
            <a:t>pemerintah</a:t>
          </a:r>
          <a:r>
            <a:rPr lang="en-US" sz="1800" kern="1200" dirty="0" smtClean="0"/>
            <a:t> </a:t>
          </a:r>
          <a:r>
            <a:rPr lang="en-US" sz="1800" kern="1200" dirty="0" err="1" smtClean="0"/>
            <a:t>pada</a:t>
          </a:r>
          <a:r>
            <a:rPr lang="en-US" sz="1800" kern="1200" dirty="0" smtClean="0"/>
            <a:t> sector </a:t>
          </a:r>
          <a:r>
            <a:rPr lang="en-US" sz="1800" kern="1200" dirty="0" err="1" smtClean="0"/>
            <a:t>petani</a:t>
          </a:r>
          <a:r>
            <a:rPr lang="en-US" sz="1800" kern="1200" dirty="0" smtClean="0"/>
            <a:t>, </a:t>
          </a:r>
          <a:r>
            <a:rPr lang="en-US" sz="1800" kern="1200" dirty="0" err="1" smtClean="0"/>
            <a:t>sebagai</a:t>
          </a:r>
          <a:r>
            <a:rPr lang="en-US" sz="1800" kern="1200" dirty="0" smtClean="0"/>
            <a:t> </a:t>
          </a:r>
          <a:r>
            <a:rPr lang="en-US" sz="1800" kern="1200" dirty="0" err="1" smtClean="0"/>
            <a:t>Inovasi</a:t>
          </a:r>
          <a:r>
            <a:rPr lang="en-US" sz="1800" kern="1200" dirty="0" smtClean="0"/>
            <a:t> </a:t>
          </a:r>
          <a:r>
            <a:rPr lang="en-US" sz="1800" kern="1200" dirty="0" err="1" smtClean="0"/>
            <a:t>teknologi</a:t>
          </a:r>
          <a:r>
            <a:rPr lang="en-US" sz="1800" kern="1200" dirty="0" smtClean="0"/>
            <a:t>  </a:t>
          </a:r>
          <a:r>
            <a:rPr lang="en-US" sz="1800" kern="1200" dirty="0" err="1" smtClean="0"/>
            <a:t>dalam</a:t>
          </a:r>
          <a:r>
            <a:rPr lang="en-US" sz="1800" kern="1200" dirty="0" smtClean="0"/>
            <a:t> </a:t>
          </a:r>
          <a:r>
            <a:rPr lang="en-US" sz="1800" kern="1200" dirty="0" err="1" smtClean="0"/>
            <a:t>pertanian</a:t>
          </a:r>
          <a:r>
            <a:rPr lang="en-US" sz="1800" kern="1200" dirty="0" smtClean="0"/>
            <a:t> </a:t>
          </a:r>
          <a:r>
            <a:rPr lang="en-US" sz="1800" kern="1200" dirty="0" err="1" smtClean="0"/>
            <a:t>memiliki</a:t>
          </a:r>
          <a:r>
            <a:rPr lang="en-US" sz="1800" kern="1200" dirty="0" smtClean="0"/>
            <a:t> </a:t>
          </a:r>
          <a:r>
            <a:rPr lang="en-US" sz="1800" kern="1200" dirty="0" err="1" smtClean="0"/>
            <a:t>peran</a:t>
          </a:r>
          <a:r>
            <a:rPr lang="en-US" sz="1800" kern="1200" dirty="0" smtClean="0"/>
            <a:t> yang </a:t>
          </a:r>
          <a:r>
            <a:rPr lang="en-US" sz="1800" kern="1200" dirty="0" err="1" smtClean="0"/>
            <a:t>signifikan</a:t>
          </a:r>
          <a:r>
            <a:rPr lang="en-US" sz="1800" kern="1200" dirty="0" smtClean="0"/>
            <a:t> </a:t>
          </a:r>
          <a:r>
            <a:rPr lang="en-US" sz="1800" kern="1200" dirty="0" err="1" smtClean="0"/>
            <a:t>dalam</a:t>
          </a:r>
          <a:r>
            <a:rPr lang="en-US" sz="1800" kern="1200" dirty="0" smtClean="0"/>
            <a:t> </a:t>
          </a:r>
          <a:r>
            <a:rPr lang="en-US" sz="1800" kern="1200" dirty="0" err="1" smtClean="0"/>
            <a:t>meningkatkan</a:t>
          </a:r>
          <a:r>
            <a:rPr lang="en-US" sz="1800" kern="1200" dirty="0" smtClean="0"/>
            <a:t> </a:t>
          </a:r>
          <a:r>
            <a:rPr lang="en-US" sz="1800" kern="1200" dirty="0" err="1" smtClean="0"/>
            <a:t>produktivitas</a:t>
          </a:r>
          <a:r>
            <a:rPr lang="en-US" sz="1800" kern="1200" dirty="0" smtClean="0"/>
            <a:t>  </a:t>
          </a:r>
          <a:r>
            <a:rPr lang="en-US" sz="1800" kern="1200" dirty="0" err="1" smtClean="0"/>
            <a:t>sektor</a:t>
          </a:r>
          <a:r>
            <a:rPr lang="en-US" sz="1800" kern="1200" dirty="0" smtClean="0"/>
            <a:t>  </a:t>
          </a:r>
          <a:r>
            <a:rPr lang="en-US" sz="1800" kern="1200" dirty="0" err="1" smtClean="0"/>
            <a:t>pertanian</a:t>
          </a:r>
          <a:r>
            <a:rPr lang="en-US" sz="1800" kern="1200" dirty="0" smtClean="0"/>
            <a:t>.  </a:t>
          </a:r>
          <a:r>
            <a:rPr lang="en-US" sz="1800" kern="1200" dirty="0" err="1" smtClean="0"/>
            <a:t>Lebih</a:t>
          </a:r>
          <a:r>
            <a:rPr lang="en-US" sz="1800" kern="1200" dirty="0" smtClean="0"/>
            <a:t>  </a:t>
          </a:r>
          <a:r>
            <a:rPr lang="en-US" sz="1800" kern="1200" dirty="0" err="1" smtClean="0"/>
            <a:t>dari</a:t>
          </a:r>
          <a:r>
            <a:rPr lang="en-US" sz="1800" kern="1200" dirty="0" smtClean="0"/>
            <a:t>  </a:t>
          </a:r>
          <a:r>
            <a:rPr lang="en-US" sz="1800" kern="1200" dirty="0" err="1" smtClean="0"/>
            <a:t>sekadar</a:t>
          </a:r>
          <a:r>
            <a:rPr lang="en-US" sz="1800" kern="1200" dirty="0" smtClean="0"/>
            <a:t>  </a:t>
          </a:r>
          <a:r>
            <a:rPr lang="en-US" sz="1800" kern="1200" dirty="0" err="1" smtClean="0"/>
            <a:t>teknologi</a:t>
          </a:r>
          <a:r>
            <a:rPr lang="en-US" sz="1800" kern="1200" dirty="0" smtClean="0"/>
            <a:t>  </a:t>
          </a:r>
          <a:r>
            <a:rPr lang="en-US" sz="1800" kern="1200" dirty="0" err="1" smtClean="0"/>
            <a:t>baru</a:t>
          </a:r>
          <a:r>
            <a:rPr lang="en-US" sz="1800" kern="1200" dirty="0" smtClean="0"/>
            <a:t>,  </a:t>
          </a:r>
          <a:r>
            <a:rPr lang="en-US" sz="1800" kern="1200" dirty="0" err="1" smtClean="0"/>
            <a:t>inovasi</a:t>
          </a:r>
          <a:r>
            <a:rPr lang="en-US" sz="1800" kern="1200" dirty="0" smtClean="0"/>
            <a:t>  </a:t>
          </a:r>
          <a:r>
            <a:rPr lang="en-US" sz="1800" kern="1200" dirty="0" err="1" smtClean="0"/>
            <a:t>dalam</a:t>
          </a:r>
          <a:r>
            <a:rPr lang="en-US" sz="1800" kern="1200" dirty="0" smtClean="0"/>
            <a:t>  </a:t>
          </a:r>
          <a:r>
            <a:rPr lang="en-US" sz="1800" kern="1200" dirty="0" err="1" smtClean="0"/>
            <a:t>teknologi</a:t>
          </a:r>
          <a:r>
            <a:rPr lang="en-US" sz="1800" kern="1200" dirty="0" smtClean="0"/>
            <a:t> </a:t>
          </a:r>
          <a:r>
            <a:rPr lang="en-US" sz="1800" kern="1200" dirty="0" err="1" smtClean="0"/>
            <a:t>pertanian</a:t>
          </a:r>
          <a:r>
            <a:rPr lang="en-US" sz="1800" kern="1200" dirty="0" smtClean="0"/>
            <a:t> </a:t>
          </a:r>
          <a:r>
            <a:rPr lang="en-US" sz="1800" kern="1200" dirty="0" err="1" smtClean="0"/>
            <a:t>merupakan</a:t>
          </a:r>
          <a:r>
            <a:rPr lang="en-US" sz="1800" kern="1200" dirty="0" smtClean="0"/>
            <a:t> </a:t>
          </a:r>
          <a:r>
            <a:rPr lang="en-US" sz="1800" kern="1200" dirty="0" err="1" smtClean="0"/>
            <a:t>pendorong</a:t>
          </a:r>
          <a:r>
            <a:rPr lang="en-US" sz="1800" kern="1200" dirty="0" smtClean="0"/>
            <a:t> </a:t>
          </a:r>
          <a:r>
            <a:rPr lang="en-US" sz="1800" kern="1200" dirty="0" err="1" smtClean="0"/>
            <a:t>perubahan</a:t>
          </a:r>
          <a:r>
            <a:rPr lang="en-US" sz="1800" kern="1200" dirty="0" smtClean="0"/>
            <a:t> </a:t>
          </a:r>
          <a:r>
            <a:rPr lang="en-US" sz="1800" kern="1200" dirty="0" err="1" smtClean="0"/>
            <a:t>dalam</a:t>
          </a:r>
          <a:r>
            <a:rPr lang="en-US" sz="1800" kern="1200" dirty="0" smtClean="0"/>
            <a:t> </a:t>
          </a:r>
          <a:r>
            <a:rPr lang="en-US" sz="1800" kern="1200" dirty="0" err="1" smtClean="0"/>
            <a:t>komunitas</a:t>
          </a:r>
          <a:r>
            <a:rPr lang="en-US" sz="1800" kern="1200" dirty="0" smtClean="0"/>
            <a:t> </a:t>
          </a:r>
          <a:r>
            <a:rPr lang="en-US" sz="1800" kern="1200" dirty="0" err="1" smtClean="0"/>
            <a:t>pertanian</a:t>
          </a:r>
          <a:r>
            <a:rPr lang="en-US" sz="1800" kern="1200" dirty="0" smtClean="0"/>
            <a:t>. </a:t>
          </a:r>
          <a:endParaRPr lang="en-US" sz="1800" kern="1200" dirty="0"/>
        </a:p>
        <a:p>
          <a:pPr marL="228600" lvl="1" indent="-228600" algn="l" defTabSz="1066800">
            <a:lnSpc>
              <a:spcPct val="90000"/>
            </a:lnSpc>
            <a:spcBef>
              <a:spcPct val="0"/>
            </a:spcBef>
            <a:spcAft>
              <a:spcPct val="15000"/>
            </a:spcAft>
            <a:buChar char="••"/>
          </a:pPr>
          <a:endParaRPr lang="en-US" sz="2400" kern="1200" dirty="0"/>
        </a:p>
      </dsp:txBody>
      <dsp:txXfrm>
        <a:off x="2518232" y="1672628"/>
        <a:ext cx="9312644" cy="1520571"/>
      </dsp:txXfrm>
    </dsp:sp>
    <dsp:sp modelId="{9A4BDC3D-2D0F-4934-92F4-A4C478886DFE}">
      <dsp:nvSpPr>
        <dsp:cNvPr id="0" name=""/>
        <dsp:cNvSpPr/>
      </dsp:nvSpPr>
      <dsp:spPr>
        <a:xfrm>
          <a:off x="152057" y="1824685"/>
          <a:ext cx="2366175" cy="1216457"/>
        </a:xfrm>
        <a:prstGeom prst="roundRect">
          <a:avLst>
            <a:gd name="adj" fmla="val 10000"/>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35E8B0-A186-4A37-AB07-BCCDBAC84665}">
      <dsp:nvSpPr>
        <dsp:cNvPr id="0" name=""/>
        <dsp:cNvSpPr/>
      </dsp:nvSpPr>
      <dsp:spPr>
        <a:xfrm>
          <a:off x="0" y="3345256"/>
          <a:ext cx="11830877" cy="152057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lvl="0" algn="ctr" defTabSz="800100">
            <a:lnSpc>
              <a:spcPct val="90000"/>
            </a:lnSpc>
            <a:spcBef>
              <a:spcPct val="0"/>
            </a:spcBef>
            <a:spcAft>
              <a:spcPct val="35000"/>
            </a:spcAft>
          </a:pPr>
          <a:r>
            <a:rPr lang="en-US" sz="1800" kern="1200" dirty="0" err="1" smtClean="0">
              <a:solidFill>
                <a:schemeClr val="bg1"/>
              </a:solidFill>
            </a:rPr>
            <a:t>Dokumetasi</a:t>
          </a:r>
          <a:r>
            <a:rPr lang="en-US" sz="1800" kern="1200" dirty="0" smtClean="0">
              <a:solidFill>
                <a:schemeClr val="bg1"/>
              </a:solidFill>
            </a:rPr>
            <a:t> </a:t>
          </a:r>
          <a:r>
            <a:rPr lang="en-US" sz="1800" kern="1200" dirty="0" err="1" smtClean="0">
              <a:solidFill>
                <a:schemeClr val="bg1"/>
              </a:solidFill>
            </a:rPr>
            <a:t>pertanian</a:t>
          </a:r>
          <a:r>
            <a:rPr lang="en-US" sz="1800" kern="1200" dirty="0" smtClean="0">
              <a:solidFill>
                <a:schemeClr val="bg1"/>
              </a:solidFill>
            </a:rPr>
            <a:t> </a:t>
          </a:r>
          <a:r>
            <a:rPr lang="en-US" sz="1800" kern="1200" dirty="0" err="1" smtClean="0">
              <a:solidFill>
                <a:schemeClr val="bg1"/>
              </a:solidFill>
            </a:rPr>
            <a:t>terkait</a:t>
          </a:r>
          <a:r>
            <a:rPr lang="en-US" sz="1800" kern="1200" dirty="0" smtClean="0">
              <a:solidFill>
                <a:schemeClr val="bg1"/>
              </a:solidFill>
            </a:rPr>
            <a:t> </a:t>
          </a:r>
          <a:r>
            <a:rPr lang="en-US" sz="1800" kern="1200" dirty="0" err="1" smtClean="0">
              <a:solidFill>
                <a:schemeClr val="bg1"/>
              </a:solidFill>
            </a:rPr>
            <a:t>adopsi</a:t>
          </a:r>
          <a:r>
            <a:rPr lang="en-US" sz="1800" kern="1200" dirty="0" smtClean="0">
              <a:solidFill>
                <a:schemeClr val="bg1"/>
              </a:solidFill>
            </a:rPr>
            <a:t> </a:t>
          </a:r>
          <a:r>
            <a:rPr lang="en-US" sz="1800" kern="1200" dirty="0" err="1" smtClean="0">
              <a:solidFill>
                <a:schemeClr val="bg1"/>
              </a:solidFill>
            </a:rPr>
            <a:t>teknologi</a:t>
          </a:r>
          <a:endParaRPr lang="en-US" sz="1800" kern="1200" dirty="0" smtClean="0">
            <a:solidFill>
              <a:schemeClr val="bg1"/>
            </a:solidFill>
          </a:endParaRPr>
        </a:p>
        <a:p>
          <a:pPr lvl="0" algn="ctr" defTabSz="800100">
            <a:lnSpc>
              <a:spcPct val="90000"/>
            </a:lnSpc>
            <a:spcBef>
              <a:spcPct val="0"/>
            </a:spcBef>
            <a:spcAft>
              <a:spcPct val="35000"/>
            </a:spcAft>
          </a:pPr>
          <a:r>
            <a:rPr lang="en-US" sz="1800" kern="1200" dirty="0" err="1" smtClean="0">
              <a:solidFill>
                <a:schemeClr val="bg1"/>
              </a:solidFill>
            </a:rPr>
            <a:t>Pemerintah</a:t>
          </a:r>
          <a:r>
            <a:rPr lang="en-US" sz="1800" kern="1200" dirty="0" smtClean="0">
              <a:solidFill>
                <a:schemeClr val="bg1"/>
              </a:solidFill>
            </a:rPr>
            <a:t> </a:t>
          </a:r>
          <a:r>
            <a:rPr lang="en-US" sz="1800" kern="1200" dirty="0" err="1" smtClean="0">
              <a:solidFill>
                <a:schemeClr val="bg1"/>
              </a:solidFill>
            </a:rPr>
            <a:t>harus</a:t>
          </a:r>
          <a:r>
            <a:rPr lang="en-US" sz="1800" kern="1200" dirty="0" smtClean="0">
              <a:solidFill>
                <a:schemeClr val="bg1"/>
              </a:solidFill>
            </a:rPr>
            <a:t> </a:t>
          </a:r>
          <a:r>
            <a:rPr lang="en-US" sz="1800" kern="1200" dirty="0" err="1" smtClean="0">
              <a:solidFill>
                <a:schemeClr val="bg1"/>
              </a:solidFill>
            </a:rPr>
            <a:t>menjadi</a:t>
          </a:r>
          <a:r>
            <a:rPr lang="en-US" sz="1800" kern="1200" dirty="0" smtClean="0">
              <a:solidFill>
                <a:schemeClr val="bg1"/>
              </a:solidFill>
            </a:rPr>
            <a:t> </a:t>
          </a:r>
          <a:r>
            <a:rPr lang="en-US" sz="1800" kern="1200" dirty="0" err="1" smtClean="0">
              <a:solidFill>
                <a:schemeClr val="bg1"/>
              </a:solidFill>
            </a:rPr>
            <a:t>pelopor</a:t>
          </a:r>
          <a:r>
            <a:rPr lang="en-US" sz="1800" kern="1200" dirty="0" smtClean="0">
              <a:solidFill>
                <a:schemeClr val="bg1"/>
              </a:solidFill>
            </a:rPr>
            <a:t> </a:t>
          </a:r>
          <a:r>
            <a:rPr lang="en-US" sz="1800" kern="1200" dirty="0" err="1" smtClean="0">
              <a:solidFill>
                <a:schemeClr val="bg1"/>
              </a:solidFill>
            </a:rPr>
            <a:t>terkait</a:t>
          </a:r>
          <a:r>
            <a:rPr lang="en-US" sz="1800" kern="1200" dirty="0" smtClean="0">
              <a:solidFill>
                <a:schemeClr val="bg1"/>
              </a:solidFill>
            </a:rPr>
            <a:t> </a:t>
          </a:r>
          <a:r>
            <a:rPr lang="en-US" sz="1800" kern="1200" dirty="0" err="1" smtClean="0">
              <a:solidFill>
                <a:schemeClr val="bg1"/>
              </a:solidFill>
            </a:rPr>
            <a:t>pertanian</a:t>
          </a:r>
          <a:r>
            <a:rPr lang="en-US" sz="1800" kern="1200" dirty="0" smtClean="0">
              <a:solidFill>
                <a:schemeClr val="bg1"/>
              </a:solidFill>
            </a:rPr>
            <a:t> </a:t>
          </a:r>
          <a:r>
            <a:rPr lang="en-US" sz="1800" kern="1200" dirty="0" err="1" smtClean="0">
              <a:solidFill>
                <a:schemeClr val="bg1"/>
              </a:solidFill>
            </a:rPr>
            <a:t>terkait</a:t>
          </a:r>
          <a:r>
            <a:rPr lang="en-US" sz="1800" kern="1200" dirty="0" smtClean="0">
              <a:solidFill>
                <a:schemeClr val="bg1"/>
              </a:solidFill>
            </a:rPr>
            <a:t> </a:t>
          </a:r>
          <a:r>
            <a:rPr lang="en-US" sz="1800" kern="1200" dirty="0" err="1" smtClean="0">
              <a:solidFill>
                <a:schemeClr val="bg1"/>
              </a:solidFill>
            </a:rPr>
            <a:t>adopsi</a:t>
          </a:r>
          <a:r>
            <a:rPr lang="en-US" sz="1800" kern="1200" dirty="0" smtClean="0">
              <a:solidFill>
                <a:schemeClr val="bg1"/>
              </a:solidFill>
            </a:rPr>
            <a:t> </a:t>
          </a:r>
          <a:r>
            <a:rPr lang="en-US" sz="1800" kern="1200" dirty="0" err="1" smtClean="0">
              <a:solidFill>
                <a:schemeClr val="bg1"/>
              </a:solidFill>
            </a:rPr>
            <a:t>teknologi</a:t>
          </a:r>
          <a:r>
            <a:rPr lang="en-US" sz="1800" kern="1200" dirty="0" smtClean="0">
              <a:solidFill>
                <a:schemeClr val="bg1"/>
              </a:solidFill>
            </a:rPr>
            <a:t> </a:t>
          </a:r>
          <a:r>
            <a:rPr lang="en-US" sz="1800" kern="1200" dirty="0" err="1" smtClean="0">
              <a:solidFill>
                <a:schemeClr val="bg1"/>
              </a:solidFill>
            </a:rPr>
            <a:t>sesuai</a:t>
          </a:r>
          <a:r>
            <a:rPr lang="en-US" sz="1800" kern="1200" dirty="0" smtClean="0">
              <a:solidFill>
                <a:schemeClr val="bg1"/>
              </a:solidFill>
            </a:rPr>
            <a:t> </a:t>
          </a:r>
          <a:r>
            <a:rPr lang="en-US" sz="1800" kern="1200" dirty="0" err="1" smtClean="0">
              <a:solidFill>
                <a:schemeClr val="bg1"/>
              </a:solidFill>
            </a:rPr>
            <a:t>dengan</a:t>
          </a:r>
          <a:r>
            <a:rPr lang="en-US" sz="1800" kern="1200" dirty="0" smtClean="0">
              <a:solidFill>
                <a:schemeClr val="bg1"/>
              </a:solidFill>
            </a:rPr>
            <a:t> </a:t>
          </a:r>
          <a:r>
            <a:rPr lang="en-US" sz="1800" kern="1200" dirty="0" err="1" smtClean="0">
              <a:solidFill>
                <a:schemeClr val="bg1"/>
              </a:solidFill>
            </a:rPr>
            <a:t>gambar</a:t>
          </a:r>
          <a:r>
            <a:rPr lang="en-US" sz="1800" kern="1200" dirty="0" smtClean="0">
              <a:solidFill>
                <a:schemeClr val="bg1"/>
              </a:solidFill>
            </a:rPr>
            <a:t> </a:t>
          </a:r>
          <a:r>
            <a:rPr lang="en-US" sz="1800" kern="1200" dirty="0" err="1" smtClean="0">
              <a:solidFill>
                <a:schemeClr val="bg1"/>
              </a:solidFill>
            </a:rPr>
            <a:t>disamping</a:t>
          </a:r>
          <a:r>
            <a:rPr lang="en-US" sz="1800" kern="1200" dirty="0" smtClean="0">
              <a:solidFill>
                <a:schemeClr val="bg1"/>
              </a:solidFill>
            </a:rPr>
            <a:t> </a:t>
          </a:r>
          <a:r>
            <a:rPr lang="en-US" sz="1800" kern="1200" dirty="0" err="1" smtClean="0">
              <a:solidFill>
                <a:schemeClr val="bg1"/>
              </a:solidFill>
            </a:rPr>
            <a:t>dalam</a:t>
          </a:r>
          <a:r>
            <a:rPr lang="en-US" sz="1800" kern="1200" dirty="0" smtClean="0">
              <a:solidFill>
                <a:schemeClr val="bg1"/>
              </a:solidFill>
            </a:rPr>
            <a:t> </a:t>
          </a:r>
          <a:r>
            <a:rPr lang="en-US" sz="1800" kern="1200" dirty="0" err="1" smtClean="0">
              <a:solidFill>
                <a:schemeClr val="bg1"/>
              </a:solidFill>
            </a:rPr>
            <a:t>berbagai</a:t>
          </a:r>
          <a:r>
            <a:rPr lang="en-US" sz="1800" kern="1200" dirty="0" smtClean="0">
              <a:solidFill>
                <a:schemeClr val="bg1"/>
              </a:solidFill>
            </a:rPr>
            <a:t> </a:t>
          </a:r>
          <a:r>
            <a:rPr lang="en-US" sz="1800" kern="1200" dirty="0" err="1" smtClean="0">
              <a:solidFill>
                <a:schemeClr val="bg1"/>
              </a:solidFill>
            </a:rPr>
            <a:t>hal</a:t>
          </a:r>
          <a:r>
            <a:rPr lang="en-US" sz="1800" kern="1200" dirty="0" smtClean="0">
              <a:solidFill>
                <a:schemeClr val="bg1"/>
              </a:solidFill>
            </a:rPr>
            <a:t>, </a:t>
          </a:r>
          <a:r>
            <a:rPr lang="en-US" sz="1800" kern="1200" dirty="0" err="1" smtClean="0">
              <a:solidFill>
                <a:schemeClr val="bg1"/>
              </a:solidFill>
            </a:rPr>
            <a:t>termasuk</a:t>
          </a:r>
          <a:r>
            <a:rPr lang="en-US" sz="1800" kern="1200" dirty="0" smtClean="0">
              <a:solidFill>
                <a:schemeClr val="bg1"/>
              </a:solidFill>
            </a:rPr>
            <a:t> </a:t>
          </a:r>
          <a:r>
            <a:rPr lang="en-US" sz="1800" kern="1200" dirty="0" err="1" smtClean="0">
              <a:solidFill>
                <a:schemeClr val="bg1"/>
              </a:solidFill>
            </a:rPr>
            <a:t>dalam</a:t>
          </a:r>
          <a:r>
            <a:rPr lang="en-US" sz="1800" kern="1200" dirty="0" smtClean="0">
              <a:solidFill>
                <a:schemeClr val="bg1"/>
              </a:solidFill>
            </a:rPr>
            <a:t> </a:t>
          </a:r>
          <a:r>
            <a:rPr lang="en-US" sz="1800" kern="1200" dirty="0" err="1" smtClean="0">
              <a:solidFill>
                <a:schemeClr val="bg1"/>
              </a:solidFill>
            </a:rPr>
            <a:t>bekerja</a:t>
          </a:r>
          <a:r>
            <a:rPr lang="en-US" sz="1800" kern="1200" dirty="0" smtClean="0">
              <a:solidFill>
                <a:schemeClr val="bg1"/>
              </a:solidFill>
            </a:rPr>
            <a:t> </a:t>
          </a:r>
          <a:r>
            <a:rPr lang="en-US" sz="1800" kern="1200" dirty="0" err="1" smtClean="0">
              <a:solidFill>
                <a:schemeClr val="bg1"/>
              </a:solidFill>
            </a:rPr>
            <a:t>dengan</a:t>
          </a:r>
          <a:r>
            <a:rPr lang="en-US" sz="1800" kern="1200" dirty="0" smtClean="0">
              <a:solidFill>
                <a:schemeClr val="bg1"/>
              </a:solidFill>
            </a:rPr>
            <a:t> </a:t>
          </a:r>
          <a:r>
            <a:rPr lang="en-US" sz="1800" kern="1200" dirty="0" err="1" smtClean="0">
              <a:solidFill>
                <a:schemeClr val="bg1"/>
              </a:solidFill>
            </a:rPr>
            <a:t>jujur</a:t>
          </a:r>
          <a:r>
            <a:rPr lang="en-US" sz="1800" kern="1200" dirty="0" smtClean="0">
              <a:solidFill>
                <a:schemeClr val="bg1"/>
              </a:solidFill>
            </a:rPr>
            <a:t>, </a:t>
          </a:r>
          <a:r>
            <a:rPr lang="en-US" sz="1800" kern="1200" dirty="0" err="1" smtClean="0">
              <a:solidFill>
                <a:schemeClr val="bg1"/>
              </a:solidFill>
            </a:rPr>
            <a:t>disiplin</a:t>
          </a:r>
          <a:r>
            <a:rPr lang="en-US" sz="1800" kern="1200" dirty="0" smtClean="0">
              <a:solidFill>
                <a:schemeClr val="bg1"/>
              </a:solidFill>
            </a:rPr>
            <a:t>, </a:t>
          </a:r>
          <a:r>
            <a:rPr lang="en-US" sz="1800" kern="1200" dirty="0" err="1" smtClean="0">
              <a:solidFill>
                <a:schemeClr val="bg1"/>
              </a:solidFill>
            </a:rPr>
            <a:t>dan</a:t>
          </a:r>
          <a:r>
            <a:rPr lang="en-US" sz="1800" kern="1200" dirty="0" smtClean="0">
              <a:solidFill>
                <a:schemeClr val="bg1"/>
              </a:solidFill>
            </a:rPr>
            <a:t> </a:t>
          </a:r>
          <a:r>
            <a:rPr lang="en-US" sz="1800" kern="1200" dirty="0" err="1" smtClean="0">
              <a:solidFill>
                <a:schemeClr val="bg1"/>
              </a:solidFill>
            </a:rPr>
            <a:t>taat</a:t>
          </a:r>
          <a:r>
            <a:rPr lang="en-US" sz="1800" kern="1200" dirty="0" smtClean="0">
              <a:solidFill>
                <a:schemeClr val="bg1"/>
              </a:solidFill>
            </a:rPr>
            <a:t> </a:t>
          </a:r>
          <a:r>
            <a:rPr lang="en-US" sz="1800" kern="1200" dirty="0" err="1" smtClean="0">
              <a:solidFill>
                <a:schemeClr val="bg1"/>
              </a:solidFill>
            </a:rPr>
            <a:t>aturan</a:t>
          </a:r>
          <a:r>
            <a:rPr lang="en-US" sz="1800" kern="1200" dirty="0" smtClean="0">
              <a:solidFill>
                <a:schemeClr val="bg1"/>
              </a:solidFill>
            </a:rPr>
            <a:t>. </a:t>
          </a:r>
          <a:r>
            <a:rPr lang="en-US" sz="1800" kern="1200" dirty="0" err="1" smtClean="0">
              <a:solidFill>
                <a:schemeClr val="bg1"/>
              </a:solidFill>
            </a:rPr>
            <a:t>Selain</a:t>
          </a:r>
          <a:r>
            <a:rPr lang="en-US" sz="1800" kern="1200" dirty="0" smtClean="0">
              <a:solidFill>
                <a:schemeClr val="bg1"/>
              </a:solidFill>
            </a:rPr>
            <a:t> </a:t>
          </a:r>
          <a:r>
            <a:rPr lang="en-US" sz="1800" kern="1200" dirty="0" err="1" smtClean="0">
              <a:solidFill>
                <a:schemeClr val="bg1"/>
              </a:solidFill>
            </a:rPr>
            <a:t>itu</a:t>
          </a:r>
          <a:r>
            <a:rPr lang="en-US" sz="1800" kern="1200" dirty="0" smtClean="0">
              <a:solidFill>
                <a:schemeClr val="bg1"/>
              </a:solidFill>
            </a:rPr>
            <a:t>, </a:t>
          </a:r>
          <a:r>
            <a:rPr lang="en-US" sz="1800" kern="1200" dirty="0" err="1" smtClean="0">
              <a:solidFill>
                <a:schemeClr val="bg1"/>
              </a:solidFill>
            </a:rPr>
            <a:t>pemerintah</a:t>
          </a:r>
          <a:r>
            <a:rPr lang="en-US" sz="1800" kern="1200" dirty="0" smtClean="0">
              <a:solidFill>
                <a:schemeClr val="bg1"/>
              </a:solidFill>
            </a:rPr>
            <a:t> </a:t>
          </a:r>
          <a:r>
            <a:rPr lang="en-US" sz="1800" kern="1200" dirty="0" err="1" smtClean="0">
              <a:solidFill>
                <a:schemeClr val="bg1"/>
              </a:solidFill>
            </a:rPr>
            <a:t>juga</a:t>
          </a:r>
          <a:r>
            <a:rPr lang="en-US" sz="1800" kern="1200" dirty="0" smtClean="0">
              <a:solidFill>
                <a:schemeClr val="bg1"/>
              </a:solidFill>
            </a:rPr>
            <a:t> </a:t>
          </a:r>
          <a:r>
            <a:rPr lang="en-US" sz="1800" kern="1200" dirty="0" err="1" smtClean="0">
              <a:solidFill>
                <a:schemeClr val="bg1"/>
              </a:solidFill>
            </a:rPr>
            <a:t>harus</a:t>
          </a:r>
          <a:r>
            <a:rPr lang="en-US" sz="1800" kern="1200" dirty="0" smtClean="0">
              <a:solidFill>
                <a:schemeClr val="bg1"/>
              </a:solidFill>
            </a:rPr>
            <a:t> </a:t>
          </a:r>
          <a:r>
            <a:rPr lang="en-US" sz="1800" kern="1200" dirty="0" err="1" smtClean="0">
              <a:solidFill>
                <a:schemeClr val="bg1"/>
              </a:solidFill>
            </a:rPr>
            <a:t>peduli</a:t>
          </a:r>
          <a:r>
            <a:rPr lang="en-US" sz="1800" kern="1200" dirty="0" smtClean="0">
              <a:solidFill>
                <a:schemeClr val="bg1"/>
              </a:solidFill>
            </a:rPr>
            <a:t> </a:t>
          </a:r>
          <a:r>
            <a:rPr lang="en-US" sz="1800" kern="1200" dirty="0" err="1" smtClean="0">
              <a:solidFill>
                <a:schemeClr val="bg1"/>
              </a:solidFill>
            </a:rPr>
            <a:t>terhadap</a:t>
          </a:r>
          <a:r>
            <a:rPr lang="en-US" sz="1800" kern="1200" dirty="0" smtClean="0">
              <a:solidFill>
                <a:schemeClr val="bg1"/>
              </a:solidFill>
            </a:rPr>
            <a:t> </a:t>
          </a:r>
          <a:r>
            <a:rPr lang="en-US" sz="1800" kern="1200" dirty="0" err="1" smtClean="0">
              <a:solidFill>
                <a:schemeClr val="bg1"/>
              </a:solidFill>
            </a:rPr>
            <a:t>lingkungan</a:t>
          </a:r>
          <a:r>
            <a:rPr lang="en-US" sz="1800" kern="1200" dirty="0" smtClean="0">
              <a:solidFill>
                <a:schemeClr val="bg1"/>
              </a:solidFill>
            </a:rPr>
            <a:t> </a:t>
          </a:r>
          <a:r>
            <a:rPr lang="en-US" sz="1800" kern="1200" dirty="0" err="1" smtClean="0">
              <a:solidFill>
                <a:schemeClr val="bg1"/>
              </a:solidFill>
            </a:rPr>
            <a:t>dan</a:t>
          </a:r>
          <a:r>
            <a:rPr lang="en-US" sz="1800" kern="1200" dirty="0" smtClean="0">
              <a:solidFill>
                <a:schemeClr val="bg1"/>
              </a:solidFill>
            </a:rPr>
            <a:t> </a:t>
          </a:r>
          <a:r>
            <a:rPr lang="en-US" sz="1800" kern="1200" dirty="0" err="1" smtClean="0">
              <a:solidFill>
                <a:schemeClr val="bg1"/>
              </a:solidFill>
            </a:rPr>
            <a:t>mempromosikan</a:t>
          </a:r>
          <a:r>
            <a:rPr lang="en-US" sz="1800" kern="1200" dirty="0" smtClean="0">
              <a:solidFill>
                <a:schemeClr val="bg1"/>
              </a:solidFill>
            </a:rPr>
            <a:t> </a:t>
          </a:r>
          <a:r>
            <a:rPr lang="en-US" sz="1800" kern="1200" dirty="0" err="1" smtClean="0">
              <a:solidFill>
                <a:schemeClr val="bg1"/>
              </a:solidFill>
            </a:rPr>
            <a:t>semangat</a:t>
          </a:r>
          <a:r>
            <a:rPr lang="en-US" sz="1800" kern="1200" dirty="0" smtClean="0">
              <a:solidFill>
                <a:schemeClr val="bg1"/>
              </a:solidFill>
            </a:rPr>
            <a:t> </a:t>
          </a:r>
          <a:r>
            <a:rPr lang="en-US" sz="1800" kern="1200" dirty="0" err="1" smtClean="0">
              <a:solidFill>
                <a:schemeClr val="bg1"/>
              </a:solidFill>
            </a:rPr>
            <a:t>sportif</a:t>
          </a:r>
          <a:r>
            <a:rPr lang="en-US" sz="1800" kern="1200" dirty="0" smtClean="0">
              <a:solidFill>
                <a:schemeClr val="bg1"/>
              </a:solidFill>
            </a:rPr>
            <a:t>. </a:t>
          </a:r>
          <a:endParaRPr lang="en-US" sz="1800" kern="1200" dirty="0">
            <a:solidFill>
              <a:schemeClr val="bg1"/>
            </a:solidFill>
          </a:endParaRPr>
        </a:p>
        <a:p>
          <a:pPr marL="228600" lvl="1" indent="-228600" algn="l" defTabSz="1066800">
            <a:lnSpc>
              <a:spcPct val="90000"/>
            </a:lnSpc>
            <a:spcBef>
              <a:spcPct val="0"/>
            </a:spcBef>
            <a:spcAft>
              <a:spcPct val="15000"/>
            </a:spcAft>
            <a:buChar char="••"/>
          </a:pPr>
          <a:endParaRPr lang="en-US" sz="2400" kern="1200" dirty="0"/>
        </a:p>
        <a:p>
          <a:pPr marL="228600" lvl="1" indent="-228600" algn="l" defTabSz="1066800">
            <a:lnSpc>
              <a:spcPct val="90000"/>
            </a:lnSpc>
            <a:spcBef>
              <a:spcPct val="0"/>
            </a:spcBef>
            <a:spcAft>
              <a:spcPct val="15000"/>
            </a:spcAft>
            <a:buChar char="••"/>
          </a:pPr>
          <a:endParaRPr lang="en-US" sz="2400" kern="1200"/>
        </a:p>
      </dsp:txBody>
      <dsp:txXfrm>
        <a:off x="2518232" y="3345256"/>
        <a:ext cx="9312644" cy="1520571"/>
      </dsp:txXfrm>
    </dsp:sp>
    <dsp:sp modelId="{BC8D6DF9-8F08-4C17-AB4B-20CFA5AAB22E}">
      <dsp:nvSpPr>
        <dsp:cNvPr id="0" name=""/>
        <dsp:cNvSpPr/>
      </dsp:nvSpPr>
      <dsp:spPr>
        <a:xfrm>
          <a:off x="152057" y="3497313"/>
          <a:ext cx="2366175" cy="1216457"/>
        </a:xfrm>
        <a:prstGeom prst="roundRect">
          <a:avLst>
            <a:gd name="adj" fmla="val 10000"/>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0C846C-45CA-4F1C-A5AE-DB076A79C62E}">
      <dsp:nvSpPr>
        <dsp:cNvPr id="0" name=""/>
        <dsp:cNvSpPr/>
      </dsp:nvSpPr>
      <dsp:spPr>
        <a:xfrm>
          <a:off x="4448" y="813185"/>
          <a:ext cx="2674656" cy="106986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a:lnSpc>
              <a:spcPct val="90000"/>
            </a:lnSpc>
            <a:spcBef>
              <a:spcPct val="0"/>
            </a:spcBef>
            <a:spcAft>
              <a:spcPct val="35000"/>
            </a:spcAft>
          </a:pPr>
          <a:r>
            <a:rPr lang="en-US" sz="3100" b="1" kern="1200" dirty="0" err="1" smtClean="0"/>
            <a:t>Sebagai</a:t>
          </a:r>
          <a:r>
            <a:rPr lang="en-US" sz="3100" b="1" kern="1200" dirty="0" smtClean="0"/>
            <a:t> </a:t>
          </a:r>
          <a:r>
            <a:rPr lang="en-US" sz="3100" b="1" kern="1200" dirty="0" err="1" smtClean="0"/>
            <a:t>Stabilisator</a:t>
          </a:r>
          <a:endParaRPr lang="en-US" sz="3100" kern="1200" dirty="0"/>
        </a:p>
      </dsp:txBody>
      <dsp:txXfrm>
        <a:off x="4448" y="813185"/>
        <a:ext cx="2674656" cy="1069862"/>
      </dsp:txXfrm>
    </dsp:sp>
    <dsp:sp modelId="{F4BE49FE-7F96-41DE-B02B-6B7604F224B8}">
      <dsp:nvSpPr>
        <dsp:cNvPr id="0" name=""/>
        <dsp:cNvSpPr/>
      </dsp:nvSpPr>
      <dsp:spPr>
        <a:xfrm>
          <a:off x="4448" y="1883048"/>
          <a:ext cx="2674656" cy="364047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just" defTabSz="800100">
            <a:lnSpc>
              <a:spcPct val="90000"/>
            </a:lnSpc>
            <a:spcBef>
              <a:spcPct val="0"/>
            </a:spcBef>
            <a:spcAft>
              <a:spcPct val="15000"/>
            </a:spcAft>
            <a:buChar char="••"/>
          </a:pPr>
          <a:r>
            <a:rPr lang="en-US" sz="1800" kern="1200" dirty="0" err="1" smtClean="0"/>
            <a:t>Dalam</a:t>
          </a:r>
          <a:r>
            <a:rPr lang="en-US" sz="1800" kern="1200" dirty="0" smtClean="0"/>
            <a:t> </a:t>
          </a:r>
          <a:r>
            <a:rPr lang="en-US" sz="1800" kern="1200" dirty="0" err="1" smtClean="0"/>
            <a:t>hal</a:t>
          </a:r>
          <a:r>
            <a:rPr lang="en-US" sz="1800" kern="1200" dirty="0" smtClean="0"/>
            <a:t> </a:t>
          </a:r>
          <a:r>
            <a:rPr lang="en-US" sz="1800" kern="1200" dirty="0" err="1" smtClean="0"/>
            <a:t>peningkatan</a:t>
          </a:r>
          <a:r>
            <a:rPr lang="en-US" sz="1800" kern="1200" dirty="0" smtClean="0"/>
            <a:t> </a:t>
          </a:r>
          <a:r>
            <a:rPr lang="en-US" sz="1800" kern="1200" dirty="0" err="1" smtClean="0"/>
            <a:t>hasil</a:t>
          </a:r>
          <a:r>
            <a:rPr lang="en-US" sz="1800" kern="1200" dirty="0" smtClean="0"/>
            <a:t> </a:t>
          </a:r>
          <a:r>
            <a:rPr lang="en-US" sz="1800" kern="1200" dirty="0" err="1" smtClean="0"/>
            <a:t>petani</a:t>
          </a:r>
          <a:r>
            <a:rPr lang="en-US" sz="1800" kern="1200" dirty="0" smtClean="0"/>
            <a:t> </a:t>
          </a:r>
          <a:r>
            <a:rPr lang="en-US" sz="1800" kern="1200" dirty="0" err="1" smtClean="0"/>
            <a:t>padi</a:t>
          </a:r>
          <a:r>
            <a:rPr lang="en-US" sz="1800" kern="1200" dirty="0" smtClean="0"/>
            <a:t>, </a:t>
          </a:r>
          <a:r>
            <a:rPr lang="en-US" sz="1800" kern="1200" dirty="0" err="1" smtClean="0"/>
            <a:t>Pemerintah</a:t>
          </a:r>
          <a:r>
            <a:rPr lang="en-US" sz="1800" kern="1200" dirty="0" smtClean="0"/>
            <a:t> </a:t>
          </a:r>
          <a:r>
            <a:rPr lang="en-US" sz="1800" kern="1200" dirty="0" err="1" smtClean="0"/>
            <a:t>berupaya</a:t>
          </a:r>
          <a:r>
            <a:rPr lang="en-US" sz="1800" kern="1200" dirty="0" smtClean="0"/>
            <a:t> </a:t>
          </a:r>
          <a:r>
            <a:rPr lang="en-US" sz="1800" kern="1200" dirty="0" err="1" smtClean="0"/>
            <a:t>menjaga</a:t>
          </a:r>
          <a:r>
            <a:rPr lang="en-US" sz="1800" kern="1200" dirty="0" smtClean="0"/>
            <a:t> </a:t>
          </a:r>
          <a:r>
            <a:rPr lang="en-US" sz="1800" kern="1200" dirty="0" err="1" smtClean="0"/>
            <a:t>harga</a:t>
          </a:r>
          <a:r>
            <a:rPr lang="en-US" sz="1800" kern="1200" dirty="0" smtClean="0"/>
            <a:t> </a:t>
          </a:r>
          <a:r>
            <a:rPr lang="en-US" sz="1800" kern="1200" dirty="0" err="1" smtClean="0"/>
            <a:t>hasil</a:t>
          </a:r>
          <a:r>
            <a:rPr lang="en-US" sz="1800" kern="1200" dirty="0" smtClean="0"/>
            <a:t> </a:t>
          </a:r>
          <a:r>
            <a:rPr lang="en-US" sz="1800" kern="1200" dirty="0" err="1" smtClean="0"/>
            <a:t>pertanian</a:t>
          </a:r>
          <a:r>
            <a:rPr lang="en-US" sz="1800" kern="1200" dirty="0" smtClean="0"/>
            <a:t> agar </a:t>
          </a:r>
          <a:r>
            <a:rPr lang="en-US" sz="1800" kern="1200" dirty="0" err="1" smtClean="0"/>
            <a:t>tetap</a:t>
          </a:r>
          <a:r>
            <a:rPr lang="en-US" sz="1800" kern="1200" dirty="0" smtClean="0"/>
            <a:t> </a:t>
          </a:r>
          <a:r>
            <a:rPr lang="en-US" sz="1800" kern="1200" dirty="0" err="1" smtClean="0"/>
            <a:t>stabil</a:t>
          </a:r>
          <a:r>
            <a:rPr lang="en-US" sz="1800" kern="1200" dirty="0" smtClean="0"/>
            <a:t>, </a:t>
          </a:r>
          <a:r>
            <a:rPr lang="en-US" sz="1800" kern="1200" dirty="0" err="1" smtClean="0"/>
            <a:t>terutama</a:t>
          </a:r>
          <a:r>
            <a:rPr lang="en-US" sz="1800" kern="1200" dirty="0" smtClean="0"/>
            <a:t> </a:t>
          </a:r>
          <a:r>
            <a:rPr lang="en-US" sz="1800" kern="1200" dirty="0" err="1" smtClean="0"/>
            <a:t>pada</a:t>
          </a:r>
          <a:r>
            <a:rPr lang="en-US" sz="1800" kern="1200" dirty="0" smtClean="0"/>
            <a:t> </a:t>
          </a:r>
          <a:r>
            <a:rPr lang="en-US" sz="1800" kern="1200" dirty="0" err="1" smtClean="0"/>
            <a:t>tingkat</a:t>
          </a:r>
          <a:r>
            <a:rPr lang="en-US" sz="1800" kern="1200" dirty="0" smtClean="0"/>
            <a:t> </a:t>
          </a:r>
          <a:r>
            <a:rPr lang="en-US" sz="1800" kern="1200" dirty="0" err="1" smtClean="0"/>
            <a:t>petani</a:t>
          </a:r>
          <a:r>
            <a:rPr lang="en-US" sz="1800" kern="1200" dirty="0" smtClean="0"/>
            <a:t> </a:t>
          </a:r>
          <a:r>
            <a:rPr lang="en-US" sz="1800" kern="1200" dirty="0" err="1" smtClean="0"/>
            <a:t>padi</a:t>
          </a:r>
          <a:r>
            <a:rPr lang="en-US" sz="1800" kern="1200" dirty="0" smtClean="0"/>
            <a:t>. </a:t>
          </a:r>
          <a:r>
            <a:rPr lang="en-US" sz="1800" kern="1200" dirty="0" err="1" smtClean="0"/>
            <a:t>Ini</a:t>
          </a:r>
          <a:r>
            <a:rPr lang="en-US" sz="1800" kern="1200" dirty="0" smtClean="0"/>
            <a:t> </a:t>
          </a:r>
          <a:r>
            <a:rPr lang="en-US" sz="1800" kern="1200" dirty="0" err="1" smtClean="0"/>
            <a:t>membantu</a:t>
          </a:r>
          <a:r>
            <a:rPr lang="en-US" sz="1800" kern="1200" dirty="0" smtClean="0"/>
            <a:t> </a:t>
          </a:r>
          <a:r>
            <a:rPr lang="en-US" sz="1800" kern="1200" dirty="0" err="1" smtClean="0"/>
            <a:t>petani</a:t>
          </a:r>
          <a:r>
            <a:rPr lang="en-US" sz="1800" kern="1200" dirty="0" smtClean="0"/>
            <a:t> </a:t>
          </a:r>
          <a:r>
            <a:rPr lang="en-US" sz="1800" kern="1200" dirty="0" err="1" smtClean="0"/>
            <a:t>mendapatkan</a:t>
          </a:r>
          <a:r>
            <a:rPr lang="en-US" sz="1800" kern="1200" dirty="0" smtClean="0"/>
            <a:t> </a:t>
          </a:r>
          <a:r>
            <a:rPr lang="en-US" sz="1800" kern="1200" dirty="0" err="1" smtClean="0"/>
            <a:t>pendapatan</a:t>
          </a:r>
          <a:r>
            <a:rPr lang="en-US" sz="1800" kern="1200" dirty="0" smtClean="0"/>
            <a:t> yang </a:t>
          </a:r>
          <a:r>
            <a:rPr lang="en-US" sz="1800" kern="1200" dirty="0" err="1" smtClean="0"/>
            <a:t>lebih</a:t>
          </a:r>
          <a:r>
            <a:rPr lang="en-US" sz="1800" kern="1200" dirty="0" smtClean="0"/>
            <a:t> </a:t>
          </a:r>
          <a:r>
            <a:rPr lang="en-US" sz="1800" kern="1200" dirty="0" err="1" smtClean="0"/>
            <a:t>baik</a:t>
          </a:r>
          <a:r>
            <a:rPr lang="en-US" sz="1800" kern="1200" dirty="0" smtClean="0"/>
            <a:t>.</a:t>
          </a:r>
          <a:endParaRPr lang="en-US" sz="1800" kern="1200" dirty="0"/>
        </a:p>
      </dsp:txBody>
      <dsp:txXfrm>
        <a:off x="4448" y="1883048"/>
        <a:ext cx="2674656" cy="3640470"/>
      </dsp:txXfrm>
    </dsp:sp>
    <dsp:sp modelId="{9A456661-DA5B-4FFF-8E2E-57A8161AA00A}">
      <dsp:nvSpPr>
        <dsp:cNvPr id="0" name=""/>
        <dsp:cNvSpPr/>
      </dsp:nvSpPr>
      <dsp:spPr>
        <a:xfrm>
          <a:off x="3053556" y="813185"/>
          <a:ext cx="2674656" cy="106986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a:lnSpc>
              <a:spcPct val="90000"/>
            </a:lnSpc>
            <a:spcBef>
              <a:spcPct val="0"/>
            </a:spcBef>
            <a:spcAft>
              <a:spcPct val="35000"/>
            </a:spcAft>
          </a:pPr>
          <a:r>
            <a:rPr lang="en-US" sz="3100" b="1" kern="1200" dirty="0" err="1" smtClean="0"/>
            <a:t>Sebagai</a:t>
          </a:r>
          <a:r>
            <a:rPr lang="en-US" sz="3100" b="1" kern="1200" dirty="0" smtClean="0"/>
            <a:t> </a:t>
          </a:r>
          <a:r>
            <a:rPr lang="en-US" sz="3100" b="1" kern="1200" dirty="0" err="1" smtClean="0"/>
            <a:t>Inovator</a:t>
          </a:r>
          <a:endParaRPr lang="en-US" sz="3100" kern="1200" dirty="0"/>
        </a:p>
      </dsp:txBody>
      <dsp:txXfrm>
        <a:off x="3053556" y="813185"/>
        <a:ext cx="2674656" cy="1069862"/>
      </dsp:txXfrm>
    </dsp:sp>
    <dsp:sp modelId="{FFD10B13-C135-4030-9D66-519F9C9150AD}">
      <dsp:nvSpPr>
        <dsp:cNvPr id="0" name=""/>
        <dsp:cNvSpPr/>
      </dsp:nvSpPr>
      <dsp:spPr>
        <a:xfrm>
          <a:off x="3053556" y="1883048"/>
          <a:ext cx="2674656" cy="364047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just" defTabSz="800100">
            <a:lnSpc>
              <a:spcPct val="90000"/>
            </a:lnSpc>
            <a:spcBef>
              <a:spcPct val="0"/>
            </a:spcBef>
            <a:spcAft>
              <a:spcPct val="15000"/>
            </a:spcAft>
            <a:buChar char="••"/>
          </a:pPr>
          <a:r>
            <a:rPr lang="en-US" sz="1800" kern="1200" dirty="0" err="1" smtClean="0"/>
            <a:t>Pelatihan</a:t>
          </a:r>
          <a:r>
            <a:rPr lang="en-US" sz="1800" kern="1200" dirty="0" smtClean="0"/>
            <a:t> </a:t>
          </a:r>
          <a:r>
            <a:rPr lang="en-US" sz="1800" kern="1200" dirty="0" err="1" smtClean="0"/>
            <a:t>dan</a:t>
          </a:r>
          <a:r>
            <a:rPr lang="en-US" sz="1800" kern="1200" dirty="0" smtClean="0"/>
            <a:t> </a:t>
          </a:r>
          <a:r>
            <a:rPr lang="en-US" sz="1800" kern="1200" dirty="0" err="1" smtClean="0"/>
            <a:t>edukasi</a:t>
          </a:r>
          <a:r>
            <a:rPr lang="en-US" sz="1800" kern="1200" dirty="0" smtClean="0"/>
            <a:t> yang </a:t>
          </a:r>
          <a:r>
            <a:rPr lang="en-US" sz="1800" kern="1200" dirty="0" err="1" smtClean="0"/>
            <a:t>diselenggarakan</a:t>
          </a:r>
          <a:r>
            <a:rPr lang="en-US" sz="1800" kern="1200" dirty="0" smtClean="0"/>
            <a:t> </a:t>
          </a:r>
          <a:r>
            <a:rPr lang="en-US" sz="1800" kern="1200" dirty="0" err="1" smtClean="0"/>
            <a:t>oleh</a:t>
          </a:r>
          <a:r>
            <a:rPr lang="en-US" sz="1800" kern="1200" dirty="0" smtClean="0"/>
            <a:t> </a:t>
          </a:r>
          <a:r>
            <a:rPr lang="en-US" sz="1800" kern="1200" dirty="0" err="1" smtClean="0"/>
            <a:t>kelompok</a:t>
          </a:r>
          <a:r>
            <a:rPr lang="en-US" sz="1800" kern="1200" dirty="0" smtClean="0"/>
            <a:t> </a:t>
          </a:r>
          <a:r>
            <a:rPr lang="en-US" sz="1800" kern="1200" dirty="0" err="1" smtClean="0"/>
            <a:t>tani</a:t>
          </a:r>
          <a:r>
            <a:rPr lang="en-US" sz="1800" kern="1200" dirty="0" smtClean="0"/>
            <a:t> </a:t>
          </a:r>
          <a:r>
            <a:rPr lang="en-US" sz="1800" kern="1200" dirty="0" err="1" smtClean="0"/>
            <a:t>dapat</a:t>
          </a:r>
          <a:r>
            <a:rPr lang="en-US" sz="1800" kern="1200" dirty="0" smtClean="0"/>
            <a:t> </a:t>
          </a:r>
          <a:r>
            <a:rPr lang="en-US" sz="1800" kern="1200" dirty="0" err="1" smtClean="0"/>
            <a:t>membantu</a:t>
          </a:r>
          <a:r>
            <a:rPr lang="en-US" sz="1800" kern="1200" dirty="0" smtClean="0"/>
            <a:t> </a:t>
          </a:r>
          <a:r>
            <a:rPr lang="en-US" sz="1800" kern="1200" dirty="0" err="1" smtClean="0"/>
            <a:t>meningkatkan</a:t>
          </a:r>
          <a:r>
            <a:rPr lang="en-US" sz="1800" kern="1200" dirty="0" smtClean="0"/>
            <a:t> </a:t>
          </a:r>
          <a:r>
            <a:rPr lang="en-US" sz="1800" kern="1200" dirty="0" err="1" smtClean="0"/>
            <a:t>pengetahuan</a:t>
          </a:r>
          <a:r>
            <a:rPr lang="en-US" sz="1800" kern="1200" dirty="0" smtClean="0"/>
            <a:t> </a:t>
          </a:r>
          <a:r>
            <a:rPr lang="en-US" sz="1800" kern="1200" dirty="0" err="1" smtClean="0"/>
            <a:t>dan</a:t>
          </a:r>
          <a:r>
            <a:rPr lang="en-US" sz="1800" kern="1200" dirty="0" smtClean="0"/>
            <a:t> </a:t>
          </a:r>
          <a:r>
            <a:rPr lang="en-US" sz="1800" kern="1200" dirty="0" err="1" smtClean="0"/>
            <a:t>keterampilan</a:t>
          </a:r>
          <a:r>
            <a:rPr lang="en-US" sz="1800" kern="1200" dirty="0" smtClean="0"/>
            <a:t> </a:t>
          </a:r>
          <a:r>
            <a:rPr lang="en-US" sz="1800" kern="1200" dirty="0" err="1" smtClean="0"/>
            <a:t>petani</a:t>
          </a:r>
          <a:r>
            <a:rPr lang="en-US" sz="1800" kern="1200" dirty="0" smtClean="0"/>
            <a:t> </a:t>
          </a:r>
          <a:r>
            <a:rPr lang="en-US" sz="1800" kern="1200" dirty="0" err="1" smtClean="0"/>
            <a:t>desa</a:t>
          </a:r>
          <a:r>
            <a:rPr lang="en-US" sz="1800" kern="1200" dirty="0" smtClean="0"/>
            <a:t>, </a:t>
          </a:r>
          <a:r>
            <a:rPr lang="en-US" sz="1800" kern="1200" dirty="0" err="1" smtClean="0"/>
            <a:t>selain</a:t>
          </a:r>
          <a:r>
            <a:rPr lang="en-US" sz="1800" kern="1200" dirty="0" smtClean="0"/>
            <a:t> </a:t>
          </a:r>
          <a:r>
            <a:rPr lang="en-US" sz="1800" kern="1200" dirty="0" err="1" smtClean="0"/>
            <a:t>itu</a:t>
          </a:r>
          <a:r>
            <a:rPr lang="en-US" sz="1800" kern="1200" dirty="0" smtClean="0"/>
            <a:t> </a:t>
          </a:r>
          <a:r>
            <a:rPr lang="en-US" sz="1800" kern="1200" dirty="0" err="1" smtClean="0"/>
            <a:t>Adopsi</a:t>
          </a:r>
          <a:r>
            <a:rPr lang="en-US" sz="1800" kern="1200" dirty="0" smtClean="0"/>
            <a:t> </a:t>
          </a:r>
          <a:r>
            <a:rPr lang="en-US" sz="1800" kern="1200" dirty="0" err="1" smtClean="0"/>
            <a:t>Teknologi</a:t>
          </a:r>
          <a:r>
            <a:rPr lang="en-US" sz="1800" kern="1200" dirty="0" smtClean="0"/>
            <a:t> </a:t>
          </a:r>
          <a:r>
            <a:rPr lang="en-US" sz="1800" kern="1200" dirty="0" err="1" smtClean="0"/>
            <a:t>pemerintah</a:t>
          </a:r>
          <a:r>
            <a:rPr lang="en-US" sz="1800" kern="1200" dirty="0" smtClean="0"/>
            <a:t> </a:t>
          </a:r>
          <a:r>
            <a:rPr lang="en-US" sz="1800" kern="1200" dirty="0" err="1" smtClean="0"/>
            <a:t>sebagai</a:t>
          </a:r>
          <a:r>
            <a:rPr lang="en-US" sz="1800" kern="1200" dirty="0" smtClean="0"/>
            <a:t> </a:t>
          </a:r>
          <a:r>
            <a:rPr lang="en-US" sz="1800" kern="1200" dirty="0" err="1" smtClean="0"/>
            <a:t>pelopor</a:t>
          </a:r>
          <a:r>
            <a:rPr lang="en-US" sz="1800" kern="1200" dirty="0" smtClean="0"/>
            <a:t> </a:t>
          </a:r>
          <a:r>
            <a:rPr lang="en-US" sz="1800" kern="1200" dirty="0" err="1" smtClean="0"/>
            <a:t>juga</a:t>
          </a:r>
          <a:r>
            <a:rPr lang="en-US" sz="1800" kern="1200" dirty="0" smtClean="0"/>
            <a:t> </a:t>
          </a:r>
          <a:r>
            <a:rPr lang="en-US" sz="1800" kern="1200" dirty="0" err="1" smtClean="0"/>
            <a:t>dapat</a:t>
          </a:r>
          <a:r>
            <a:rPr lang="en-US" sz="1800" kern="1200" dirty="0" smtClean="0"/>
            <a:t> </a:t>
          </a:r>
          <a:r>
            <a:rPr lang="en-US" sz="1800" kern="1200" dirty="0" err="1" smtClean="0"/>
            <a:t>memperkenalkan</a:t>
          </a:r>
          <a:r>
            <a:rPr lang="en-US" sz="1800" kern="1200" dirty="0" smtClean="0"/>
            <a:t> </a:t>
          </a:r>
          <a:r>
            <a:rPr lang="en-US" sz="1800" kern="1200" dirty="0" err="1" smtClean="0"/>
            <a:t>teknologi</a:t>
          </a:r>
          <a:r>
            <a:rPr lang="en-US" sz="1800" kern="1200" dirty="0" smtClean="0"/>
            <a:t> </a:t>
          </a:r>
          <a:r>
            <a:rPr lang="en-US" sz="1800" kern="1200" dirty="0" err="1" smtClean="0"/>
            <a:t>baru</a:t>
          </a:r>
          <a:r>
            <a:rPr lang="en-US" sz="1800" kern="1200" dirty="0" smtClean="0"/>
            <a:t> </a:t>
          </a:r>
          <a:r>
            <a:rPr lang="en-US" sz="1800" kern="1200" dirty="0" err="1" smtClean="0"/>
            <a:t>kepada</a:t>
          </a:r>
          <a:r>
            <a:rPr lang="en-US" sz="1800" kern="1200" dirty="0" smtClean="0"/>
            <a:t> </a:t>
          </a:r>
          <a:r>
            <a:rPr lang="en-US" sz="1800" kern="1200" dirty="0" err="1" smtClean="0"/>
            <a:t>petani</a:t>
          </a:r>
          <a:r>
            <a:rPr lang="en-US" sz="1800" kern="1200" dirty="0" smtClean="0"/>
            <a:t>.</a:t>
          </a:r>
          <a:endParaRPr lang="en-US" sz="1800" kern="1200" dirty="0"/>
        </a:p>
      </dsp:txBody>
      <dsp:txXfrm>
        <a:off x="3053556" y="1883048"/>
        <a:ext cx="2674656" cy="3640470"/>
      </dsp:txXfrm>
    </dsp:sp>
    <dsp:sp modelId="{6FE3E2C0-5C00-444E-8D8C-8B09D844ADE7}">
      <dsp:nvSpPr>
        <dsp:cNvPr id="0" name=""/>
        <dsp:cNvSpPr/>
      </dsp:nvSpPr>
      <dsp:spPr>
        <a:xfrm>
          <a:off x="6102664" y="813185"/>
          <a:ext cx="2674656" cy="106986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a:lnSpc>
              <a:spcPct val="90000"/>
            </a:lnSpc>
            <a:spcBef>
              <a:spcPct val="0"/>
            </a:spcBef>
            <a:spcAft>
              <a:spcPct val="35000"/>
            </a:spcAft>
          </a:pPr>
          <a:r>
            <a:rPr lang="en-US" sz="3100" b="1" kern="1200" dirty="0" err="1" smtClean="0"/>
            <a:t>Sebagai</a:t>
          </a:r>
          <a:r>
            <a:rPr lang="en-US" sz="3100" b="1" kern="1200" dirty="0" smtClean="0"/>
            <a:t> </a:t>
          </a:r>
          <a:r>
            <a:rPr lang="en-US" sz="3100" b="1" kern="1200" dirty="0" err="1" smtClean="0"/>
            <a:t>Pelopor</a:t>
          </a:r>
          <a:endParaRPr lang="en-US" sz="3100" kern="1200" dirty="0"/>
        </a:p>
      </dsp:txBody>
      <dsp:txXfrm>
        <a:off x="6102664" y="813185"/>
        <a:ext cx="2674656" cy="1069862"/>
      </dsp:txXfrm>
    </dsp:sp>
    <dsp:sp modelId="{2C331811-BE4A-4A22-B70B-17D422C1010E}">
      <dsp:nvSpPr>
        <dsp:cNvPr id="0" name=""/>
        <dsp:cNvSpPr/>
      </dsp:nvSpPr>
      <dsp:spPr>
        <a:xfrm>
          <a:off x="6102664" y="1883048"/>
          <a:ext cx="2674656" cy="364047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just" defTabSz="800100">
            <a:lnSpc>
              <a:spcPct val="90000"/>
            </a:lnSpc>
            <a:spcBef>
              <a:spcPct val="0"/>
            </a:spcBef>
            <a:spcAft>
              <a:spcPct val="15000"/>
            </a:spcAft>
            <a:buChar char="••"/>
          </a:pPr>
          <a:r>
            <a:rPr lang="id-ID" sz="1800" kern="1200" dirty="0" smtClean="0"/>
            <a:t>Tentunya tingkatan regulasi pertanian pada sangat berpengaruh terhadap upaya-upaya pengelolaan masyarakat kegiatan dalam pertanian melakukan terobosan-terobosan baru pada bidang pertanian.</a:t>
          </a:r>
          <a:endParaRPr lang="en-US" sz="1800" kern="1200" dirty="0"/>
        </a:p>
      </dsp:txBody>
      <dsp:txXfrm>
        <a:off x="6102664" y="1883048"/>
        <a:ext cx="2674656" cy="3640470"/>
      </dsp:txXfrm>
    </dsp:sp>
    <dsp:sp modelId="{BC5689F6-553E-4E0F-A667-9A33195FB419}">
      <dsp:nvSpPr>
        <dsp:cNvPr id="0" name=""/>
        <dsp:cNvSpPr/>
      </dsp:nvSpPr>
      <dsp:spPr>
        <a:xfrm>
          <a:off x="9151772" y="813185"/>
          <a:ext cx="2674656" cy="1069862"/>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a:lnSpc>
              <a:spcPct val="90000"/>
            </a:lnSpc>
            <a:spcBef>
              <a:spcPct val="0"/>
            </a:spcBef>
            <a:spcAft>
              <a:spcPct val="35000"/>
            </a:spcAft>
          </a:pPr>
          <a:r>
            <a:rPr lang="en-US" sz="3100" b="1" kern="1200" dirty="0" err="1" smtClean="0"/>
            <a:t>Sebagai</a:t>
          </a:r>
          <a:r>
            <a:rPr lang="en-US" sz="3100" b="1" kern="1200" dirty="0" smtClean="0"/>
            <a:t> </a:t>
          </a:r>
          <a:r>
            <a:rPr lang="en-US" sz="3100" b="1" kern="1200" dirty="0" err="1" smtClean="0"/>
            <a:t>Pelaksana</a:t>
          </a:r>
          <a:endParaRPr lang="en-US" sz="3100" kern="1200" dirty="0"/>
        </a:p>
      </dsp:txBody>
      <dsp:txXfrm>
        <a:off x="9151772" y="813185"/>
        <a:ext cx="2674656" cy="1069862"/>
      </dsp:txXfrm>
    </dsp:sp>
    <dsp:sp modelId="{5E0B0B49-7113-4DBF-B435-3A71632AC28A}">
      <dsp:nvSpPr>
        <dsp:cNvPr id="0" name=""/>
        <dsp:cNvSpPr/>
      </dsp:nvSpPr>
      <dsp:spPr>
        <a:xfrm>
          <a:off x="9151772" y="1883048"/>
          <a:ext cx="2674656" cy="364047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just" defTabSz="800100">
            <a:lnSpc>
              <a:spcPct val="90000"/>
            </a:lnSpc>
            <a:spcBef>
              <a:spcPct val="0"/>
            </a:spcBef>
            <a:spcAft>
              <a:spcPct val="15000"/>
            </a:spcAft>
            <a:buChar char="••"/>
          </a:pPr>
          <a:r>
            <a:rPr lang="en-US" sz="1800" kern="1200" dirty="0" err="1" smtClean="0"/>
            <a:t>Pemerintah</a:t>
          </a:r>
          <a:r>
            <a:rPr lang="en-US" sz="1800" kern="1200" dirty="0" smtClean="0"/>
            <a:t> </a:t>
          </a:r>
          <a:r>
            <a:rPr lang="en-US" sz="1800" kern="1200" dirty="0" err="1" smtClean="0"/>
            <a:t>sebagai</a:t>
          </a:r>
          <a:r>
            <a:rPr lang="en-US" sz="1800" kern="1200" dirty="0" smtClean="0"/>
            <a:t> </a:t>
          </a:r>
          <a:r>
            <a:rPr lang="en-US" sz="1800" kern="1200" dirty="0" err="1" smtClean="0"/>
            <a:t>pelopor</a:t>
          </a:r>
          <a:r>
            <a:rPr lang="en-US" sz="1800" kern="1200" dirty="0" smtClean="0"/>
            <a:t> </a:t>
          </a:r>
          <a:r>
            <a:rPr lang="en-US" sz="1800" kern="1200" dirty="0" err="1" smtClean="0"/>
            <a:t>juga</a:t>
          </a:r>
          <a:r>
            <a:rPr lang="en-US" sz="1800" kern="1200" dirty="0" smtClean="0"/>
            <a:t> </a:t>
          </a:r>
          <a:r>
            <a:rPr lang="en-US" sz="1800" kern="1200" dirty="0" err="1" smtClean="0"/>
            <a:t>dapat</a:t>
          </a:r>
          <a:r>
            <a:rPr lang="en-US" sz="1800" kern="1200" dirty="0" smtClean="0"/>
            <a:t> </a:t>
          </a:r>
          <a:r>
            <a:rPr lang="en-US" sz="1800" kern="1200" dirty="0" err="1" smtClean="0"/>
            <a:t>memperkenalkan</a:t>
          </a:r>
          <a:r>
            <a:rPr lang="en-US" sz="1800" kern="1200" dirty="0" smtClean="0"/>
            <a:t> </a:t>
          </a:r>
          <a:r>
            <a:rPr lang="en-US" sz="1800" kern="1200" dirty="0" err="1" smtClean="0"/>
            <a:t>teknologi</a:t>
          </a:r>
          <a:r>
            <a:rPr lang="en-US" sz="1800" kern="1200" dirty="0" smtClean="0"/>
            <a:t> </a:t>
          </a:r>
          <a:r>
            <a:rPr lang="en-US" sz="1800" kern="1200" dirty="0" err="1" smtClean="0"/>
            <a:t>baru</a:t>
          </a:r>
          <a:r>
            <a:rPr lang="en-US" sz="1800" kern="1200" dirty="0" smtClean="0"/>
            <a:t> </a:t>
          </a:r>
          <a:r>
            <a:rPr lang="en-US" sz="1800" kern="1200" dirty="0" err="1" smtClean="0"/>
            <a:t>kepada</a:t>
          </a:r>
          <a:r>
            <a:rPr lang="en-US" sz="1800" kern="1200" dirty="0" smtClean="0"/>
            <a:t> </a:t>
          </a:r>
          <a:r>
            <a:rPr lang="en-US" sz="1800" kern="1200" dirty="0" err="1" smtClean="0"/>
            <a:t>petani</a:t>
          </a:r>
          <a:r>
            <a:rPr lang="en-US" sz="1800" kern="1200" dirty="0" smtClean="0"/>
            <a:t>. </a:t>
          </a:r>
          <a:r>
            <a:rPr lang="en-US" sz="1800" kern="1200" dirty="0" err="1" smtClean="0"/>
            <a:t>Misalnya</a:t>
          </a:r>
          <a:r>
            <a:rPr lang="en-US" sz="1800" kern="1200" dirty="0" smtClean="0"/>
            <a:t>, </a:t>
          </a:r>
          <a:r>
            <a:rPr lang="en-US" sz="1800" kern="1200" dirty="0" err="1" smtClean="0"/>
            <a:t>penggunaan</a:t>
          </a:r>
          <a:r>
            <a:rPr lang="en-US" sz="1800" kern="1200" dirty="0" smtClean="0"/>
            <a:t> </a:t>
          </a:r>
          <a:r>
            <a:rPr lang="en-US" sz="1800" kern="1200" dirty="0" err="1" smtClean="0"/>
            <a:t>varietas</a:t>
          </a:r>
          <a:r>
            <a:rPr lang="en-US" sz="1800" kern="1200" dirty="0" smtClean="0"/>
            <a:t> </a:t>
          </a:r>
          <a:r>
            <a:rPr lang="en-US" sz="1800" kern="1200" dirty="0" err="1" smtClean="0"/>
            <a:t>unggul</a:t>
          </a:r>
          <a:r>
            <a:rPr lang="en-US" sz="1800" kern="1200" dirty="0" smtClean="0"/>
            <a:t> </a:t>
          </a:r>
          <a:r>
            <a:rPr lang="en-US" sz="1800" kern="1200" dirty="0" err="1" smtClean="0"/>
            <a:t>baru</a:t>
          </a:r>
          <a:r>
            <a:rPr lang="en-US" sz="1800" kern="1200" dirty="0" smtClean="0"/>
            <a:t> (VUB) </a:t>
          </a:r>
          <a:r>
            <a:rPr lang="en-US" sz="1800" kern="1200" dirty="0" err="1" smtClean="0"/>
            <a:t>padi</a:t>
          </a:r>
          <a:r>
            <a:rPr lang="en-US" sz="1800" kern="1200" dirty="0" smtClean="0"/>
            <a:t> yang </a:t>
          </a:r>
          <a:r>
            <a:rPr lang="en-US" sz="1800" kern="1200" dirty="0" err="1" smtClean="0"/>
            <a:t>adaptif</a:t>
          </a:r>
          <a:r>
            <a:rPr lang="en-US" sz="1800" kern="1200" dirty="0" smtClean="0"/>
            <a:t>, </a:t>
          </a:r>
          <a:r>
            <a:rPr lang="en-US" sz="1800" kern="1200" dirty="0" err="1" smtClean="0"/>
            <a:t>alat</a:t>
          </a:r>
          <a:r>
            <a:rPr lang="en-US" sz="1800" kern="1200" dirty="0" smtClean="0"/>
            <a:t> </a:t>
          </a:r>
          <a:r>
            <a:rPr lang="en-US" sz="1800" kern="1200" dirty="0" err="1" smtClean="0"/>
            <a:t>mesin</a:t>
          </a:r>
          <a:r>
            <a:rPr lang="en-US" sz="1800" kern="1200" dirty="0" smtClean="0"/>
            <a:t> </a:t>
          </a:r>
          <a:r>
            <a:rPr lang="en-US" sz="1800" kern="1200" dirty="0" err="1" smtClean="0"/>
            <a:t>pertanian</a:t>
          </a:r>
          <a:r>
            <a:rPr lang="en-US" sz="1800" kern="1200" dirty="0" smtClean="0"/>
            <a:t>, </a:t>
          </a:r>
          <a:r>
            <a:rPr lang="en-US" sz="1800" kern="1200" dirty="0" err="1" smtClean="0"/>
            <a:t>dan</a:t>
          </a:r>
          <a:r>
            <a:rPr lang="en-US" sz="1800" kern="1200" dirty="0" smtClean="0"/>
            <a:t> </a:t>
          </a:r>
          <a:r>
            <a:rPr lang="en-US" sz="1800" kern="1200" dirty="0" err="1" smtClean="0"/>
            <a:t>metode</a:t>
          </a:r>
          <a:r>
            <a:rPr lang="en-US" sz="1800" kern="1200" dirty="0" smtClean="0"/>
            <a:t> </a:t>
          </a:r>
          <a:r>
            <a:rPr lang="en-US" sz="1800" kern="1200" dirty="0" err="1" smtClean="0"/>
            <a:t>pertanian</a:t>
          </a:r>
          <a:r>
            <a:rPr lang="en-US" sz="1800" kern="1200" dirty="0" smtClean="0"/>
            <a:t> </a:t>
          </a:r>
          <a:r>
            <a:rPr lang="en-US" sz="1800" kern="1200" dirty="0" err="1" smtClean="0"/>
            <a:t>organik</a:t>
          </a:r>
          <a:endParaRPr lang="en-US" sz="1800" kern="1200" dirty="0"/>
        </a:p>
      </dsp:txBody>
      <dsp:txXfrm>
        <a:off x="9151772" y="1883048"/>
        <a:ext cx="2674656" cy="364047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962400" cy="34409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179484" y="1"/>
            <a:ext cx="3962400" cy="34409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513910"/>
            <a:ext cx="3962400" cy="34409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179484" y="6513910"/>
            <a:ext cx="3962400" cy="34409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5859607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p1: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 name="Google Shape;44;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16824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03310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8680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294069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53399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51221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10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8639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04f7abbb21_0_95: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4" name="Google Shape;174;g104f7abbb21_0_9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819746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0A2246"/>
            </a:gs>
            <a:gs pos="100000">
              <a:srgbClr val="1D4886"/>
            </a:gs>
          </a:gsLst>
          <a:lin ang="5400000" scaled="0"/>
        </a:gradFill>
        <a:effectLst/>
      </p:bgPr>
    </p:bg>
    <p:spTree>
      <p:nvGrpSpPr>
        <p:cNvPr id="1" name="Shape 15"/>
        <p:cNvGrpSpPr/>
        <p:nvPr/>
      </p:nvGrpSpPr>
      <p:grpSpPr>
        <a:xfrm>
          <a:off x="0" y="0"/>
          <a:ext cx="0" cy="0"/>
          <a:chOff x="0" y="0"/>
          <a:chExt cx="0" cy="0"/>
        </a:xfrm>
      </p:grpSpPr>
      <p:pic>
        <p:nvPicPr>
          <p:cNvPr id="16" name="Google Shape;16;p25"/>
          <p:cNvPicPr preferRelativeResize="0"/>
          <p:nvPr/>
        </p:nvPicPr>
        <p:blipFill rotWithShape="1">
          <a:blip r:embed="rId2">
            <a:alphaModFix amt="60000"/>
          </a:blip>
          <a:srcRect l="46601" t="2654" r="7599"/>
          <a:stretch/>
        </p:blipFill>
        <p:spPr>
          <a:xfrm>
            <a:off x="-1" y="3509963"/>
            <a:ext cx="3146679" cy="3358083"/>
          </a:xfrm>
          <a:prstGeom prst="rect">
            <a:avLst/>
          </a:prstGeom>
          <a:noFill/>
          <a:ln>
            <a:noFill/>
          </a:ln>
        </p:spPr>
      </p:pic>
      <p:pic>
        <p:nvPicPr>
          <p:cNvPr id="17" name="Google Shape;17;p25"/>
          <p:cNvPicPr preferRelativeResize="0"/>
          <p:nvPr/>
        </p:nvPicPr>
        <p:blipFill rotWithShape="1">
          <a:blip r:embed="rId3">
            <a:alphaModFix/>
          </a:blip>
          <a:srcRect l="21877" t="94162" r="21683" b="1155"/>
          <a:stretch/>
        </p:blipFill>
        <p:spPr>
          <a:xfrm>
            <a:off x="3510723" y="6456981"/>
            <a:ext cx="5170554" cy="321506"/>
          </a:xfrm>
          <a:prstGeom prst="rect">
            <a:avLst/>
          </a:prstGeom>
          <a:noFill/>
          <a:ln>
            <a:noFill/>
          </a:ln>
        </p:spPr>
      </p:pic>
      <p:sp>
        <p:nvSpPr>
          <p:cNvPr id="18" name="Google Shape;18;p25"/>
          <p:cNvSpPr txBox="1">
            <a:spLocks noGrp="1"/>
          </p:cNvSpPr>
          <p:nvPr>
            <p:ph type="ctrTitle"/>
          </p:nvPr>
        </p:nvSpPr>
        <p:spPr>
          <a:xfrm>
            <a:off x="914400" y="1537252"/>
            <a:ext cx="10363200" cy="19727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Exo"/>
              <a:buNone/>
              <a:defRPr sz="6000">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subTitle" idx="1"/>
          </p:nvPr>
        </p:nvSpPr>
        <p:spPr>
          <a:xfrm>
            <a:off x="1524000" y="3750365"/>
            <a:ext cx="9144000" cy="1507435"/>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solidFill>
                  <a:schemeClr val="lt1"/>
                </a:solidFill>
                <a:latin typeface="Exo"/>
                <a:ea typeface="Exo"/>
                <a:cs typeface="Exo"/>
                <a:sym typeface="Ex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5"/>
          <p:cNvSpPr txBox="1">
            <a:spLocks noGrp="1"/>
          </p:cNvSpPr>
          <p:nvPr>
            <p:ph type="dt" idx="10"/>
          </p:nvPr>
        </p:nvSpPr>
        <p:spPr>
          <a:xfrm>
            <a:off x="767523" y="5653019"/>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5"/>
          <p:cNvSpPr txBox="1">
            <a:spLocks noGrp="1"/>
          </p:cNvSpPr>
          <p:nvPr>
            <p:ph type="ftr" idx="11"/>
          </p:nvPr>
        </p:nvSpPr>
        <p:spPr>
          <a:xfrm>
            <a:off x="4038600" y="5653019"/>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5"/>
          <p:cNvSpPr txBox="1">
            <a:spLocks noGrp="1"/>
          </p:cNvSpPr>
          <p:nvPr>
            <p:ph type="sldNum" idx="12"/>
          </p:nvPr>
        </p:nvSpPr>
        <p:spPr>
          <a:xfrm>
            <a:off x="8681277" y="5653019"/>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23" name="Google Shape;23;p25"/>
          <p:cNvSpPr txBox="1"/>
          <p:nvPr/>
        </p:nvSpPr>
        <p:spPr>
          <a:xfrm>
            <a:off x="6852481" y="465853"/>
            <a:ext cx="2419627" cy="830997"/>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rgbClr val="FFC000"/>
                </a:solidFill>
                <a:latin typeface="Exo"/>
                <a:ea typeface="Exo"/>
                <a:cs typeface="Exo"/>
                <a:sym typeface="Exo"/>
              </a:rPr>
              <a:t>UNIVERSITAS MUHAMMADIYAH SIDOARJO</a:t>
            </a:r>
            <a:endParaRPr sz="1400" b="0" i="0" u="none" strike="noStrike" cap="none">
              <a:solidFill>
                <a:srgbClr val="000000"/>
              </a:solidFill>
              <a:latin typeface="Arial"/>
              <a:ea typeface="Arial"/>
              <a:cs typeface="Arial"/>
              <a:sym typeface="Arial"/>
            </a:endParaRPr>
          </a:p>
        </p:txBody>
      </p:sp>
      <p:pic>
        <p:nvPicPr>
          <p:cNvPr id="24" name="Google Shape;24;p25"/>
          <p:cNvPicPr preferRelativeResize="0"/>
          <p:nvPr/>
        </p:nvPicPr>
        <p:blipFill rotWithShape="1">
          <a:blip r:embed="rId4">
            <a:alphaModFix/>
          </a:blip>
          <a:srcRect/>
          <a:stretch/>
        </p:blipFill>
        <p:spPr>
          <a:xfrm>
            <a:off x="9575247" y="226794"/>
            <a:ext cx="2187844" cy="1005222"/>
          </a:xfrm>
          <a:prstGeom prst="rect">
            <a:avLst/>
          </a:prstGeom>
          <a:noFill/>
          <a:ln>
            <a:noFill/>
          </a:ln>
        </p:spPr>
      </p:pic>
      <p:cxnSp>
        <p:nvCxnSpPr>
          <p:cNvPr id="25" name="Google Shape;25;p25"/>
          <p:cNvCxnSpPr/>
          <p:nvPr/>
        </p:nvCxnSpPr>
        <p:spPr>
          <a:xfrm>
            <a:off x="9372600" y="465853"/>
            <a:ext cx="0" cy="830997"/>
          </a:xfrm>
          <a:prstGeom prst="straightConnector1">
            <a:avLst/>
          </a:prstGeom>
          <a:noFill/>
          <a:ln w="28575" cap="flat" cmpd="sng">
            <a:solidFill>
              <a:srgbClr val="FFC000"/>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6"/>
        <p:cNvGrpSpPr/>
        <p:nvPr/>
      </p:nvGrpSpPr>
      <p:grpSpPr>
        <a:xfrm>
          <a:off x="0" y="0"/>
          <a:ext cx="0" cy="0"/>
          <a:chOff x="0" y="0"/>
          <a:chExt cx="0" cy="0"/>
        </a:xfrm>
      </p:grpSpPr>
      <p:pic>
        <p:nvPicPr>
          <p:cNvPr id="27" name="Google Shape;27;p26"/>
          <p:cNvPicPr preferRelativeResize="0"/>
          <p:nvPr/>
        </p:nvPicPr>
        <p:blipFill rotWithShape="1">
          <a:blip r:embed="rId2">
            <a:alphaModFix/>
          </a:blip>
          <a:srcRect t="23661"/>
          <a:stretch/>
        </p:blipFill>
        <p:spPr>
          <a:xfrm>
            <a:off x="144674" y="314231"/>
            <a:ext cx="11830877" cy="6466395"/>
          </a:xfrm>
          <a:prstGeom prst="rect">
            <a:avLst/>
          </a:prstGeom>
          <a:noFill/>
          <a:ln>
            <a:noFill/>
          </a:ln>
        </p:spPr>
      </p:pic>
      <p:sp>
        <p:nvSpPr>
          <p:cNvPr id="28" name="Google Shape;28;p26"/>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4400"/>
              <a:buFont typeface="Exo"/>
              <a:buNone/>
              <a:defRPr>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6"/>
          <p:cNvSpPr txBox="1">
            <a:spLocks noGrp="1"/>
          </p:cNvSpPr>
          <p:nvPr>
            <p:ph type="dt" idx="10"/>
          </p:nvPr>
        </p:nvSpPr>
        <p:spPr>
          <a:xfrm>
            <a:off x="10323511" y="6341719"/>
            <a:ext cx="1179375"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6"/>
          <p:cNvSpPr txBox="1">
            <a:spLocks noGrp="1"/>
          </p:cNvSpPr>
          <p:nvPr>
            <p:ph type="ftr" idx="11"/>
          </p:nvPr>
        </p:nvSpPr>
        <p:spPr>
          <a:xfrm>
            <a:off x="4024796" y="596334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6"/>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entury Gothic"/>
                <a:ea typeface="Century Gothic"/>
                <a:cs typeface="Century Gothic"/>
                <a:sym typeface="Century Gothic"/>
              </a:defRPr>
            </a:lvl1pPr>
            <a:lvl2pPr marL="914400" lvl="1" indent="-381000" algn="l">
              <a:lnSpc>
                <a:spcPct val="90000"/>
              </a:lnSpc>
              <a:spcBef>
                <a:spcPts val="500"/>
              </a:spcBef>
              <a:spcAft>
                <a:spcPts val="0"/>
              </a:spcAft>
              <a:buClr>
                <a:schemeClr val="dk1"/>
              </a:buClr>
              <a:buSzPts val="2400"/>
              <a:buChar char="•"/>
              <a:defRPr>
                <a:latin typeface="Century Gothic"/>
                <a:ea typeface="Century Gothic"/>
                <a:cs typeface="Century Gothic"/>
                <a:sym typeface="Century Gothic"/>
              </a:defRPr>
            </a:lvl2pPr>
            <a:lvl3pPr marL="1371600" lvl="2" indent="-355600" algn="l">
              <a:lnSpc>
                <a:spcPct val="90000"/>
              </a:lnSpc>
              <a:spcBef>
                <a:spcPts val="500"/>
              </a:spcBef>
              <a:spcAft>
                <a:spcPts val="0"/>
              </a:spcAft>
              <a:buClr>
                <a:schemeClr val="dk1"/>
              </a:buClr>
              <a:buSzPts val="2000"/>
              <a:buChar char="•"/>
              <a:defRPr>
                <a:latin typeface="Century Gothic"/>
                <a:ea typeface="Century Gothic"/>
                <a:cs typeface="Century Gothic"/>
                <a:sym typeface="Century Gothic"/>
              </a:defRPr>
            </a:lvl3pPr>
            <a:lvl4pPr marL="1828800" lvl="3"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4pPr>
            <a:lvl5pPr marL="2286000" lvl="4"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6"/>
          <p:cNvSpPr txBox="1"/>
          <p:nvPr/>
        </p:nvSpPr>
        <p:spPr>
          <a:xfrm>
            <a:off x="11427239" y="6332228"/>
            <a:ext cx="522356"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88888"/>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a:t>
            </a:fld>
            <a:endParaRPr sz="1200" b="0" i="0" u="none" strike="noStrike" cap="none">
              <a:solidFill>
                <a:srgbClr val="888888"/>
              </a:solidFill>
              <a:latin typeface="Calibri"/>
              <a:ea typeface="Calibri"/>
              <a:cs typeface="Calibri"/>
              <a:sym typeface="Calibri"/>
            </a:endParaRPr>
          </a:p>
        </p:txBody>
      </p:sp>
      <p:pic>
        <p:nvPicPr>
          <p:cNvPr id="33" name="Google Shape;33;p26"/>
          <p:cNvPicPr preferRelativeResize="0"/>
          <p:nvPr/>
        </p:nvPicPr>
        <p:blipFill rotWithShape="1">
          <a:blip r:embed="rId3">
            <a:alphaModFix/>
          </a:blip>
          <a:srcRect l="47997" t="2654" r="7599"/>
          <a:stretch/>
        </p:blipFill>
        <p:spPr>
          <a:xfrm flipH="1">
            <a:off x="10198953" y="4248292"/>
            <a:ext cx="1993047" cy="253896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0A2246"/>
        </a:solidFill>
        <a:effectLst/>
      </p:bgPr>
    </p:bg>
    <p:spTree>
      <p:nvGrpSpPr>
        <p:cNvPr id="1" name="Shape 34"/>
        <p:cNvGrpSpPr/>
        <p:nvPr/>
      </p:nvGrpSpPr>
      <p:grpSpPr>
        <a:xfrm>
          <a:off x="0" y="0"/>
          <a:ext cx="0" cy="0"/>
          <a:chOff x="0" y="0"/>
          <a:chExt cx="0" cy="0"/>
        </a:xfrm>
      </p:grpSpPr>
      <p:pic>
        <p:nvPicPr>
          <p:cNvPr id="35" name="Google Shape;35;p27"/>
          <p:cNvPicPr preferRelativeResize="0"/>
          <p:nvPr/>
        </p:nvPicPr>
        <p:blipFill rotWithShape="1">
          <a:blip r:embed="rId2">
            <a:alphaModFix/>
          </a:blip>
          <a:srcRect/>
          <a:stretch/>
        </p:blipFill>
        <p:spPr>
          <a:xfrm>
            <a:off x="4106779" y="2515037"/>
            <a:ext cx="3978442" cy="182792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1" type="obj">
  <p:cSld name="OBJECT">
    <p:spTree>
      <p:nvGrpSpPr>
        <p:cNvPr id="1" name="Shape 36"/>
        <p:cNvGrpSpPr/>
        <p:nvPr/>
      </p:nvGrpSpPr>
      <p:grpSpPr>
        <a:xfrm>
          <a:off x="0" y="0"/>
          <a:ext cx="0" cy="0"/>
          <a:chOff x="0" y="0"/>
          <a:chExt cx="0" cy="0"/>
        </a:xfrm>
      </p:grpSpPr>
      <p:sp>
        <p:nvSpPr>
          <p:cNvPr id="37" name="Google Shape;37;g13d5a981091_0_833"/>
          <p:cNvSpPr txBox="1">
            <a:spLocks noGrp="1"/>
          </p:cNvSpPr>
          <p:nvPr>
            <p:ph type="title"/>
          </p:nvPr>
        </p:nvSpPr>
        <p:spPr>
          <a:xfrm>
            <a:off x="1097280" y="286603"/>
            <a:ext cx="10058400" cy="1450800"/>
          </a:xfrm>
          <a:prstGeom prst="rect">
            <a:avLst/>
          </a:prstGeom>
          <a:noFill/>
          <a:ln>
            <a:noFill/>
          </a:ln>
        </p:spPr>
        <p:txBody>
          <a:bodyPr spcFirstLastPara="1" wrap="square" lIns="91425" tIns="45700" rIns="91425" bIns="45700" anchor="b" anchorCtr="0">
            <a:normAutofit/>
          </a:bodyPr>
          <a:lstStyle>
            <a:lvl1pPr lvl="0" algn="l" rtl="0">
              <a:lnSpc>
                <a:spcPct val="85000"/>
              </a:lnSpc>
              <a:spcBef>
                <a:spcPts val="0"/>
              </a:spcBef>
              <a:spcAft>
                <a:spcPts val="0"/>
              </a:spcAft>
              <a:buClr>
                <a:srgbClr val="3F3F3F"/>
              </a:buClr>
              <a:buSzPts val="48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 name="Google Shape;38;g13d5a981091_0_833"/>
          <p:cNvSpPr txBox="1">
            <a:spLocks noGrp="1"/>
          </p:cNvSpPr>
          <p:nvPr>
            <p:ph type="body" idx="1"/>
          </p:nvPr>
        </p:nvSpPr>
        <p:spPr>
          <a:xfrm>
            <a:off x="1097280" y="1845734"/>
            <a:ext cx="10058400" cy="4023300"/>
          </a:xfrm>
          <a:prstGeom prst="rect">
            <a:avLst/>
          </a:prstGeom>
          <a:noFill/>
          <a:ln>
            <a:noFill/>
          </a:ln>
        </p:spPr>
        <p:txBody>
          <a:bodyPr spcFirstLastPara="1" wrap="square" lIns="0" tIns="45700" rIns="0" bIns="45700" anchor="t" anchorCtr="0">
            <a:normAutofit/>
          </a:bodyPr>
          <a:lstStyle>
            <a:lvl1pPr marL="457200" lvl="0" indent="-342900" algn="l" rtl="0">
              <a:lnSpc>
                <a:spcPct val="90000"/>
              </a:lnSpc>
              <a:spcBef>
                <a:spcPts val="1200"/>
              </a:spcBef>
              <a:spcAft>
                <a:spcPts val="0"/>
              </a:spcAft>
              <a:buSzPts val="1800"/>
              <a:buChar char="•"/>
              <a:defRPr/>
            </a:lvl1pPr>
            <a:lvl2pPr marL="914400" lvl="1" indent="-342900" algn="l" rtl="0">
              <a:lnSpc>
                <a:spcPct val="90000"/>
              </a:lnSpc>
              <a:spcBef>
                <a:spcPts val="200"/>
              </a:spcBef>
              <a:spcAft>
                <a:spcPts val="0"/>
              </a:spcAft>
              <a:buSzPts val="1800"/>
              <a:buChar char="•"/>
              <a:defRPr/>
            </a:lvl2pPr>
            <a:lvl3pPr marL="1371600" lvl="2" indent="-342900" algn="l" rtl="0">
              <a:lnSpc>
                <a:spcPct val="90000"/>
              </a:lnSpc>
              <a:spcBef>
                <a:spcPts val="400"/>
              </a:spcBef>
              <a:spcAft>
                <a:spcPts val="0"/>
              </a:spcAft>
              <a:buSzPts val="1800"/>
              <a:buChar char="•"/>
              <a:defRPr/>
            </a:lvl3pPr>
            <a:lvl4pPr marL="1828800" lvl="3" indent="-342900" algn="l" rtl="0">
              <a:lnSpc>
                <a:spcPct val="90000"/>
              </a:lnSpc>
              <a:spcBef>
                <a:spcPts val="400"/>
              </a:spcBef>
              <a:spcAft>
                <a:spcPts val="0"/>
              </a:spcAft>
              <a:buSzPts val="1800"/>
              <a:buChar char="•"/>
              <a:defRPr/>
            </a:lvl4pPr>
            <a:lvl5pPr marL="2286000" lvl="4" indent="-342900" algn="l" rtl="0">
              <a:lnSpc>
                <a:spcPct val="90000"/>
              </a:lnSpc>
              <a:spcBef>
                <a:spcPts val="400"/>
              </a:spcBef>
              <a:spcAft>
                <a:spcPts val="0"/>
              </a:spcAft>
              <a:buSzPts val="1800"/>
              <a:buChar char="•"/>
              <a:defRPr/>
            </a:lvl5pPr>
            <a:lvl6pPr marL="2743200" lvl="5" indent="-342900" algn="l" rtl="0">
              <a:lnSpc>
                <a:spcPct val="90000"/>
              </a:lnSpc>
              <a:spcBef>
                <a:spcPts val="400"/>
              </a:spcBef>
              <a:spcAft>
                <a:spcPts val="0"/>
              </a:spcAft>
              <a:buSzPts val="1800"/>
              <a:buChar char="•"/>
              <a:defRPr/>
            </a:lvl6pPr>
            <a:lvl7pPr marL="3200400" lvl="6" indent="-342900" algn="l" rtl="0">
              <a:lnSpc>
                <a:spcPct val="90000"/>
              </a:lnSpc>
              <a:spcBef>
                <a:spcPts val="400"/>
              </a:spcBef>
              <a:spcAft>
                <a:spcPts val="0"/>
              </a:spcAft>
              <a:buSzPts val="1800"/>
              <a:buChar char="•"/>
              <a:defRPr/>
            </a:lvl7pPr>
            <a:lvl8pPr marL="3657600" lvl="7" indent="-342900" algn="l" rtl="0">
              <a:lnSpc>
                <a:spcPct val="90000"/>
              </a:lnSpc>
              <a:spcBef>
                <a:spcPts val="400"/>
              </a:spcBef>
              <a:spcAft>
                <a:spcPts val="0"/>
              </a:spcAft>
              <a:buSzPts val="1800"/>
              <a:buChar char="•"/>
              <a:defRPr/>
            </a:lvl8pPr>
            <a:lvl9pPr marL="4114800" lvl="8" indent="-342900" algn="l" rtl="0">
              <a:lnSpc>
                <a:spcPct val="90000"/>
              </a:lnSpc>
              <a:spcBef>
                <a:spcPts val="400"/>
              </a:spcBef>
              <a:spcAft>
                <a:spcPts val="400"/>
              </a:spcAft>
              <a:buSzPts val="1800"/>
              <a:buChar char="•"/>
              <a:defRPr/>
            </a:lvl9pPr>
          </a:lstStyle>
          <a:p>
            <a:endParaRPr/>
          </a:p>
        </p:txBody>
      </p:sp>
      <p:sp>
        <p:nvSpPr>
          <p:cNvPr id="39" name="Google Shape;39;g13d5a981091_0_833"/>
          <p:cNvSpPr txBox="1">
            <a:spLocks noGrp="1"/>
          </p:cNvSpPr>
          <p:nvPr>
            <p:ph type="dt" idx="10"/>
          </p:nvPr>
        </p:nvSpPr>
        <p:spPr>
          <a:xfrm>
            <a:off x="1097280" y="6459785"/>
            <a:ext cx="24723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0" name="Google Shape;40;g13d5a981091_0_833"/>
          <p:cNvSpPr txBox="1">
            <a:spLocks noGrp="1"/>
          </p:cNvSpPr>
          <p:nvPr>
            <p:ph type="ftr" idx="11"/>
          </p:nvPr>
        </p:nvSpPr>
        <p:spPr>
          <a:xfrm>
            <a:off x="3686185" y="6459785"/>
            <a:ext cx="4822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1" name="Google Shape;41;g13d5a981091_0_833"/>
          <p:cNvSpPr txBox="1">
            <a:spLocks noGrp="1"/>
          </p:cNvSpPr>
          <p:nvPr>
            <p:ph type="sldNum" idx="12"/>
          </p:nvPr>
        </p:nvSpPr>
        <p:spPr>
          <a:xfrm>
            <a:off x="9900458" y="6459785"/>
            <a:ext cx="13119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Exo"/>
              <a:buNone/>
              <a:defRPr sz="4400" b="0" i="0" u="none" strike="noStrike" cap="none">
                <a:solidFill>
                  <a:schemeClr val="dk1"/>
                </a:solidFill>
                <a:latin typeface="Exo"/>
                <a:ea typeface="Exo"/>
                <a:cs typeface="Exo"/>
                <a:sym typeface="Ex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4"/>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11.pn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A2246"/>
            </a:gs>
            <a:gs pos="31000">
              <a:srgbClr val="0A2246"/>
            </a:gs>
            <a:gs pos="100000">
              <a:srgbClr val="1B4685"/>
            </a:gs>
          </a:gsLst>
          <a:lin ang="5400000" scaled="0"/>
        </a:gradFill>
        <a:effectLst/>
      </p:bgPr>
    </p:bg>
    <p:spTree>
      <p:nvGrpSpPr>
        <p:cNvPr id="1" name="Shape 45"/>
        <p:cNvGrpSpPr/>
        <p:nvPr/>
      </p:nvGrpSpPr>
      <p:grpSpPr>
        <a:xfrm>
          <a:off x="0" y="0"/>
          <a:ext cx="0" cy="0"/>
          <a:chOff x="0" y="0"/>
          <a:chExt cx="0" cy="0"/>
        </a:xfrm>
      </p:grpSpPr>
      <p:sp>
        <p:nvSpPr>
          <p:cNvPr id="46" name="Google Shape;46;p1"/>
          <p:cNvSpPr txBox="1">
            <a:spLocks noGrp="1"/>
          </p:cNvSpPr>
          <p:nvPr>
            <p:ph type="ctrTitle"/>
          </p:nvPr>
        </p:nvSpPr>
        <p:spPr>
          <a:xfrm>
            <a:off x="809588" y="1875571"/>
            <a:ext cx="10736956" cy="1193389"/>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lt1"/>
              </a:buClr>
              <a:buSzPts val="6000"/>
              <a:buFont typeface="Exo"/>
              <a:buNone/>
            </a:pPr>
            <a:r>
              <a:rPr lang="id-ID" sz="3600" dirty="0"/>
              <a:t>Peran Pemerintah Dalam Meningkatkan Hasil Panen Petani Padi Di Desa Karangtanjung</a:t>
            </a:r>
            <a:r>
              <a:rPr lang="en-GB" sz="3600" dirty="0"/>
              <a:t> </a:t>
            </a:r>
            <a:r>
              <a:rPr lang="id-ID" sz="3600" dirty="0"/>
              <a:t>Kecamatan Candi Kabupaten Sidoarjo</a:t>
            </a:r>
            <a:endParaRPr sz="3600" dirty="0">
              <a:latin typeface="Exo"/>
              <a:ea typeface="Exo"/>
              <a:cs typeface="Exo"/>
              <a:sym typeface="Exo"/>
            </a:endParaRPr>
          </a:p>
        </p:txBody>
      </p:sp>
      <p:sp>
        <p:nvSpPr>
          <p:cNvPr id="47" name="Google Shape;47;p1"/>
          <p:cNvSpPr txBox="1">
            <a:spLocks noGrp="1"/>
          </p:cNvSpPr>
          <p:nvPr>
            <p:ph type="subTitle" idx="1"/>
          </p:nvPr>
        </p:nvSpPr>
        <p:spPr>
          <a:xfrm>
            <a:off x="1523968" y="3143248"/>
            <a:ext cx="8763000" cy="171451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F2F2F2"/>
              </a:buClr>
              <a:buSzPts val="2400"/>
              <a:buNone/>
            </a:pPr>
            <a:r>
              <a:rPr lang="en-US" dirty="0" err="1">
                <a:solidFill>
                  <a:srgbClr val="F2F2F2"/>
                </a:solidFill>
                <a:latin typeface="Exo"/>
                <a:ea typeface="Exo"/>
                <a:cs typeface="Exo"/>
                <a:sym typeface="Exo"/>
              </a:rPr>
              <a:t>Oleh</a:t>
            </a:r>
            <a:r>
              <a:rPr lang="en-US" dirty="0">
                <a:solidFill>
                  <a:srgbClr val="F2F2F2"/>
                </a:solidFill>
                <a:latin typeface="Exo"/>
                <a:ea typeface="Exo"/>
                <a:cs typeface="Exo"/>
                <a:sym typeface="Exo"/>
              </a:rPr>
              <a:t>:</a:t>
            </a:r>
            <a:endParaRPr lang="id-ID" dirty="0">
              <a:solidFill>
                <a:srgbClr val="F2F2F2"/>
              </a:solidFill>
              <a:latin typeface="Exo"/>
              <a:ea typeface="Exo"/>
              <a:cs typeface="Exo"/>
              <a:sym typeface="Exo"/>
            </a:endParaRPr>
          </a:p>
          <a:p>
            <a:pPr marL="0" lvl="0" indent="0" algn="ctr" rtl="0">
              <a:lnSpc>
                <a:spcPct val="90000"/>
              </a:lnSpc>
              <a:spcBef>
                <a:spcPts val="0"/>
              </a:spcBef>
              <a:spcAft>
                <a:spcPts val="0"/>
              </a:spcAft>
              <a:buClr>
                <a:srgbClr val="F2F2F2"/>
              </a:buClr>
              <a:buSzPts val="2400"/>
              <a:buNone/>
            </a:pPr>
            <a:endParaRPr dirty="0">
              <a:solidFill>
                <a:srgbClr val="F2F2F2"/>
              </a:solidFill>
              <a:latin typeface="Exo"/>
              <a:ea typeface="Exo"/>
              <a:cs typeface="Exo"/>
              <a:sym typeface="Exo"/>
            </a:endParaRPr>
          </a:p>
          <a:p>
            <a:pPr marL="0" lvl="0" indent="0" algn="ctr" rtl="0">
              <a:lnSpc>
                <a:spcPct val="90000"/>
              </a:lnSpc>
              <a:spcBef>
                <a:spcPts val="0"/>
              </a:spcBef>
              <a:spcAft>
                <a:spcPts val="0"/>
              </a:spcAft>
              <a:buClr>
                <a:srgbClr val="F2F2F2"/>
              </a:buClr>
              <a:buSzPts val="2400"/>
              <a:buNone/>
            </a:pPr>
            <a:r>
              <a:rPr lang="en-GB" dirty="0" err="1">
                <a:solidFill>
                  <a:srgbClr val="F2F2F2"/>
                </a:solidFill>
              </a:rPr>
              <a:t>Suwardi</a:t>
            </a:r>
            <a:r>
              <a:rPr lang="en-GB" dirty="0">
                <a:solidFill>
                  <a:srgbClr val="F2F2F2"/>
                </a:solidFill>
              </a:rPr>
              <a:t> </a:t>
            </a:r>
            <a:r>
              <a:rPr lang="id-ID" dirty="0">
                <a:solidFill>
                  <a:srgbClr val="F2F2F2"/>
                </a:solidFill>
              </a:rPr>
              <a:t>(</a:t>
            </a:r>
            <a:r>
              <a:rPr lang="en-GB" dirty="0">
                <a:solidFill>
                  <a:srgbClr val="F2F2F2"/>
                </a:solidFill>
              </a:rPr>
              <a:t>232020100204</a:t>
            </a:r>
            <a:r>
              <a:rPr lang="id-ID" dirty="0">
                <a:solidFill>
                  <a:srgbClr val="F2F2F2"/>
                </a:solidFill>
              </a:rPr>
              <a:t>)</a:t>
            </a:r>
          </a:p>
          <a:p>
            <a:pPr marL="0" lvl="0" indent="0" algn="ctr" rtl="0">
              <a:lnSpc>
                <a:spcPct val="90000"/>
              </a:lnSpc>
              <a:spcBef>
                <a:spcPts val="0"/>
              </a:spcBef>
              <a:spcAft>
                <a:spcPts val="0"/>
              </a:spcAft>
              <a:buClr>
                <a:srgbClr val="F2F2F2"/>
              </a:buClr>
              <a:buSzPts val="2400"/>
              <a:buNone/>
            </a:pPr>
            <a:endParaRPr lang="id-ID" dirty="0">
              <a:solidFill>
                <a:srgbClr val="F2F2F2"/>
              </a:solidFill>
            </a:endParaRPr>
          </a:p>
          <a:p>
            <a:pPr marL="0" lvl="0" indent="0" algn="ctr" rtl="0">
              <a:lnSpc>
                <a:spcPct val="90000"/>
              </a:lnSpc>
              <a:spcBef>
                <a:spcPts val="0"/>
              </a:spcBef>
              <a:spcAft>
                <a:spcPts val="0"/>
              </a:spcAft>
              <a:buClr>
                <a:srgbClr val="F2F2F2"/>
              </a:buClr>
              <a:buSzPts val="2400"/>
              <a:buNone/>
            </a:pPr>
            <a:r>
              <a:rPr lang="id-ID" dirty="0">
                <a:solidFill>
                  <a:srgbClr val="F2F2F2"/>
                </a:solidFill>
              </a:rPr>
              <a:t>Dosen Pembimbing : Lailul Mursyidah, M.AP</a:t>
            </a:r>
            <a:endParaRPr dirty="0"/>
          </a:p>
        </p:txBody>
      </p:sp>
      <p:sp>
        <p:nvSpPr>
          <p:cNvPr id="4" name="Google Shape;46;p1"/>
          <p:cNvSpPr txBox="1">
            <a:spLocks/>
          </p:cNvSpPr>
          <p:nvPr/>
        </p:nvSpPr>
        <p:spPr>
          <a:xfrm>
            <a:off x="809588" y="4929198"/>
            <a:ext cx="10736956" cy="1500198"/>
          </a:xfrm>
          <a:prstGeom prst="rect">
            <a:avLst/>
          </a:prstGeom>
          <a:noFill/>
          <a:ln>
            <a:noFill/>
          </a:ln>
        </p:spPr>
        <p:txBody>
          <a:bodyPr spcFirstLastPara="1" wrap="square" lIns="91425" tIns="45700" rIns="91425" bIns="45700" anchor="b" anchorCtr="0">
            <a:normAutofit fontScale="70000" lnSpcReduction="20000"/>
          </a:bodyPr>
          <a:lstStyle/>
          <a:p>
            <a:pPr marL="0" marR="0" lvl="0" indent="0" algn="ctr" defTabSz="914400" rtl="0" eaLnBrk="1" fontAlgn="auto" latinLnBrk="0" hangingPunct="1">
              <a:lnSpc>
                <a:spcPct val="150000"/>
              </a:lnSpc>
              <a:spcBef>
                <a:spcPts val="0"/>
              </a:spcBef>
              <a:spcAft>
                <a:spcPts val="0"/>
              </a:spcAft>
              <a:buClr>
                <a:schemeClr val="lt1"/>
              </a:buClr>
              <a:buSzPts val="6000"/>
              <a:buFont typeface="Exo"/>
              <a:buNone/>
              <a:tabLst/>
              <a:defRPr/>
            </a:pPr>
            <a:r>
              <a:rPr kumimoji="0" lang="id-ID" sz="3200" b="1" i="0" u="none" strike="noStrike" kern="0" cap="none" spc="0" normalizeH="0" baseline="0" noProof="0" dirty="0">
                <a:ln>
                  <a:noFill/>
                </a:ln>
                <a:solidFill>
                  <a:schemeClr val="lt1"/>
                </a:solidFill>
                <a:effectLst/>
                <a:uLnTx/>
                <a:uFillTx/>
                <a:latin typeface="Times New Roman" pitchFamily="18" charset="0"/>
                <a:ea typeface="Exo"/>
                <a:cs typeface="Times New Roman" pitchFamily="18" charset="0"/>
                <a:sym typeface="Exo"/>
              </a:rPr>
              <a:t>PRODI</a:t>
            </a:r>
            <a:r>
              <a:rPr kumimoji="0" lang="id-ID" sz="3200" b="1" i="0" u="none" strike="noStrike" kern="0" cap="none" spc="0" normalizeH="0" noProof="0" dirty="0">
                <a:ln>
                  <a:noFill/>
                </a:ln>
                <a:solidFill>
                  <a:schemeClr val="lt1"/>
                </a:solidFill>
                <a:effectLst/>
                <a:uLnTx/>
                <a:uFillTx/>
                <a:latin typeface="Times New Roman" pitchFamily="18" charset="0"/>
                <a:ea typeface="Exo"/>
                <a:cs typeface="Times New Roman" pitchFamily="18" charset="0"/>
                <a:sym typeface="Exo"/>
              </a:rPr>
              <a:t> ADMINISTRASI PUBLIK</a:t>
            </a:r>
          </a:p>
          <a:p>
            <a:pPr marL="0" marR="0" lvl="0" indent="0" algn="ctr" defTabSz="914400" rtl="0" eaLnBrk="1" fontAlgn="auto" latinLnBrk="0" hangingPunct="1">
              <a:lnSpc>
                <a:spcPct val="150000"/>
              </a:lnSpc>
              <a:spcBef>
                <a:spcPts val="0"/>
              </a:spcBef>
              <a:spcAft>
                <a:spcPts val="0"/>
              </a:spcAft>
              <a:buClr>
                <a:schemeClr val="lt1"/>
              </a:buClr>
              <a:buSzPts val="6000"/>
              <a:buFont typeface="Exo"/>
              <a:buNone/>
              <a:tabLst/>
              <a:defRPr/>
            </a:pPr>
            <a:r>
              <a:rPr lang="id-ID" sz="3200" b="1" baseline="0" dirty="0">
                <a:solidFill>
                  <a:schemeClr val="lt1"/>
                </a:solidFill>
                <a:latin typeface="Times New Roman" pitchFamily="18" charset="0"/>
                <a:ea typeface="Exo"/>
                <a:cs typeface="Times New Roman" pitchFamily="18" charset="0"/>
                <a:sym typeface="Exo"/>
              </a:rPr>
              <a:t>FAKULTAS</a:t>
            </a:r>
            <a:r>
              <a:rPr lang="id-ID" sz="3200" b="1" dirty="0">
                <a:solidFill>
                  <a:schemeClr val="lt1"/>
                </a:solidFill>
                <a:latin typeface="Times New Roman" pitchFamily="18" charset="0"/>
                <a:ea typeface="Exo"/>
                <a:cs typeface="Times New Roman" pitchFamily="18" charset="0"/>
                <a:sym typeface="Exo"/>
              </a:rPr>
              <a:t> BISNIS, HUKUM, DAN ILMU SOSIAL</a:t>
            </a:r>
          </a:p>
          <a:p>
            <a:pPr marL="0" marR="0" lvl="0" indent="0" algn="ctr" defTabSz="914400" rtl="0" eaLnBrk="1" fontAlgn="auto" latinLnBrk="0" hangingPunct="1">
              <a:lnSpc>
                <a:spcPct val="150000"/>
              </a:lnSpc>
              <a:spcBef>
                <a:spcPts val="0"/>
              </a:spcBef>
              <a:spcAft>
                <a:spcPts val="0"/>
              </a:spcAft>
              <a:buClr>
                <a:schemeClr val="lt1"/>
              </a:buClr>
              <a:buSzPts val="6000"/>
              <a:buFont typeface="Exo"/>
              <a:buNone/>
              <a:tabLst/>
              <a:defRPr/>
            </a:pPr>
            <a:r>
              <a:rPr kumimoji="0" lang="id-ID" sz="3200" b="1" i="0" u="none" strike="noStrike" kern="0" cap="none" spc="0" normalizeH="0" baseline="0" noProof="0" dirty="0">
                <a:ln>
                  <a:noFill/>
                </a:ln>
                <a:solidFill>
                  <a:schemeClr val="lt1"/>
                </a:solidFill>
                <a:effectLst/>
                <a:uLnTx/>
                <a:uFillTx/>
                <a:latin typeface="Times New Roman" pitchFamily="18" charset="0"/>
                <a:ea typeface="Exo"/>
                <a:cs typeface="Times New Roman" pitchFamily="18" charset="0"/>
                <a:sym typeface="Exo"/>
              </a:rPr>
              <a:t>UNIVERSITAS</a:t>
            </a:r>
            <a:r>
              <a:rPr kumimoji="0" lang="id-ID" sz="3200" b="1" i="0" u="none" strike="noStrike" kern="0" cap="none" spc="0" normalizeH="0" noProof="0" dirty="0">
                <a:ln>
                  <a:noFill/>
                </a:ln>
                <a:solidFill>
                  <a:schemeClr val="lt1"/>
                </a:solidFill>
                <a:effectLst/>
                <a:uLnTx/>
                <a:uFillTx/>
                <a:latin typeface="Times New Roman" pitchFamily="18" charset="0"/>
                <a:ea typeface="Exo"/>
                <a:cs typeface="Times New Roman" pitchFamily="18" charset="0"/>
                <a:sym typeface="Exo"/>
              </a:rPr>
              <a:t> MUHAMMADIYAH SIDOARJO</a:t>
            </a:r>
            <a:endParaRPr kumimoji="0" lang="id-ID" sz="3600" b="1" i="0" u="none" strike="noStrike" kern="0" cap="none" spc="0" normalizeH="0" baseline="0" noProof="0" dirty="0">
              <a:ln>
                <a:noFill/>
              </a:ln>
              <a:solidFill>
                <a:schemeClr val="lt1"/>
              </a:solidFill>
              <a:effectLst/>
              <a:uLnTx/>
              <a:uFillTx/>
              <a:latin typeface="Times New Roman" pitchFamily="18" charset="0"/>
              <a:ea typeface="Exo"/>
              <a:cs typeface="Times New Roman" pitchFamily="18" charset="0"/>
              <a:sym typeface="Ex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WAWANCARA HASIL PENELITIAN</a:t>
            </a:r>
            <a:endParaRPr lang="en-US" dirty="0"/>
          </a:p>
        </p:txBody>
      </p:sp>
      <p:graphicFrame>
        <p:nvGraphicFramePr>
          <p:cNvPr id="6" name="Diagram 5"/>
          <p:cNvGraphicFramePr/>
          <p:nvPr>
            <p:extLst>
              <p:ext uri="{D42A27DB-BD31-4B8C-83A1-F6EECF244321}">
                <p14:modId xmlns:p14="http://schemas.microsoft.com/office/powerpoint/2010/main" val="32313233"/>
              </p:ext>
            </p:extLst>
          </p:nvPr>
        </p:nvGraphicFramePr>
        <p:xfrm>
          <a:off x="166757" y="404664"/>
          <a:ext cx="11830877" cy="63367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10764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KESIMPULAN </a:t>
            </a:r>
            <a:endParaRPr lang="en-US" dirty="0"/>
          </a:p>
        </p:txBody>
      </p:sp>
      <p:sp>
        <p:nvSpPr>
          <p:cNvPr id="3" name="Text Placeholder 2"/>
          <p:cNvSpPr>
            <a:spLocks noGrp="1"/>
          </p:cNvSpPr>
          <p:nvPr>
            <p:ph type="body" idx="1"/>
          </p:nvPr>
        </p:nvSpPr>
        <p:spPr/>
        <p:txBody>
          <a:bodyPr>
            <a:normAutofit fontScale="77500" lnSpcReduction="20000"/>
          </a:bodyPr>
          <a:lstStyle/>
          <a:p>
            <a:pPr marL="50800" indent="0" algn="just">
              <a:buNone/>
            </a:pPr>
            <a:r>
              <a:rPr lang="en-US" sz="2500" dirty="0" err="1">
                <a:latin typeface="+mn-lt"/>
              </a:rPr>
              <a:t>Sesuai</a:t>
            </a:r>
            <a:r>
              <a:rPr lang="en-US" sz="2500" dirty="0">
                <a:latin typeface="+mn-lt"/>
              </a:rPr>
              <a:t> </a:t>
            </a:r>
            <a:r>
              <a:rPr lang="en-US" sz="2500" dirty="0" err="1">
                <a:latin typeface="+mn-lt"/>
              </a:rPr>
              <a:t>dengan</a:t>
            </a:r>
            <a:r>
              <a:rPr lang="en-US" sz="2500" dirty="0">
                <a:latin typeface="+mn-lt"/>
              </a:rPr>
              <a:t> </a:t>
            </a:r>
            <a:r>
              <a:rPr lang="en-US" sz="2500" dirty="0" err="1">
                <a:latin typeface="+mn-lt"/>
              </a:rPr>
              <a:t>tujuan</a:t>
            </a:r>
            <a:r>
              <a:rPr lang="en-US" sz="2500" dirty="0">
                <a:latin typeface="+mn-lt"/>
              </a:rPr>
              <a:t> </a:t>
            </a:r>
            <a:r>
              <a:rPr lang="en-US" sz="2500" dirty="0" err="1">
                <a:latin typeface="+mn-lt"/>
              </a:rPr>
              <a:t>penelitian</a:t>
            </a:r>
            <a:r>
              <a:rPr lang="en-US" sz="2500" dirty="0">
                <a:latin typeface="+mn-lt"/>
              </a:rPr>
              <a:t>, </a:t>
            </a:r>
            <a:r>
              <a:rPr lang="en-US" sz="2500" dirty="0" err="1">
                <a:latin typeface="+mn-lt"/>
              </a:rPr>
              <a:t>bahwa</a:t>
            </a:r>
            <a:r>
              <a:rPr lang="en-US" sz="2500" dirty="0">
                <a:latin typeface="+mn-lt"/>
              </a:rPr>
              <a:t> </a:t>
            </a:r>
            <a:r>
              <a:rPr lang="en-US" sz="2500" dirty="0" err="1">
                <a:latin typeface="+mn-lt"/>
              </a:rPr>
              <a:t>peran</a:t>
            </a:r>
            <a:r>
              <a:rPr lang="en-US" sz="2500" dirty="0">
                <a:latin typeface="+mn-lt"/>
              </a:rPr>
              <a:t> </a:t>
            </a:r>
            <a:r>
              <a:rPr lang="en-US" sz="2500" dirty="0" err="1">
                <a:latin typeface="+mn-lt"/>
              </a:rPr>
              <a:t>pemerintah</a:t>
            </a:r>
            <a:r>
              <a:rPr lang="en-US" sz="2500" dirty="0">
                <a:latin typeface="+mn-lt"/>
              </a:rPr>
              <a:t> </a:t>
            </a:r>
            <a:r>
              <a:rPr lang="en-US" sz="2500" dirty="0" err="1">
                <a:latin typeface="+mn-lt"/>
              </a:rPr>
              <a:t>sebagai</a:t>
            </a:r>
            <a:r>
              <a:rPr lang="en-US" sz="2500" dirty="0">
                <a:latin typeface="+mn-lt"/>
              </a:rPr>
              <a:t> (1) </a:t>
            </a:r>
            <a:r>
              <a:rPr lang="en-US" sz="2500" dirty="0" err="1">
                <a:latin typeface="+mn-lt"/>
              </a:rPr>
              <a:t>Stabilisator</a:t>
            </a:r>
            <a:r>
              <a:rPr lang="en-US" sz="2500" dirty="0">
                <a:latin typeface="+mn-lt"/>
              </a:rPr>
              <a:t> (2) </a:t>
            </a:r>
            <a:r>
              <a:rPr lang="en-US" sz="2500" dirty="0" err="1">
                <a:latin typeface="+mn-lt"/>
              </a:rPr>
              <a:t>Inovator</a:t>
            </a:r>
            <a:r>
              <a:rPr lang="en-US" sz="2500" dirty="0">
                <a:latin typeface="+mn-lt"/>
              </a:rPr>
              <a:t> (3) </a:t>
            </a:r>
            <a:r>
              <a:rPr lang="en-US" sz="2500" dirty="0" err="1">
                <a:latin typeface="+mn-lt"/>
              </a:rPr>
              <a:t>Pelopor</a:t>
            </a:r>
            <a:r>
              <a:rPr lang="en-US" sz="2500" dirty="0">
                <a:latin typeface="+mn-lt"/>
              </a:rPr>
              <a:t> (4) </a:t>
            </a:r>
            <a:r>
              <a:rPr lang="en-US" sz="2500" dirty="0" err="1">
                <a:latin typeface="+mn-lt"/>
              </a:rPr>
              <a:t>pelaksana</a:t>
            </a:r>
            <a:r>
              <a:rPr lang="en-US" sz="2500" dirty="0">
                <a:latin typeface="+mn-lt"/>
              </a:rPr>
              <a:t>, </a:t>
            </a:r>
            <a:r>
              <a:rPr lang="id-ID" sz="2500" dirty="0">
                <a:latin typeface="+mn-lt"/>
              </a:rPr>
              <a:t>dalam pemberdayaan petani padi di Desa Karangtanjung Kecamatan </a:t>
            </a:r>
            <a:r>
              <a:rPr lang="en-US" sz="2500" dirty="0" err="1">
                <a:latin typeface="+mn-lt"/>
              </a:rPr>
              <a:t>Candi</a:t>
            </a:r>
            <a:r>
              <a:rPr lang="id-ID" sz="2500" dirty="0">
                <a:latin typeface="+mn-lt"/>
              </a:rPr>
              <a:t> dalam meningkatkan </a:t>
            </a:r>
            <a:r>
              <a:rPr lang="en-US" sz="2500" dirty="0" err="1">
                <a:latin typeface="+mn-lt"/>
              </a:rPr>
              <a:t>hasil</a:t>
            </a:r>
            <a:r>
              <a:rPr lang="en-US" sz="2500" dirty="0">
                <a:latin typeface="+mn-lt"/>
              </a:rPr>
              <a:t> </a:t>
            </a:r>
            <a:r>
              <a:rPr lang="en-US" sz="2500" dirty="0" err="1">
                <a:latin typeface="+mn-lt"/>
              </a:rPr>
              <a:t>panen</a:t>
            </a:r>
            <a:r>
              <a:rPr lang="en-US" sz="2500" dirty="0">
                <a:latin typeface="+mn-lt"/>
              </a:rPr>
              <a:t> </a:t>
            </a:r>
            <a:r>
              <a:rPr lang="en-US" sz="2500" dirty="0" err="1">
                <a:latin typeface="+mn-lt"/>
              </a:rPr>
              <a:t>padi</a:t>
            </a:r>
            <a:r>
              <a:rPr lang="en-US" sz="2500" dirty="0">
                <a:latin typeface="+mn-lt"/>
              </a:rPr>
              <a:t> di </a:t>
            </a:r>
            <a:r>
              <a:rPr lang="en-US" sz="2500" dirty="0" err="1">
                <a:latin typeface="+mn-lt"/>
              </a:rPr>
              <a:t>Desa</a:t>
            </a:r>
            <a:r>
              <a:rPr lang="en-US" sz="2500" dirty="0">
                <a:latin typeface="+mn-lt"/>
              </a:rPr>
              <a:t> </a:t>
            </a:r>
            <a:r>
              <a:rPr lang="en-US" sz="2500" dirty="0" err="1">
                <a:latin typeface="+mn-lt"/>
              </a:rPr>
              <a:t>Karangtanjung</a:t>
            </a:r>
            <a:r>
              <a:rPr lang="en-US" sz="2500" dirty="0">
                <a:latin typeface="+mn-lt"/>
              </a:rPr>
              <a:t> </a:t>
            </a:r>
            <a:r>
              <a:rPr lang="en-US" sz="2500" dirty="0" err="1">
                <a:latin typeface="+mn-lt"/>
              </a:rPr>
              <a:t>antara</a:t>
            </a:r>
            <a:r>
              <a:rPr lang="en-US" sz="2500" dirty="0">
                <a:latin typeface="+mn-lt"/>
              </a:rPr>
              <a:t> lain :</a:t>
            </a:r>
          </a:p>
          <a:p>
            <a:pPr lvl="0" algn="just"/>
            <a:r>
              <a:rPr lang="en-US" sz="2500" dirty="0" err="1">
                <a:latin typeface="+mn-lt"/>
              </a:rPr>
              <a:t>Stabilisator</a:t>
            </a:r>
            <a:r>
              <a:rPr lang="en-US" sz="2500" dirty="0">
                <a:latin typeface="+mn-lt"/>
              </a:rPr>
              <a:t>, </a:t>
            </a:r>
            <a:r>
              <a:rPr lang="en-US" sz="2500" dirty="0" err="1">
                <a:latin typeface="+mn-lt"/>
              </a:rPr>
              <a:t>Pemerintah</a:t>
            </a:r>
            <a:r>
              <a:rPr lang="en-US" sz="2500" dirty="0">
                <a:latin typeface="+mn-lt"/>
              </a:rPr>
              <a:t> </a:t>
            </a:r>
            <a:r>
              <a:rPr lang="en-US" sz="2500" dirty="0" err="1">
                <a:latin typeface="+mn-lt"/>
              </a:rPr>
              <a:t>berperan</a:t>
            </a:r>
            <a:r>
              <a:rPr lang="en-US" sz="2500" dirty="0">
                <a:latin typeface="+mn-lt"/>
              </a:rPr>
              <a:t> </a:t>
            </a:r>
            <a:r>
              <a:rPr lang="en-US" sz="2500" dirty="0" err="1">
                <a:latin typeface="+mn-lt"/>
              </a:rPr>
              <a:t>dalam</a:t>
            </a:r>
            <a:r>
              <a:rPr lang="en-US" sz="2500" dirty="0">
                <a:latin typeface="+mn-lt"/>
              </a:rPr>
              <a:t> </a:t>
            </a:r>
            <a:r>
              <a:rPr lang="en-US" sz="2500" dirty="0" err="1">
                <a:latin typeface="+mn-lt"/>
              </a:rPr>
              <a:t>menjaga</a:t>
            </a:r>
            <a:r>
              <a:rPr lang="en-US" sz="2500" dirty="0">
                <a:latin typeface="+mn-lt"/>
              </a:rPr>
              <a:t> </a:t>
            </a:r>
            <a:r>
              <a:rPr lang="en-US" sz="2500" dirty="0" err="1">
                <a:latin typeface="+mn-lt"/>
              </a:rPr>
              <a:t>stabilitas</a:t>
            </a:r>
            <a:r>
              <a:rPr lang="en-US" sz="2500" dirty="0">
                <a:latin typeface="+mn-lt"/>
              </a:rPr>
              <a:t> </a:t>
            </a:r>
            <a:r>
              <a:rPr lang="en-US" sz="2500" dirty="0" err="1">
                <a:latin typeface="+mn-lt"/>
              </a:rPr>
              <a:t>politik</a:t>
            </a:r>
            <a:r>
              <a:rPr lang="en-US" sz="2500" dirty="0">
                <a:latin typeface="+mn-lt"/>
              </a:rPr>
              <a:t>, </a:t>
            </a:r>
            <a:r>
              <a:rPr lang="en-US" sz="2500" dirty="0" err="1">
                <a:latin typeface="+mn-lt"/>
              </a:rPr>
              <a:t>ekonomi</a:t>
            </a:r>
            <a:r>
              <a:rPr lang="en-US" sz="2500" dirty="0">
                <a:latin typeface="+mn-lt"/>
              </a:rPr>
              <a:t>, </a:t>
            </a:r>
            <a:r>
              <a:rPr lang="en-US" sz="2500" dirty="0" err="1">
                <a:latin typeface="+mn-lt"/>
              </a:rPr>
              <a:t>dan</a:t>
            </a:r>
            <a:r>
              <a:rPr lang="en-US" sz="2500" dirty="0">
                <a:latin typeface="+mn-lt"/>
              </a:rPr>
              <a:t> </a:t>
            </a:r>
            <a:r>
              <a:rPr lang="en-US" sz="2500" dirty="0" smtClean="0">
                <a:latin typeface="+mn-lt"/>
              </a:rPr>
              <a:t>social. </a:t>
            </a:r>
            <a:r>
              <a:rPr lang="en-US" sz="2500" dirty="0" err="1" smtClean="0">
                <a:latin typeface="+mn-lt"/>
              </a:rPr>
              <a:t>Dalam</a:t>
            </a:r>
            <a:r>
              <a:rPr lang="en-US" sz="2500" dirty="0" smtClean="0">
                <a:latin typeface="+mn-lt"/>
              </a:rPr>
              <a:t> </a:t>
            </a:r>
            <a:r>
              <a:rPr lang="en-US" sz="2500" dirty="0" err="1">
                <a:latin typeface="+mn-lt"/>
              </a:rPr>
              <a:t>hal</a:t>
            </a:r>
            <a:r>
              <a:rPr lang="en-US" sz="2500" dirty="0">
                <a:latin typeface="+mn-lt"/>
              </a:rPr>
              <a:t> </a:t>
            </a:r>
            <a:r>
              <a:rPr lang="en-US" sz="2500" dirty="0" err="1">
                <a:latin typeface="+mn-lt"/>
              </a:rPr>
              <a:t>peningkatan</a:t>
            </a:r>
            <a:r>
              <a:rPr lang="en-US" sz="2500" dirty="0">
                <a:latin typeface="+mn-lt"/>
              </a:rPr>
              <a:t> </a:t>
            </a:r>
            <a:r>
              <a:rPr lang="en-US" sz="2500" dirty="0" err="1">
                <a:latin typeface="+mn-lt"/>
              </a:rPr>
              <a:t>hasil</a:t>
            </a:r>
            <a:r>
              <a:rPr lang="en-US" sz="2500" dirty="0">
                <a:latin typeface="+mn-lt"/>
              </a:rPr>
              <a:t> </a:t>
            </a:r>
            <a:r>
              <a:rPr lang="en-US" sz="2500" dirty="0" err="1">
                <a:latin typeface="+mn-lt"/>
              </a:rPr>
              <a:t>petani</a:t>
            </a:r>
            <a:r>
              <a:rPr lang="en-US" sz="2500" dirty="0">
                <a:latin typeface="+mn-lt"/>
              </a:rPr>
              <a:t> </a:t>
            </a:r>
            <a:r>
              <a:rPr lang="en-US" sz="2500" dirty="0" err="1">
                <a:latin typeface="+mn-lt"/>
              </a:rPr>
              <a:t>padi</a:t>
            </a:r>
            <a:r>
              <a:rPr lang="en-US" sz="2500" dirty="0">
                <a:latin typeface="+mn-lt"/>
              </a:rPr>
              <a:t>, </a:t>
            </a:r>
            <a:r>
              <a:rPr lang="en-US" sz="2500" dirty="0" err="1">
                <a:latin typeface="+mn-lt"/>
              </a:rPr>
              <a:t>Pemerintah</a:t>
            </a:r>
            <a:r>
              <a:rPr lang="en-US" sz="2500" dirty="0">
                <a:latin typeface="+mn-lt"/>
              </a:rPr>
              <a:t> </a:t>
            </a:r>
            <a:r>
              <a:rPr lang="en-US" sz="2500" dirty="0" err="1">
                <a:latin typeface="+mn-lt"/>
              </a:rPr>
              <a:t>berupaya</a:t>
            </a:r>
            <a:r>
              <a:rPr lang="en-US" sz="2500" dirty="0">
                <a:latin typeface="+mn-lt"/>
              </a:rPr>
              <a:t> </a:t>
            </a:r>
            <a:r>
              <a:rPr lang="en-US" sz="2500" dirty="0" err="1">
                <a:latin typeface="+mn-lt"/>
              </a:rPr>
              <a:t>menjaga</a:t>
            </a:r>
            <a:r>
              <a:rPr lang="en-US" sz="2500" dirty="0">
                <a:latin typeface="+mn-lt"/>
              </a:rPr>
              <a:t> </a:t>
            </a:r>
            <a:r>
              <a:rPr lang="en-US" sz="2500" dirty="0" err="1">
                <a:latin typeface="+mn-lt"/>
              </a:rPr>
              <a:t>harga</a:t>
            </a:r>
            <a:r>
              <a:rPr lang="en-US" sz="2500" dirty="0">
                <a:latin typeface="+mn-lt"/>
              </a:rPr>
              <a:t> </a:t>
            </a:r>
            <a:r>
              <a:rPr lang="en-US" sz="2500" dirty="0" err="1">
                <a:latin typeface="+mn-lt"/>
              </a:rPr>
              <a:t>hasil</a:t>
            </a:r>
            <a:r>
              <a:rPr lang="en-US" sz="2500" dirty="0">
                <a:latin typeface="+mn-lt"/>
              </a:rPr>
              <a:t> </a:t>
            </a:r>
            <a:r>
              <a:rPr lang="en-US" sz="2500" dirty="0" err="1">
                <a:latin typeface="+mn-lt"/>
              </a:rPr>
              <a:t>pertanian</a:t>
            </a:r>
            <a:r>
              <a:rPr lang="en-US" sz="2500" dirty="0">
                <a:latin typeface="+mn-lt"/>
              </a:rPr>
              <a:t> agar </a:t>
            </a:r>
            <a:r>
              <a:rPr lang="en-US" sz="2500" dirty="0" err="1">
                <a:latin typeface="+mn-lt"/>
              </a:rPr>
              <a:t>tetap</a:t>
            </a:r>
            <a:r>
              <a:rPr lang="en-US" sz="2500" dirty="0">
                <a:latin typeface="+mn-lt"/>
              </a:rPr>
              <a:t> </a:t>
            </a:r>
            <a:r>
              <a:rPr lang="en-US" sz="2500" dirty="0" err="1">
                <a:latin typeface="+mn-lt"/>
              </a:rPr>
              <a:t>stabil</a:t>
            </a:r>
            <a:r>
              <a:rPr lang="en-US" sz="2500" dirty="0">
                <a:latin typeface="+mn-lt"/>
              </a:rPr>
              <a:t>, </a:t>
            </a:r>
            <a:r>
              <a:rPr lang="en-US" sz="2500" dirty="0" err="1">
                <a:latin typeface="+mn-lt"/>
              </a:rPr>
              <a:t>terutama</a:t>
            </a:r>
            <a:r>
              <a:rPr lang="en-US" sz="2500" dirty="0">
                <a:latin typeface="+mn-lt"/>
              </a:rPr>
              <a:t> </a:t>
            </a:r>
            <a:r>
              <a:rPr lang="en-US" sz="2500" dirty="0" err="1">
                <a:latin typeface="+mn-lt"/>
              </a:rPr>
              <a:t>pada</a:t>
            </a:r>
            <a:r>
              <a:rPr lang="en-US" sz="2500" dirty="0">
                <a:latin typeface="+mn-lt"/>
              </a:rPr>
              <a:t> </a:t>
            </a:r>
            <a:r>
              <a:rPr lang="en-US" sz="2500" dirty="0" err="1">
                <a:latin typeface="+mn-lt"/>
              </a:rPr>
              <a:t>tingkat</a:t>
            </a:r>
            <a:r>
              <a:rPr lang="en-US" sz="2500" dirty="0">
                <a:latin typeface="+mn-lt"/>
              </a:rPr>
              <a:t> </a:t>
            </a:r>
            <a:r>
              <a:rPr lang="en-US" sz="2500" dirty="0" err="1">
                <a:latin typeface="+mn-lt"/>
              </a:rPr>
              <a:t>petani</a:t>
            </a:r>
            <a:r>
              <a:rPr lang="en-US" sz="2500" dirty="0">
                <a:latin typeface="+mn-lt"/>
              </a:rPr>
              <a:t> </a:t>
            </a:r>
            <a:r>
              <a:rPr lang="en-US" sz="2500" dirty="0" err="1">
                <a:latin typeface="+mn-lt"/>
              </a:rPr>
              <a:t>padi</a:t>
            </a:r>
            <a:r>
              <a:rPr lang="en-US" sz="2500" dirty="0">
                <a:latin typeface="+mn-lt"/>
              </a:rPr>
              <a:t>. </a:t>
            </a:r>
            <a:r>
              <a:rPr lang="en-US" sz="2500" dirty="0" err="1">
                <a:latin typeface="+mn-lt"/>
              </a:rPr>
              <a:t>Ini</a:t>
            </a:r>
            <a:r>
              <a:rPr lang="en-US" sz="2500" dirty="0">
                <a:latin typeface="+mn-lt"/>
              </a:rPr>
              <a:t> </a:t>
            </a:r>
            <a:r>
              <a:rPr lang="en-US" sz="2500" dirty="0" err="1">
                <a:latin typeface="+mn-lt"/>
              </a:rPr>
              <a:t>membantu</a:t>
            </a:r>
            <a:r>
              <a:rPr lang="en-US" sz="2500" dirty="0">
                <a:latin typeface="+mn-lt"/>
              </a:rPr>
              <a:t> </a:t>
            </a:r>
            <a:r>
              <a:rPr lang="en-US" sz="2500" dirty="0" err="1">
                <a:latin typeface="+mn-lt"/>
              </a:rPr>
              <a:t>petani</a:t>
            </a:r>
            <a:r>
              <a:rPr lang="en-US" sz="2500" dirty="0">
                <a:latin typeface="+mn-lt"/>
              </a:rPr>
              <a:t> </a:t>
            </a:r>
            <a:r>
              <a:rPr lang="en-US" sz="2500" dirty="0" err="1">
                <a:latin typeface="+mn-lt"/>
              </a:rPr>
              <a:t>mendapatkan</a:t>
            </a:r>
            <a:r>
              <a:rPr lang="en-US" sz="2500" dirty="0">
                <a:latin typeface="+mn-lt"/>
              </a:rPr>
              <a:t> </a:t>
            </a:r>
            <a:r>
              <a:rPr lang="en-US" sz="2500" dirty="0" err="1">
                <a:latin typeface="+mn-lt"/>
              </a:rPr>
              <a:t>pendapatan</a:t>
            </a:r>
            <a:r>
              <a:rPr lang="en-US" sz="2500" dirty="0">
                <a:latin typeface="+mn-lt"/>
              </a:rPr>
              <a:t> yang </a:t>
            </a:r>
            <a:r>
              <a:rPr lang="en-US" sz="2500" dirty="0" err="1">
                <a:latin typeface="+mn-lt"/>
              </a:rPr>
              <a:t>lebih</a:t>
            </a:r>
            <a:r>
              <a:rPr lang="en-US" sz="2500" dirty="0">
                <a:latin typeface="+mn-lt"/>
              </a:rPr>
              <a:t> </a:t>
            </a:r>
            <a:r>
              <a:rPr lang="en-US" sz="2500" dirty="0" err="1">
                <a:latin typeface="+mn-lt"/>
              </a:rPr>
              <a:t>baik</a:t>
            </a:r>
            <a:r>
              <a:rPr lang="en-US" sz="2500" dirty="0">
                <a:latin typeface="+mn-lt"/>
              </a:rPr>
              <a:t>.</a:t>
            </a:r>
          </a:p>
          <a:p>
            <a:pPr lvl="0" algn="just"/>
            <a:r>
              <a:rPr lang="en-US" sz="2500" dirty="0" err="1">
                <a:latin typeface="+mn-lt"/>
              </a:rPr>
              <a:t>Inovator</a:t>
            </a:r>
            <a:r>
              <a:rPr lang="en-US" sz="2500" dirty="0">
                <a:latin typeface="+mn-lt"/>
              </a:rPr>
              <a:t>, </a:t>
            </a:r>
            <a:r>
              <a:rPr lang="en-US" sz="2500" dirty="0" err="1">
                <a:latin typeface="+mn-lt"/>
              </a:rPr>
              <a:t>berperan</a:t>
            </a:r>
            <a:r>
              <a:rPr lang="en-US" sz="2500" dirty="0">
                <a:latin typeface="+mn-lt"/>
              </a:rPr>
              <a:t> </a:t>
            </a:r>
            <a:r>
              <a:rPr lang="en-US" sz="2500" dirty="0" err="1">
                <a:latin typeface="+mn-lt"/>
              </a:rPr>
              <a:t>sebagai</a:t>
            </a:r>
            <a:r>
              <a:rPr lang="en-US" sz="2500" dirty="0">
                <a:latin typeface="+mn-lt"/>
              </a:rPr>
              <a:t> </a:t>
            </a:r>
            <a:r>
              <a:rPr lang="en-US" sz="2500" dirty="0" err="1">
                <a:latin typeface="+mn-lt"/>
              </a:rPr>
              <a:t>inovator</a:t>
            </a:r>
            <a:r>
              <a:rPr lang="en-US" sz="2500" dirty="0">
                <a:latin typeface="+mn-lt"/>
              </a:rPr>
              <a:t>, </a:t>
            </a:r>
            <a:r>
              <a:rPr lang="en-US" sz="2500" dirty="0" err="1" smtClean="0">
                <a:latin typeface="+mn-lt"/>
              </a:rPr>
              <a:t>pemerintah</a:t>
            </a:r>
            <a:r>
              <a:rPr lang="en-US" sz="2500" dirty="0" smtClean="0">
                <a:latin typeface="+mn-lt"/>
              </a:rPr>
              <a:t> </a:t>
            </a:r>
            <a:r>
              <a:rPr lang="en-US" sz="2500" dirty="0" err="1">
                <a:latin typeface="+mn-lt"/>
              </a:rPr>
              <a:t>juga</a:t>
            </a:r>
            <a:r>
              <a:rPr lang="en-US" sz="2500" dirty="0">
                <a:latin typeface="+mn-lt"/>
              </a:rPr>
              <a:t> </a:t>
            </a:r>
            <a:r>
              <a:rPr lang="en-US" sz="2500" dirty="0" err="1">
                <a:latin typeface="+mn-lt"/>
              </a:rPr>
              <a:t>berperan</a:t>
            </a:r>
            <a:r>
              <a:rPr lang="en-US" sz="2500" dirty="0">
                <a:latin typeface="+mn-lt"/>
              </a:rPr>
              <a:t> </a:t>
            </a:r>
            <a:r>
              <a:rPr lang="en-US" sz="2500" dirty="0" err="1">
                <a:latin typeface="+mn-lt"/>
              </a:rPr>
              <a:t>sebagai</a:t>
            </a:r>
            <a:r>
              <a:rPr lang="en-US" sz="2500" dirty="0">
                <a:latin typeface="+mn-lt"/>
              </a:rPr>
              <a:t> </a:t>
            </a:r>
            <a:r>
              <a:rPr lang="en-US" sz="2500" dirty="0" err="1">
                <a:latin typeface="+mn-lt"/>
              </a:rPr>
              <a:t>komunikator</a:t>
            </a:r>
            <a:r>
              <a:rPr lang="en-US" sz="2500" dirty="0">
                <a:latin typeface="+mn-lt"/>
              </a:rPr>
              <a:t> </a:t>
            </a:r>
            <a:r>
              <a:rPr lang="en-US" sz="2500" dirty="0" err="1">
                <a:latin typeface="+mn-lt"/>
              </a:rPr>
              <a:t>dalam</a:t>
            </a:r>
            <a:r>
              <a:rPr lang="en-US" sz="2500" dirty="0">
                <a:latin typeface="+mn-lt"/>
              </a:rPr>
              <a:t> </a:t>
            </a:r>
            <a:r>
              <a:rPr lang="en-US" sz="2500" dirty="0" err="1">
                <a:latin typeface="+mn-lt"/>
              </a:rPr>
              <a:t>memastikan</a:t>
            </a:r>
            <a:r>
              <a:rPr lang="en-US" sz="2500" dirty="0">
                <a:latin typeface="+mn-lt"/>
              </a:rPr>
              <a:t> transfer </a:t>
            </a:r>
            <a:r>
              <a:rPr lang="en-US" sz="2500" dirty="0" err="1">
                <a:latin typeface="+mn-lt"/>
              </a:rPr>
              <a:t>informasi</a:t>
            </a:r>
            <a:r>
              <a:rPr lang="en-US" sz="2500" dirty="0">
                <a:latin typeface="+mn-lt"/>
              </a:rPr>
              <a:t> </a:t>
            </a:r>
            <a:r>
              <a:rPr lang="en-US" sz="2500" dirty="0" err="1">
                <a:latin typeface="+mn-lt"/>
              </a:rPr>
              <a:t>melalui</a:t>
            </a:r>
            <a:r>
              <a:rPr lang="en-US" sz="2500" dirty="0">
                <a:latin typeface="+mn-lt"/>
              </a:rPr>
              <a:t> </a:t>
            </a:r>
            <a:r>
              <a:rPr lang="en-US" sz="2500" dirty="0" err="1">
                <a:latin typeface="+mn-lt"/>
              </a:rPr>
              <a:t>tatap</a:t>
            </a:r>
            <a:r>
              <a:rPr lang="en-US" sz="2500" dirty="0">
                <a:latin typeface="+mn-lt"/>
              </a:rPr>
              <a:t> </a:t>
            </a:r>
            <a:r>
              <a:rPr lang="en-US" sz="2500" dirty="0" err="1">
                <a:latin typeface="+mn-lt"/>
              </a:rPr>
              <a:t>muka</a:t>
            </a:r>
            <a:r>
              <a:rPr lang="en-US" sz="2500" dirty="0">
                <a:latin typeface="+mn-lt"/>
              </a:rPr>
              <a:t> </a:t>
            </a:r>
            <a:r>
              <a:rPr lang="en-US" sz="2500" dirty="0" err="1">
                <a:latin typeface="+mn-lt"/>
              </a:rPr>
              <a:t>maupun</a:t>
            </a:r>
            <a:r>
              <a:rPr lang="en-US" sz="2500" dirty="0">
                <a:latin typeface="+mn-lt"/>
              </a:rPr>
              <a:t> media </a:t>
            </a:r>
            <a:r>
              <a:rPr lang="en-US" sz="2500" dirty="0" err="1">
                <a:latin typeface="+mn-lt"/>
              </a:rPr>
              <a:t>komunikasi</a:t>
            </a:r>
            <a:r>
              <a:rPr lang="en-US" sz="2500" dirty="0">
                <a:latin typeface="+mn-lt"/>
              </a:rPr>
              <a:t>. </a:t>
            </a:r>
            <a:r>
              <a:rPr lang="en-US" sz="2500" dirty="0" err="1">
                <a:latin typeface="+mn-lt"/>
              </a:rPr>
              <a:t>Pemerintah</a:t>
            </a:r>
            <a:r>
              <a:rPr lang="en-US" sz="2500" dirty="0">
                <a:latin typeface="+mn-lt"/>
              </a:rPr>
              <a:t> </a:t>
            </a:r>
            <a:r>
              <a:rPr lang="en-US" sz="2500" dirty="0" err="1">
                <a:latin typeface="+mn-lt"/>
              </a:rPr>
              <a:t>berperan</a:t>
            </a:r>
            <a:r>
              <a:rPr lang="en-US" sz="2500" dirty="0">
                <a:latin typeface="+mn-lt"/>
              </a:rPr>
              <a:t> </a:t>
            </a:r>
            <a:r>
              <a:rPr lang="en-US" sz="2500" dirty="0" err="1">
                <a:latin typeface="+mn-lt"/>
              </a:rPr>
              <a:t>sebagai</a:t>
            </a:r>
            <a:r>
              <a:rPr lang="en-US" sz="2500" dirty="0">
                <a:latin typeface="+mn-lt"/>
              </a:rPr>
              <a:t> </a:t>
            </a:r>
            <a:r>
              <a:rPr lang="en-US" sz="2500" dirty="0" err="1">
                <a:latin typeface="+mn-lt"/>
              </a:rPr>
              <a:t>inovator</a:t>
            </a:r>
            <a:r>
              <a:rPr lang="en-US" sz="2500" dirty="0">
                <a:latin typeface="+mn-lt"/>
              </a:rPr>
              <a:t> </a:t>
            </a:r>
            <a:r>
              <a:rPr lang="en-US" sz="2500" dirty="0" err="1">
                <a:latin typeface="+mn-lt"/>
              </a:rPr>
              <a:t>dengan</a:t>
            </a:r>
            <a:r>
              <a:rPr lang="en-US" sz="2500" dirty="0">
                <a:latin typeface="+mn-lt"/>
              </a:rPr>
              <a:t> </a:t>
            </a:r>
            <a:r>
              <a:rPr lang="en-US" sz="2500" dirty="0" err="1">
                <a:latin typeface="+mn-lt"/>
              </a:rPr>
              <a:t>memberikan</a:t>
            </a:r>
            <a:r>
              <a:rPr lang="en-US" sz="2500" dirty="0">
                <a:latin typeface="+mn-lt"/>
              </a:rPr>
              <a:t> </a:t>
            </a:r>
            <a:r>
              <a:rPr lang="en-US" sz="2500" dirty="0" err="1">
                <a:latin typeface="+mn-lt"/>
              </a:rPr>
              <a:t>solusi</a:t>
            </a:r>
            <a:r>
              <a:rPr lang="en-US" sz="2500" dirty="0">
                <a:latin typeface="+mn-lt"/>
              </a:rPr>
              <a:t> </a:t>
            </a:r>
            <a:r>
              <a:rPr lang="en-US" sz="2500" dirty="0" err="1">
                <a:latin typeface="+mn-lt"/>
              </a:rPr>
              <a:t>baru</a:t>
            </a:r>
            <a:r>
              <a:rPr lang="en-US" sz="2500" dirty="0">
                <a:latin typeface="+mn-lt"/>
              </a:rPr>
              <a:t> </a:t>
            </a:r>
            <a:r>
              <a:rPr lang="en-US" sz="2500" dirty="0" err="1">
                <a:latin typeface="+mn-lt"/>
              </a:rPr>
              <a:t>dan</a:t>
            </a:r>
            <a:r>
              <a:rPr lang="en-US" sz="2500" dirty="0">
                <a:latin typeface="+mn-lt"/>
              </a:rPr>
              <a:t> </a:t>
            </a:r>
            <a:r>
              <a:rPr lang="en-US" sz="2500" dirty="0" err="1">
                <a:latin typeface="+mn-lt"/>
              </a:rPr>
              <a:t>teknologi</a:t>
            </a:r>
            <a:r>
              <a:rPr lang="en-US" sz="2500" dirty="0">
                <a:latin typeface="+mn-lt"/>
              </a:rPr>
              <a:t> </a:t>
            </a:r>
            <a:r>
              <a:rPr lang="en-US" sz="2500" dirty="0" err="1">
                <a:latin typeface="+mn-lt"/>
              </a:rPr>
              <a:t>terkini</a:t>
            </a:r>
            <a:r>
              <a:rPr lang="en-US" sz="2500" dirty="0">
                <a:latin typeface="+mn-lt"/>
              </a:rPr>
              <a:t> </a:t>
            </a:r>
            <a:r>
              <a:rPr lang="en-US" sz="2500" dirty="0" err="1">
                <a:latin typeface="+mn-lt"/>
              </a:rPr>
              <a:t>kepada</a:t>
            </a:r>
            <a:r>
              <a:rPr lang="en-US" sz="2500" dirty="0">
                <a:latin typeface="+mn-lt"/>
              </a:rPr>
              <a:t> </a:t>
            </a:r>
            <a:r>
              <a:rPr lang="en-US" sz="2500" dirty="0" err="1">
                <a:latin typeface="+mn-lt"/>
              </a:rPr>
              <a:t>petani</a:t>
            </a:r>
            <a:r>
              <a:rPr lang="en-US" sz="2500" dirty="0">
                <a:latin typeface="+mn-lt"/>
              </a:rPr>
              <a:t>.</a:t>
            </a:r>
          </a:p>
          <a:p>
            <a:pPr lvl="0" algn="just"/>
            <a:r>
              <a:rPr lang="en-US" sz="2500" dirty="0" err="1">
                <a:latin typeface="+mn-lt"/>
              </a:rPr>
              <a:t>Pelopor</a:t>
            </a:r>
            <a:r>
              <a:rPr lang="en-US" sz="2500" dirty="0">
                <a:latin typeface="+mn-lt"/>
              </a:rPr>
              <a:t>, </a:t>
            </a:r>
            <a:r>
              <a:rPr lang="en-US" sz="2500" dirty="0" err="1">
                <a:latin typeface="+mn-lt"/>
              </a:rPr>
              <a:t>pemerintah</a:t>
            </a:r>
            <a:r>
              <a:rPr lang="en-US" sz="2500" dirty="0">
                <a:latin typeface="+mn-lt"/>
              </a:rPr>
              <a:t> </a:t>
            </a:r>
            <a:r>
              <a:rPr lang="en-US" sz="2500" dirty="0" err="1">
                <a:latin typeface="+mn-lt"/>
              </a:rPr>
              <a:t>berperan</a:t>
            </a:r>
            <a:r>
              <a:rPr lang="en-US" sz="2500" dirty="0">
                <a:latin typeface="+mn-lt"/>
              </a:rPr>
              <a:t> </a:t>
            </a:r>
            <a:r>
              <a:rPr lang="en-US" sz="2500" dirty="0" err="1">
                <a:latin typeface="+mn-lt"/>
              </a:rPr>
              <a:t>dalam</a:t>
            </a:r>
            <a:r>
              <a:rPr lang="en-US" sz="2500" dirty="0">
                <a:latin typeface="+mn-lt"/>
              </a:rPr>
              <a:t> </a:t>
            </a:r>
            <a:r>
              <a:rPr lang="en-US" sz="2500" dirty="0" err="1">
                <a:latin typeface="+mn-lt"/>
              </a:rPr>
              <a:t>meningkatkan</a:t>
            </a:r>
            <a:r>
              <a:rPr lang="en-US" sz="2500" dirty="0">
                <a:latin typeface="+mn-lt"/>
              </a:rPr>
              <a:t> </a:t>
            </a:r>
            <a:r>
              <a:rPr lang="en-US" sz="2500" dirty="0" err="1">
                <a:latin typeface="+mn-lt"/>
              </a:rPr>
              <a:t>pendidikan</a:t>
            </a:r>
            <a:r>
              <a:rPr lang="en-US" sz="2500" dirty="0">
                <a:latin typeface="+mn-lt"/>
              </a:rPr>
              <a:t> </a:t>
            </a:r>
            <a:r>
              <a:rPr lang="en-US" sz="2500" dirty="0" err="1">
                <a:latin typeface="+mn-lt"/>
              </a:rPr>
              <a:t>petani</a:t>
            </a:r>
            <a:r>
              <a:rPr lang="en-US" sz="2500" dirty="0">
                <a:latin typeface="+mn-lt"/>
              </a:rPr>
              <a:t>. </a:t>
            </a:r>
            <a:r>
              <a:rPr lang="en-US" sz="2500" dirty="0" err="1" smtClean="0">
                <a:latin typeface="+mn-lt"/>
              </a:rPr>
              <a:t>Pelatihan</a:t>
            </a:r>
            <a:r>
              <a:rPr lang="en-US" sz="2500" dirty="0" smtClean="0">
                <a:latin typeface="+mn-lt"/>
              </a:rPr>
              <a:t> </a:t>
            </a:r>
            <a:r>
              <a:rPr lang="en-US" sz="2500" dirty="0" err="1">
                <a:latin typeface="+mn-lt"/>
              </a:rPr>
              <a:t>dan</a:t>
            </a:r>
            <a:r>
              <a:rPr lang="en-US" sz="2500" dirty="0">
                <a:latin typeface="+mn-lt"/>
              </a:rPr>
              <a:t> </a:t>
            </a:r>
            <a:r>
              <a:rPr lang="en-US" sz="2500" dirty="0" err="1">
                <a:latin typeface="+mn-lt"/>
              </a:rPr>
              <a:t>edukasi</a:t>
            </a:r>
            <a:r>
              <a:rPr lang="en-US" sz="2500" dirty="0">
                <a:latin typeface="+mn-lt"/>
              </a:rPr>
              <a:t> yang </a:t>
            </a:r>
            <a:r>
              <a:rPr lang="en-US" sz="2500" dirty="0" err="1">
                <a:latin typeface="+mn-lt"/>
              </a:rPr>
              <a:t>diselenggarakan</a:t>
            </a:r>
            <a:r>
              <a:rPr lang="en-US" sz="2500" dirty="0">
                <a:latin typeface="+mn-lt"/>
              </a:rPr>
              <a:t> </a:t>
            </a:r>
            <a:r>
              <a:rPr lang="en-US" sz="2500" dirty="0" err="1">
                <a:latin typeface="+mn-lt"/>
              </a:rPr>
              <a:t>oleh</a:t>
            </a:r>
            <a:r>
              <a:rPr lang="en-US" sz="2500" dirty="0">
                <a:latin typeface="+mn-lt"/>
              </a:rPr>
              <a:t> </a:t>
            </a:r>
            <a:r>
              <a:rPr lang="en-US" sz="2500" dirty="0" err="1">
                <a:latin typeface="+mn-lt"/>
              </a:rPr>
              <a:t>kelompok</a:t>
            </a:r>
            <a:r>
              <a:rPr lang="en-US" sz="2500" dirty="0">
                <a:latin typeface="+mn-lt"/>
              </a:rPr>
              <a:t> </a:t>
            </a:r>
            <a:r>
              <a:rPr lang="en-US" sz="2500" dirty="0" err="1">
                <a:latin typeface="+mn-lt"/>
              </a:rPr>
              <a:t>tani</a:t>
            </a:r>
            <a:r>
              <a:rPr lang="en-US" sz="2500" dirty="0">
                <a:latin typeface="+mn-lt"/>
              </a:rPr>
              <a:t> </a:t>
            </a:r>
            <a:r>
              <a:rPr lang="en-US" sz="2500" dirty="0" err="1">
                <a:latin typeface="+mn-lt"/>
              </a:rPr>
              <a:t>dapat</a:t>
            </a:r>
            <a:r>
              <a:rPr lang="en-US" sz="2500" dirty="0">
                <a:latin typeface="+mn-lt"/>
              </a:rPr>
              <a:t> </a:t>
            </a:r>
            <a:r>
              <a:rPr lang="en-US" sz="2500" dirty="0" err="1">
                <a:latin typeface="+mn-lt"/>
              </a:rPr>
              <a:t>membantu</a:t>
            </a:r>
            <a:r>
              <a:rPr lang="en-US" sz="2500" dirty="0">
                <a:latin typeface="+mn-lt"/>
              </a:rPr>
              <a:t> </a:t>
            </a:r>
            <a:r>
              <a:rPr lang="en-US" sz="2500" dirty="0" err="1">
                <a:latin typeface="+mn-lt"/>
              </a:rPr>
              <a:t>meningkatkan</a:t>
            </a:r>
            <a:r>
              <a:rPr lang="en-US" sz="2500" dirty="0">
                <a:latin typeface="+mn-lt"/>
              </a:rPr>
              <a:t> </a:t>
            </a:r>
            <a:r>
              <a:rPr lang="en-US" sz="2500" dirty="0" err="1">
                <a:latin typeface="+mn-lt"/>
              </a:rPr>
              <a:t>pengetahuan</a:t>
            </a:r>
            <a:r>
              <a:rPr lang="en-US" sz="2500" dirty="0">
                <a:latin typeface="+mn-lt"/>
              </a:rPr>
              <a:t> </a:t>
            </a:r>
            <a:r>
              <a:rPr lang="en-US" sz="2500" dirty="0" err="1">
                <a:latin typeface="+mn-lt"/>
              </a:rPr>
              <a:t>dan</a:t>
            </a:r>
            <a:r>
              <a:rPr lang="en-US" sz="2500" dirty="0">
                <a:latin typeface="+mn-lt"/>
              </a:rPr>
              <a:t> </a:t>
            </a:r>
            <a:r>
              <a:rPr lang="en-US" sz="2500" dirty="0" err="1">
                <a:latin typeface="+mn-lt"/>
              </a:rPr>
              <a:t>keterampilan</a:t>
            </a:r>
            <a:r>
              <a:rPr lang="en-US" sz="2500" dirty="0">
                <a:latin typeface="+mn-lt"/>
              </a:rPr>
              <a:t> </a:t>
            </a:r>
            <a:r>
              <a:rPr lang="en-US" sz="2500" dirty="0" err="1">
                <a:latin typeface="+mn-lt"/>
              </a:rPr>
              <a:t>petani</a:t>
            </a:r>
            <a:r>
              <a:rPr lang="en-US" sz="2500" dirty="0">
                <a:latin typeface="+mn-lt"/>
              </a:rPr>
              <a:t> </a:t>
            </a:r>
            <a:r>
              <a:rPr lang="en-US" sz="2500" dirty="0" err="1">
                <a:latin typeface="+mn-lt"/>
              </a:rPr>
              <a:t>desa</a:t>
            </a:r>
            <a:r>
              <a:rPr lang="en-US" sz="2500" dirty="0">
                <a:latin typeface="+mn-lt"/>
              </a:rPr>
              <a:t>, </a:t>
            </a:r>
            <a:r>
              <a:rPr lang="en-US" sz="2500" dirty="0" err="1">
                <a:latin typeface="+mn-lt"/>
              </a:rPr>
              <a:t>selain</a:t>
            </a:r>
            <a:r>
              <a:rPr lang="en-US" sz="2500" dirty="0">
                <a:latin typeface="+mn-lt"/>
              </a:rPr>
              <a:t> </a:t>
            </a:r>
            <a:r>
              <a:rPr lang="en-US" sz="2500" dirty="0" err="1">
                <a:latin typeface="+mn-lt"/>
              </a:rPr>
              <a:t>itu</a:t>
            </a:r>
            <a:r>
              <a:rPr lang="en-US" sz="2500" dirty="0">
                <a:latin typeface="+mn-lt"/>
              </a:rPr>
              <a:t> </a:t>
            </a:r>
            <a:r>
              <a:rPr lang="en-US" sz="2500" dirty="0" err="1">
                <a:latin typeface="+mn-lt"/>
              </a:rPr>
              <a:t>Adopsi</a:t>
            </a:r>
            <a:r>
              <a:rPr lang="en-US" sz="2500" dirty="0">
                <a:latin typeface="+mn-lt"/>
              </a:rPr>
              <a:t> </a:t>
            </a:r>
            <a:r>
              <a:rPr lang="en-US" sz="2500" dirty="0" err="1">
                <a:latin typeface="+mn-lt"/>
              </a:rPr>
              <a:t>Teknologi</a:t>
            </a:r>
            <a:r>
              <a:rPr lang="en-US" sz="2500" dirty="0">
                <a:latin typeface="+mn-lt"/>
              </a:rPr>
              <a:t> </a:t>
            </a:r>
            <a:r>
              <a:rPr lang="en-US" sz="2500" dirty="0" err="1">
                <a:latin typeface="+mn-lt"/>
              </a:rPr>
              <a:t>pemerintah</a:t>
            </a:r>
            <a:r>
              <a:rPr lang="en-US" sz="2500" dirty="0">
                <a:latin typeface="+mn-lt"/>
              </a:rPr>
              <a:t> </a:t>
            </a:r>
            <a:r>
              <a:rPr lang="en-US" sz="2500" dirty="0" err="1">
                <a:latin typeface="+mn-lt"/>
              </a:rPr>
              <a:t>sebagai</a:t>
            </a:r>
            <a:r>
              <a:rPr lang="en-US" sz="2500" dirty="0">
                <a:latin typeface="+mn-lt"/>
              </a:rPr>
              <a:t> </a:t>
            </a:r>
            <a:r>
              <a:rPr lang="en-US" sz="2500" dirty="0" err="1">
                <a:latin typeface="+mn-lt"/>
              </a:rPr>
              <a:t>pelopor</a:t>
            </a:r>
            <a:r>
              <a:rPr lang="en-US" sz="2500" dirty="0">
                <a:latin typeface="+mn-lt"/>
              </a:rPr>
              <a:t> </a:t>
            </a:r>
            <a:r>
              <a:rPr lang="en-US" sz="2500" dirty="0" err="1">
                <a:latin typeface="+mn-lt"/>
              </a:rPr>
              <a:t>juga</a:t>
            </a:r>
            <a:r>
              <a:rPr lang="en-US" sz="2500" dirty="0">
                <a:latin typeface="+mn-lt"/>
              </a:rPr>
              <a:t> </a:t>
            </a:r>
            <a:r>
              <a:rPr lang="en-US" sz="2500" dirty="0" err="1">
                <a:latin typeface="+mn-lt"/>
              </a:rPr>
              <a:t>dapat</a:t>
            </a:r>
            <a:r>
              <a:rPr lang="en-US" sz="2500" dirty="0">
                <a:latin typeface="+mn-lt"/>
              </a:rPr>
              <a:t> </a:t>
            </a:r>
            <a:r>
              <a:rPr lang="en-US" sz="2500" dirty="0" err="1">
                <a:latin typeface="+mn-lt"/>
              </a:rPr>
              <a:t>memperkenalkan</a:t>
            </a:r>
            <a:r>
              <a:rPr lang="en-US" sz="2500" dirty="0">
                <a:latin typeface="+mn-lt"/>
              </a:rPr>
              <a:t> </a:t>
            </a:r>
            <a:r>
              <a:rPr lang="en-US" sz="2500" dirty="0" err="1">
                <a:latin typeface="+mn-lt"/>
              </a:rPr>
              <a:t>teknologi</a:t>
            </a:r>
            <a:r>
              <a:rPr lang="en-US" sz="2500" dirty="0">
                <a:latin typeface="+mn-lt"/>
              </a:rPr>
              <a:t> </a:t>
            </a:r>
            <a:r>
              <a:rPr lang="en-US" sz="2500" dirty="0" err="1">
                <a:latin typeface="+mn-lt"/>
              </a:rPr>
              <a:t>baru</a:t>
            </a:r>
            <a:r>
              <a:rPr lang="en-US" sz="2500" dirty="0">
                <a:latin typeface="+mn-lt"/>
              </a:rPr>
              <a:t> </a:t>
            </a:r>
            <a:r>
              <a:rPr lang="en-US" sz="2500" dirty="0" err="1">
                <a:latin typeface="+mn-lt"/>
              </a:rPr>
              <a:t>kepada</a:t>
            </a:r>
            <a:r>
              <a:rPr lang="en-US" sz="2500" dirty="0">
                <a:latin typeface="+mn-lt"/>
              </a:rPr>
              <a:t> </a:t>
            </a:r>
            <a:r>
              <a:rPr lang="en-US" sz="2500" dirty="0" err="1">
                <a:latin typeface="+mn-lt"/>
              </a:rPr>
              <a:t>petani</a:t>
            </a:r>
            <a:r>
              <a:rPr lang="en-US" sz="2500" dirty="0">
                <a:latin typeface="+mn-lt"/>
              </a:rPr>
              <a:t>. </a:t>
            </a:r>
            <a:r>
              <a:rPr lang="en-US" sz="2500" dirty="0" err="1">
                <a:latin typeface="+mn-lt"/>
              </a:rPr>
              <a:t>Misalnya</a:t>
            </a:r>
            <a:r>
              <a:rPr lang="en-US" sz="2500" dirty="0">
                <a:latin typeface="+mn-lt"/>
              </a:rPr>
              <a:t>, </a:t>
            </a:r>
            <a:r>
              <a:rPr lang="en-US" sz="2500" dirty="0" err="1">
                <a:latin typeface="+mn-lt"/>
              </a:rPr>
              <a:t>penggunaan</a:t>
            </a:r>
            <a:r>
              <a:rPr lang="en-US" sz="2500" dirty="0">
                <a:latin typeface="+mn-lt"/>
              </a:rPr>
              <a:t> </a:t>
            </a:r>
            <a:r>
              <a:rPr lang="en-US" sz="2500" dirty="0" err="1">
                <a:latin typeface="+mn-lt"/>
              </a:rPr>
              <a:t>varietas</a:t>
            </a:r>
            <a:r>
              <a:rPr lang="en-US" sz="2500" dirty="0">
                <a:latin typeface="+mn-lt"/>
              </a:rPr>
              <a:t> </a:t>
            </a:r>
            <a:r>
              <a:rPr lang="en-US" sz="2500" dirty="0" err="1">
                <a:latin typeface="+mn-lt"/>
              </a:rPr>
              <a:t>unggul</a:t>
            </a:r>
            <a:r>
              <a:rPr lang="en-US" sz="2500" dirty="0">
                <a:latin typeface="+mn-lt"/>
              </a:rPr>
              <a:t> </a:t>
            </a:r>
            <a:r>
              <a:rPr lang="en-US" sz="2500" dirty="0" err="1">
                <a:latin typeface="+mn-lt"/>
              </a:rPr>
              <a:t>baru</a:t>
            </a:r>
            <a:r>
              <a:rPr lang="en-US" sz="2500" dirty="0">
                <a:latin typeface="+mn-lt"/>
              </a:rPr>
              <a:t> (VUB) </a:t>
            </a:r>
            <a:r>
              <a:rPr lang="en-US" sz="2500" dirty="0" err="1">
                <a:latin typeface="+mn-lt"/>
              </a:rPr>
              <a:t>padi</a:t>
            </a:r>
            <a:r>
              <a:rPr lang="en-US" sz="2500" dirty="0">
                <a:latin typeface="+mn-lt"/>
              </a:rPr>
              <a:t> yang </a:t>
            </a:r>
            <a:r>
              <a:rPr lang="en-US" sz="2500" dirty="0" err="1">
                <a:latin typeface="+mn-lt"/>
              </a:rPr>
              <a:t>adaptif</a:t>
            </a:r>
            <a:r>
              <a:rPr lang="en-US" sz="2500" dirty="0">
                <a:latin typeface="+mn-lt"/>
              </a:rPr>
              <a:t>, </a:t>
            </a:r>
            <a:r>
              <a:rPr lang="en-US" sz="2500" dirty="0" err="1">
                <a:latin typeface="+mn-lt"/>
              </a:rPr>
              <a:t>alat</a:t>
            </a:r>
            <a:r>
              <a:rPr lang="en-US" sz="2500" dirty="0">
                <a:latin typeface="+mn-lt"/>
              </a:rPr>
              <a:t> </a:t>
            </a:r>
            <a:r>
              <a:rPr lang="en-US" sz="2500" dirty="0" err="1">
                <a:latin typeface="+mn-lt"/>
              </a:rPr>
              <a:t>mesin</a:t>
            </a:r>
            <a:r>
              <a:rPr lang="en-US" sz="2500" dirty="0">
                <a:latin typeface="+mn-lt"/>
              </a:rPr>
              <a:t> </a:t>
            </a:r>
            <a:r>
              <a:rPr lang="en-US" sz="2500" dirty="0" err="1">
                <a:latin typeface="+mn-lt"/>
              </a:rPr>
              <a:t>pertanian</a:t>
            </a:r>
            <a:r>
              <a:rPr lang="en-US" sz="2500" dirty="0">
                <a:latin typeface="+mn-lt"/>
              </a:rPr>
              <a:t>, </a:t>
            </a:r>
            <a:r>
              <a:rPr lang="en-US" sz="2500" dirty="0" err="1">
                <a:latin typeface="+mn-lt"/>
              </a:rPr>
              <a:t>dan</a:t>
            </a:r>
            <a:r>
              <a:rPr lang="en-US" sz="2500" dirty="0">
                <a:latin typeface="+mn-lt"/>
              </a:rPr>
              <a:t> </a:t>
            </a:r>
            <a:r>
              <a:rPr lang="en-US" sz="2500" dirty="0" err="1">
                <a:latin typeface="+mn-lt"/>
              </a:rPr>
              <a:t>metode</a:t>
            </a:r>
            <a:r>
              <a:rPr lang="en-US" sz="2500" dirty="0">
                <a:latin typeface="+mn-lt"/>
              </a:rPr>
              <a:t> </a:t>
            </a:r>
            <a:r>
              <a:rPr lang="en-US" sz="2500" dirty="0" err="1">
                <a:latin typeface="+mn-lt"/>
              </a:rPr>
              <a:t>pertanian</a:t>
            </a:r>
            <a:r>
              <a:rPr lang="en-US" sz="2500" dirty="0">
                <a:latin typeface="+mn-lt"/>
              </a:rPr>
              <a:t> </a:t>
            </a:r>
            <a:r>
              <a:rPr lang="en-US" sz="2500" dirty="0" err="1">
                <a:latin typeface="+mn-lt"/>
              </a:rPr>
              <a:t>organik</a:t>
            </a:r>
            <a:r>
              <a:rPr lang="en-US" sz="2500" dirty="0">
                <a:latin typeface="+mn-lt"/>
              </a:rPr>
              <a:t>.</a:t>
            </a:r>
          </a:p>
          <a:p>
            <a:pPr lvl="0" algn="just"/>
            <a:r>
              <a:rPr lang="en-US" sz="2500" dirty="0" err="1" smtClean="0">
                <a:latin typeface="+mn-lt"/>
              </a:rPr>
              <a:t>Pelaksana</a:t>
            </a:r>
            <a:r>
              <a:rPr lang="en-US" sz="2500" dirty="0" smtClean="0">
                <a:latin typeface="+mn-lt"/>
              </a:rPr>
              <a:t>, </a:t>
            </a:r>
            <a:r>
              <a:rPr lang="id-ID" sz="2500" dirty="0">
                <a:latin typeface="+mn-lt"/>
              </a:rPr>
              <a:t>Tentunya tingkatan regulasi pertanian pada sangat berpengaruh terhadap upaya-upaya pengelolaan masyarakat kegiatan dalam pertanian melakukan terobosan-terobosan baru pada bidang pertanian. Regulasi yang dimaksud untuk kepentingan rakyat banyak bisa menjadi penghambat inovasi bila pemerintah tidak sensitif pada dampak suatu kebijakan yang akan atau telah dibuatnya.</a:t>
            </a:r>
            <a:endParaRPr lang="en-US" sz="2500" dirty="0">
              <a:latin typeface="+mn-lt"/>
            </a:endParaRPr>
          </a:p>
          <a:p>
            <a:endParaRPr lang="en-US" dirty="0"/>
          </a:p>
        </p:txBody>
      </p:sp>
    </p:spTree>
    <p:extLst>
      <p:ext uri="{BB962C8B-B14F-4D97-AF65-F5344CB8AC3E}">
        <p14:creationId xmlns:p14="http://schemas.microsoft.com/office/powerpoint/2010/main" val="1977839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a:t>Referensi</a:t>
            </a:r>
          </a:p>
        </p:txBody>
      </p:sp>
      <p:sp>
        <p:nvSpPr>
          <p:cNvPr id="3" name="Text Placeholder 2"/>
          <p:cNvSpPr>
            <a:spLocks noGrp="1"/>
          </p:cNvSpPr>
          <p:nvPr>
            <p:ph type="body" idx="1"/>
          </p:nvPr>
        </p:nvSpPr>
        <p:spPr>
          <a:xfrm>
            <a:off x="166758" y="1125348"/>
            <a:ext cx="11830877" cy="5089734"/>
          </a:xfrm>
        </p:spPr>
        <p:txBody>
          <a:bodyPr>
            <a:noAutofit/>
          </a:bodyPr>
          <a:lstStyle/>
          <a:p>
            <a:pPr marL="50800" indent="0">
              <a:buNone/>
            </a:pPr>
            <a:r>
              <a:rPr lang="id-ID" sz="1300" dirty="0">
                <a:latin typeface="Times New Roman" pitchFamily="18" charset="0"/>
                <a:cs typeface="Times New Roman" pitchFamily="18" charset="0"/>
              </a:rPr>
              <a:t>[1]</a:t>
            </a:r>
            <a:r>
              <a:rPr lang="en-GB" sz="1300" dirty="0">
                <a:latin typeface="Times New Roman" pitchFamily="18" charset="0"/>
                <a:cs typeface="Times New Roman" pitchFamily="18" charset="0"/>
              </a:rPr>
              <a:t> </a:t>
            </a:r>
            <a:r>
              <a:rPr lang="id-ID" sz="1300" dirty="0">
                <a:latin typeface="Times New Roman" pitchFamily="18" charset="0"/>
                <a:cs typeface="Times New Roman" pitchFamily="18" charset="0"/>
              </a:rPr>
              <a:t>Peran Pemerintah dalam Rantai Pasok Beras Indonesia. (2021).</a:t>
            </a:r>
          </a:p>
          <a:p>
            <a:pPr marL="50800" indent="0">
              <a:buNone/>
            </a:pPr>
            <a:r>
              <a:rPr lang="id-ID" sz="1300" dirty="0">
                <a:latin typeface="Times New Roman" pitchFamily="18" charset="0"/>
                <a:cs typeface="Times New Roman" pitchFamily="18" charset="0"/>
              </a:rPr>
              <a:t>[2]</a:t>
            </a:r>
            <a:r>
              <a:rPr lang="en-GB" sz="1300" dirty="0">
                <a:latin typeface="Times New Roman" pitchFamily="18" charset="0"/>
                <a:cs typeface="Times New Roman" pitchFamily="18" charset="0"/>
              </a:rPr>
              <a:t> </a:t>
            </a:r>
            <a:r>
              <a:rPr lang="id-ID" sz="1300" dirty="0">
                <a:latin typeface="Times New Roman" pitchFamily="18" charset="0"/>
                <a:cs typeface="Times New Roman" pitchFamily="18" charset="0"/>
              </a:rPr>
              <a:t>8. BAB III__2018128IH. (n.d.).</a:t>
            </a:r>
          </a:p>
          <a:p>
            <a:pPr marL="50800" indent="0">
              <a:buNone/>
            </a:pPr>
            <a:r>
              <a:rPr lang="id-ID" sz="1300" dirty="0">
                <a:latin typeface="Times New Roman" pitchFamily="18" charset="0"/>
                <a:cs typeface="Times New Roman" pitchFamily="18" charset="0"/>
              </a:rPr>
              <a:t>[3]</a:t>
            </a:r>
            <a:r>
              <a:rPr lang="en-GB" sz="1300" dirty="0">
                <a:latin typeface="Times New Roman" pitchFamily="18" charset="0"/>
                <a:cs typeface="Times New Roman" pitchFamily="18" charset="0"/>
              </a:rPr>
              <a:t> </a:t>
            </a:r>
            <a:r>
              <a:rPr lang="id-ID" sz="1300" dirty="0">
                <a:latin typeface="Times New Roman" pitchFamily="18" charset="0"/>
                <a:cs typeface="Times New Roman" pitchFamily="18" charset="0"/>
              </a:rPr>
              <a:t>Bangun Swasono, G. (2021). Peran Kepemimpinan Kepala Desa Dalam Pemberdayaan Masyarakat. In Jurnal Penelitian Ilmu Sosial (Vol. 1, Issue 1). https://journal.actual-insight.com/index.php/konstruksi-sosial</a:t>
            </a:r>
          </a:p>
          <a:p>
            <a:pPr marL="50800" indent="0">
              <a:buNone/>
            </a:pPr>
            <a:r>
              <a:rPr lang="id-ID" sz="1300" dirty="0">
                <a:latin typeface="Times New Roman" pitchFamily="18" charset="0"/>
                <a:cs typeface="Times New Roman" pitchFamily="18" charset="0"/>
              </a:rPr>
              <a:t>[4]</a:t>
            </a:r>
            <a:r>
              <a:rPr lang="en-GB" sz="1300" dirty="0">
                <a:latin typeface="Times New Roman" pitchFamily="18" charset="0"/>
                <a:cs typeface="Times New Roman" pitchFamily="18" charset="0"/>
              </a:rPr>
              <a:t> </a:t>
            </a:r>
            <a:r>
              <a:rPr lang="id-ID" sz="1300" dirty="0">
                <a:latin typeface="Times New Roman" pitchFamily="18" charset="0"/>
                <a:cs typeface="Times New Roman" pitchFamily="18" charset="0"/>
              </a:rPr>
              <a:t>Parawangi, A. (n.d.). PERAN PEMERINTAH DALAM PEMBERDAYAAN PETANI PADI DI DESA PARUMPANAI KECAMATAN WASUPONDA KABUPATEN LUWU TIMUR.</a:t>
            </a:r>
          </a:p>
          <a:p>
            <a:pPr marL="50800" indent="0">
              <a:buNone/>
            </a:pPr>
            <a:r>
              <a:rPr lang="id-ID" sz="1300" dirty="0">
                <a:latin typeface="Times New Roman" pitchFamily="18" charset="0"/>
                <a:cs typeface="Times New Roman" pitchFamily="18" charset="0"/>
              </a:rPr>
              <a:t>[5]</a:t>
            </a:r>
            <a:r>
              <a:rPr lang="en-GB" sz="1300" dirty="0">
                <a:latin typeface="Times New Roman" pitchFamily="18" charset="0"/>
                <a:cs typeface="Times New Roman" pitchFamily="18" charset="0"/>
              </a:rPr>
              <a:t> </a:t>
            </a:r>
            <a:r>
              <a:rPr lang="id-ID" sz="1300" dirty="0">
                <a:latin typeface="Times New Roman" pitchFamily="18" charset="0"/>
                <a:cs typeface="Times New Roman" pitchFamily="18" charset="0"/>
              </a:rPr>
              <a:t>Biersteker, T. J., &amp; Weber, C. (2011). The social construction of state sovereignty. In State Sovereignty as Social Construct (pp. 1–21). Cambridge University Press. https://doi.org/10.1017/cbo9780511598685.001</a:t>
            </a:r>
          </a:p>
          <a:p>
            <a:pPr marL="50800" indent="0">
              <a:buNone/>
            </a:pPr>
            <a:r>
              <a:rPr lang="id-ID" sz="1300" dirty="0">
                <a:latin typeface="Times New Roman" pitchFamily="18" charset="0"/>
                <a:cs typeface="Times New Roman" pitchFamily="18" charset="0"/>
              </a:rPr>
              <a:t>[6]</a:t>
            </a:r>
            <a:r>
              <a:rPr lang="en-GB" sz="1300" dirty="0">
                <a:latin typeface="Times New Roman" pitchFamily="18" charset="0"/>
                <a:cs typeface="Times New Roman" pitchFamily="18" charset="0"/>
              </a:rPr>
              <a:t> </a:t>
            </a:r>
            <a:r>
              <a:rPr lang="id-ID" sz="1300" dirty="0">
                <a:latin typeface="Times New Roman" pitchFamily="18" charset="0"/>
                <a:cs typeface="Times New Roman" pitchFamily="18" charset="0"/>
              </a:rPr>
              <a:t>Publik, P. A., Pembangunan, U., Veteran, N. ", &amp; Timur, J. (2022). THE ROLE OF FOOD SECURITY AND AGRICULTURE DEPARTMENT IN INCREASING RICE PRODUCTION Riyaya Hajja Nugrohowati * , Ananta Prathama. In Jurnal Kebijakan Publik (Vol. 13, Issue 2). https://jkp.ejournal.unri.ac.idhttps://jkp.ejournal.unri.ac.id</a:t>
            </a:r>
          </a:p>
          <a:p>
            <a:pPr marL="50800" indent="0">
              <a:buNone/>
            </a:pPr>
            <a:r>
              <a:rPr lang="id-ID" sz="1300" dirty="0">
                <a:latin typeface="Times New Roman" pitchFamily="18" charset="0"/>
                <a:cs typeface="Times New Roman" pitchFamily="18" charset="0"/>
              </a:rPr>
              <a:t>[7]</a:t>
            </a:r>
            <a:r>
              <a:rPr lang="en-GB" sz="1300" dirty="0">
                <a:latin typeface="Times New Roman" pitchFamily="18" charset="0"/>
                <a:cs typeface="Times New Roman" pitchFamily="18" charset="0"/>
              </a:rPr>
              <a:t> </a:t>
            </a:r>
            <a:r>
              <a:rPr lang="id-ID" sz="1300" dirty="0">
                <a:latin typeface="Times New Roman" pitchFamily="18" charset="0"/>
                <a:cs typeface="Times New Roman" pitchFamily="18" charset="0"/>
              </a:rPr>
              <a:t>358934-peran-pemerintah-daerah-dalam-pengelolaa-30559276. (n.d.).</a:t>
            </a:r>
          </a:p>
          <a:p>
            <a:pPr marL="50800" indent="0">
              <a:buNone/>
            </a:pPr>
            <a:r>
              <a:rPr lang="id-ID" sz="1300" dirty="0">
                <a:latin typeface="Times New Roman" pitchFamily="18" charset="0"/>
                <a:cs typeface="Times New Roman" pitchFamily="18" charset="0"/>
              </a:rPr>
              <a:t>[8]</a:t>
            </a:r>
            <a:r>
              <a:rPr lang="en-GB" sz="1300" dirty="0">
                <a:latin typeface="Times New Roman" pitchFamily="18" charset="0"/>
                <a:cs typeface="Times New Roman" pitchFamily="18" charset="0"/>
              </a:rPr>
              <a:t> </a:t>
            </a:r>
            <a:r>
              <a:rPr lang="id-ID" sz="1300" dirty="0">
                <a:latin typeface="Times New Roman" pitchFamily="18" charset="0"/>
                <a:cs typeface="Times New Roman" pitchFamily="18" charset="0"/>
              </a:rPr>
              <a:t>Habibi, M. M. (2022). SINERGI PERAN PEMERINTAH DESA DAN MASYARAKAT DALAM PENGEMBANGAN DESA WISATA UNTUK MENINGKATKAN KESEJAHTERAAN MASYARAKAT THE SYNERGY BETWEEN THE VILLAGE GOVERNMENT AND THE COMMUNITY’S ROLE IN DEVELOPING A TOURISM VILLAGE TO INCREASE COMMUNITY WELFARE. In Jurnal Ilmiah Pendidikan Pancasila dan Kewarganegaraan (Vol. 7, Issue 2). http://journal2.um.ac.id/index.php/jppk</a:t>
            </a:r>
          </a:p>
          <a:p>
            <a:pPr marL="50800" indent="0">
              <a:buNone/>
            </a:pPr>
            <a:r>
              <a:rPr lang="id-ID" sz="1300" dirty="0">
                <a:latin typeface="Times New Roman" pitchFamily="18" charset="0"/>
                <a:cs typeface="Times New Roman" pitchFamily="18" charset="0"/>
              </a:rPr>
              <a:t>[9]</a:t>
            </a:r>
            <a:r>
              <a:rPr lang="en-GB" sz="1300" dirty="0">
                <a:latin typeface="Times New Roman" pitchFamily="18" charset="0"/>
                <a:cs typeface="Times New Roman" pitchFamily="18" charset="0"/>
              </a:rPr>
              <a:t> </a:t>
            </a:r>
            <a:r>
              <a:rPr lang="id-ID" sz="1300" dirty="0">
                <a:latin typeface="Times New Roman" pitchFamily="18" charset="0"/>
                <a:cs typeface="Times New Roman" pitchFamily="18" charset="0"/>
              </a:rPr>
              <a:t>Hamid Program Studi Pembangunan dan Pemberdayaan Insitut Pemerintahan Dalam Negeri Kampus Sulawesi Selatan, H. (n.d.). Khazanah Ilmu Berazam Open Journal System PERAN PEMERINTAH DAERAH DALAM PEMBERDAYAAN PETANI PADI DI KECAMATAN PALLANGGA, KABUPATEN GOWA, PROVINSI SULAWESI SELATAN.</a:t>
            </a:r>
          </a:p>
          <a:p>
            <a:pPr marL="50800" indent="0">
              <a:buNone/>
            </a:pPr>
            <a:r>
              <a:rPr lang="id-ID" sz="1300" dirty="0">
                <a:latin typeface="Times New Roman" pitchFamily="18" charset="0"/>
                <a:cs typeface="Times New Roman" pitchFamily="18" charset="0"/>
              </a:rPr>
              <a:t/>
            </a:r>
            <a:br>
              <a:rPr lang="id-ID" sz="1300" dirty="0">
                <a:latin typeface="Times New Roman" pitchFamily="18" charset="0"/>
                <a:cs typeface="Times New Roman" pitchFamily="18" charset="0"/>
              </a:rPr>
            </a:br>
            <a:endParaRPr lang="id-ID" sz="13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01FB0DBD-3042-5BE5-617F-D270343E55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xmlns="" id="{B10C31A8-161E-25DD-26EE-DD52E647C5B9}"/>
              </a:ext>
            </a:extLst>
          </p:cNvPr>
          <p:cNvSpPr>
            <a:spLocks noGrp="1"/>
          </p:cNvSpPr>
          <p:nvPr>
            <p:ph type="title"/>
          </p:nvPr>
        </p:nvSpPr>
        <p:spPr/>
        <p:txBody>
          <a:bodyPr/>
          <a:lstStyle/>
          <a:p>
            <a:r>
              <a:rPr lang="id-ID" dirty="0"/>
              <a:t>Referensi</a:t>
            </a:r>
          </a:p>
        </p:txBody>
      </p:sp>
      <p:sp>
        <p:nvSpPr>
          <p:cNvPr id="3" name="Text Placeholder 2">
            <a:extLst>
              <a:ext uri="{FF2B5EF4-FFF2-40B4-BE49-F238E27FC236}">
                <a16:creationId xmlns:a16="http://schemas.microsoft.com/office/drawing/2014/main" xmlns="" id="{9DED30C4-EB44-5229-370A-9DA09AFC889C}"/>
              </a:ext>
            </a:extLst>
          </p:cNvPr>
          <p:cNvSpPr>
            <a:spLocks noGrp="1"/>
          </p:cNvSpPr>
          <p:nvPr>
            <p:ph type="body" idx="1"/>
          </p:nvPr>
        </p:nvSpPr>
        <p:spPr>
          <a:xfrm>
            <a:off x="166758" y="1125348"/>
            <a:ext cx="11830877" cy="5089734"/>
          </a:xfrm>
        </p:spPr>
        <p:txBody>
          <a:bodyPr>
            <a:noAutofit/>
          </a:bodyPr>
          <a:lstStyle/>
          <a:p>
            <a:pPr marL="50800" indent="0">
              <a:buNone/>
            </a:pPr>
            <a:r>
              <a:rPr lang="id-ID" sz="1300" dirty="0">
                <a:latin typeface="Times New Roman" pitchFamily="18" charset="0"/>
                <a:cs typeface="Times New Roman" pitchFamily="18" charset="0"/>
              </a:rPr>
              <a:t>[10]	jurnal_Adhayanti,_S.Pd. (n.d.).</a:t>
            </a:r>
          </a:p>
          <a:p>
            <a:pPr marL="50800" indent="0">
              <a:buNone/>
            </a:pPr>
            <a:r>
              <a:rPr lang="id-ID" sz="1300" dirty="0">
                <a:latin typeface="Times New Roman" pitchFamily="18" charset="0"/>
                <a:cs typeface="Times New Roman" pitchFamily="18" charset="0"/>
              </a:rPr>
              <a:t>[11]	Hidayah, O. R. (2017). DINAMIKA KETERSEDIAAN PANGAN DI KABUPATEN SIDOARJO.</a:t>
            </a:r>
          </a:p>
          <a:p>
            <a:pPr marL="50800" indent="0">
              <a:buNone/>
            </a:pPr>
            <a:r>
              <a:rPr lang="id-ID" sz="1300" dirty="0">
                <a:latin typeface="Times New Roman" pitchFamily="18" charset="0"/>
                <a:cs typeface="Times New Roman" pitchFamily="18" charset="0"/>
              </a:rPr>
              <a:t>[12]	PERAN PEMERINTAH DESA DALAM PEMBERDAYAAN PETANI DESA UJUNG SERDANG KECAMATAN TANJUNG MORAWA KABUPATEN DELI SERDANG Skripsi. (n.d.).</a:t>
            </a:r>
          </a:p>
          <a:p>
            <a:pPr marL="50800" indent="0">
              <a:buNone/>
            </a:pPr>
            <a:r>
              <a:rPr lang="id-ID" sz="1300" dirty="0">
                <a:latin typeface="Times New Roman" pitchFamily="18" charset="0"/>
                <a:cs typeface="Times New Roman" pitchFamily="18" charset="0"/>
              </a:rPr>
              <a:t>[13]	Soerjono Soekanto, Sosiologi Suatu Pengantar, (Jakarta: PT. Raja Grapindo Persada, 2003), hal. 217.</a:t>
            </a:r>
          </a:p>
          <a:p>
            <a:pPr marL="50800" indent="0">
              <a:buNone/>
            </a:pPr>
            <a:r>
              <a:rPr lang="id-ID" sz="1300" dirty="0">
                <a:latin typeface="Times New Roman" pitchFamily="18" charset="0"/>
                <a:cs typeface="Times New Roman" pitchFamily="18" charset="0"/>
              </a:rPr>
              <a:t>[14]	Soerjono Soekanto, Sosiologi Suatu Pengantar , cet.7, (Jakarta: Rajawali, 1986), hal. 220.</a:t>
            </a:r>
          </a:p>
          <a:p>
            <a:pPr marL="50800" indent="0">
              <a:buNone/>
            </a:pPr>
            <a:r>
              <a:rPr lang="id-ID" sz="1300" dirty="0">
                <a:latin typeface="Times New Roman" pitchFamily="18" charset="0"/>
                <a:cs typeface="Times New Roman" pitchFamily="18" charset="0"/>
              </a:rPr>
              <a:t>[15]	Ibid., hal. 221</a:t>
            </a:r>
          </a:p>
          <a:p>
            <a:pPr marL="50800" indent="0">
              <a:buNone/>
            </a:pPr>
            <a:r>
              <a:rPr lang="id-ID" sz="1300" dirty="0">
                <a:latin typeface="Times New Roman" pitchFamily="18" charset="0"/>
                <a:cs typeface="Times New Roman" pitchFamily="18" charset="0"/>
              </a:rPr>
              <a:t>[16]	Dadang Supardan, Pengantar Ilmu Sosial, (Jakarta: Bumi Aksara, 2009), hal. 137-138</a:t>
            </a:r>
          </a:p>
          <a:p>
            <a:pPr marL="50800" indent="0">
              <a:buNone/>
            </a:pPr>
            <a:r>
              <a:rPr lang="id-ID" sz="1300" dirty="0">
                <a:latin typeface="Times New Roman" pitchFamily="18" charset="0"/>
                <a:cs typeface="Times New Roman" pitchFamily="18" charset="0"/>
              </a:rPr>
              <a:t>[17]	Paulus Wirutomo, Pokok-Pokok Pikiran dalam Sosiologi David Berry, (Jakarta: PT. Raja Geravindo Persada, 2003), hal. 105-108.</a:t>
            </a:r>
          </a:p>
          <a:p>
            <a:pPr marL="50800" indent="0">
              <a:buNone/>
            </a:pPr>
            <a:r>
              <a:rPr lang="id-ID" sz="1300" dirty="0">
                <a:latin typeface="Times New Roman" pitchFamily="18" charset="0"/>
                <a:cs typeface="Times New Roman" pitchFamily="18" charset="0"/>
              </a:rPr>
              <a:t>[18]	Lokasi, A., &amp; Penelitian, W. (n.d.). BAB III METODOLOGI PENELITIAN.</a:t>
            </a:r>
            <a:br>
              <a:rPr lang="id-ID" sz="1300" dirty="0">
                <a:latin typeface="Times New Roman" pitchFamily="18" charset="0"/>
                <a:cs typeface="Times New Roman" pitchFamily="18" charset="0"/>
              </a:rPr>
            </a:br>
            <a:endParaRPr lang="id-ID" sz="1300" dirty="0">
              <a:latin typeface="Times New Roman" pitchFamily="18" charset="0"/>
              <a:cs typeface="Times New Roman" pitchFamily="18" charset="0"/>
            </a:endParaRPr>
          </a:p>
        </p:txBody>
      </p:sp>
    </p:spTree>
    <p:extLst>
      <p:ext uri="{BB962C8B-B14F-4D97-AF65-F5344CB8AC3E}">
        <p14:creationId xmlns:p14="http://schemas.microsoft.com/office/powerpoint/2010/main" val="1875195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a:t>PENDAHULUAN</a:t>
            </a:r>
          </a:p>
        </p:txBody>
      </p:sp>
      <p:sp>
        <p:nvSpPr>
          <p:cNvPr id="7" name="Text Placeholder 2"/>
          <p:cNvSpPr txBox="1">
            <a:spLocks/>
          </p:cNvSpPr>
          <p:nvPr/>
        </p:nvSpPr>
        <p:spPr>
          <a:xfrm>
            <a:off x="3667108" y="4071942"/>
            <a:ext cx="4214842" cy="2000240"/>
          </a:xfrm>
          <a:prstGeom prst="rect">
            <a:avLst/>
          </a:prstGeom>
          <a:noFill/>
          <a:ln>
            <a:noFill/>
          </a:ln>
        </p:spPr>
        <p:txBody>
          <a:bodyPr spcFirstLastPara="1" wrap="square" lIns="91425" tIns="45700" rIns="91425" bIns="45700" anchor="t" anchorCtr="0">
            <a:noAutofit/>
          </a:bodyPr>
          <a:lstStyle/>
          <a:p>
            <a:pPr algn="just"/>
            <a:endParaRPr lang="id-ID" sz="1600" dirty="0">
              <a:latin typeface="Times New Roman" pitchFamily="18" charset="0"/>
              <a:cs typeface="Times New Roman" pitchFamily="18" charset="0"/>
            </a:endParaRPr>
          </a:p>
        </p:txBody>
      </p:sp>
      <p:grpSp>
        <p:nvGrpSpPr>
          <p:cNvPr id="10" name="Group 9">
            <a:extLst>
              <a:ext uri="{FF2B5EF4-FFF2-40B4-BE49-F238E27FC236}">
                <a16:creationId xmlns:a16="http://schemas.microsoft.com/office/drawing/2014/main" xmlns="" id="{9E7DABCB-876C-2683-06E4-D7F59CB9861C}"/>
              </a:ext>
            </a:extLst>
          </p:cNvPr>
          <p:cNvGrpSpPr/>
          <p:nvPr/>
        </p:nvGrpSpPr>
        <p:grpSpPr>
          <a:xfrm>
            <a:off x="156846" y="1389943"/>
            <a:ext cx="1165001" cy="1174961"/>
            <a:chOff x="4287318" y="1904776"/>
            <a:chExt cx="783788" cy="1174961"/>
          </a:xfrm>
        </p:grpSpPr>
        <p:sp>
          <p:nvSpPr>
            <p:cNvPr id="14" name="Teardrop 2">
              <a:extLst>
                <a:ext uri="{FF2B5EF4-FFF2-40B4-BE49-F238E27FC236}">
                  <a16:creationId xmlns:a16="http://schemas.microsoft.com/office/drawing/2014/main" xmlns="" id="{33608915-24C0-2D86-7ADB-588B83085920}"/>
                </a:ext>
              </a:extLst>
            </p:cNvPr>
            <p:cNvSpPr/>
            <p:nvPr/>
          </p:nvSpPr>
          <p:spPr>
            <a:xfrm rot="18900000">
              <a:off x="4287318" y="1904776"/>
              <a:ext cx="783788" cy="1174961"/>
            </a:xfrm>
            <a:custGeom>
              <a:avLst/>
              <a:gdLst>
                <a:gd name="connsiteX0" fmla="*/ 0 w 701583"/>
                <a:gd name="connsiteY0" fmla="*/ 350792 h 701583"/>
                <a:gd name="connsiteX1" fmla="*/ 350792 w 701583"/>
                <a:gd name="connsiteY1" fmla="*/ 0 h 701583"/>
                <a:gd name="connsiteX2" fmla="*/ 701583 w 701583"/>
                <a:gd name="connsiteY2" fmla="*/ 0 h 701583"/>
                <a:gd name="connsiteX3" fmla="*/ 701583 w 701583"/>
                <a:gd name="connsiteY3" fmla="*/ 350792 h 701583"/>
                <a:gd name="connsiteX4" fmla="*/ 350791 w 701583"/>
                <a:gd name="connsiteY4" fmla="*/ 701584 h 701583"/>
                <a:gd name="connsiteX5" fmla="*/ -1 w 701583"/>
                <a:gd name="connsiteY5" fmla="*/ 350792 h 701583"/>
                <a:gd name="connsiteX6" fmla="*/ 0 w 701583"/>
                <a:gd name="connsiteY6" fmla="*/ 350792 h 701583"/>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7390" h="817390">
                  <a:moveTo>
                    <a:pt x="1" y="466598"/>
                  </a:moveTo>
                  <a:cubicBezTo>
                    <a:pt x="1" y="272861"/>
                    <a:pt x="141413" y="173165"/>
                    <a:pt x="350793" y="115806"/>
                  </a:cubicBezTo>
                  <a:lnTo>
                    <a:pt x="817390" y="0"/>
                  </a:lnTo>
                  <a:cubicBezTo>
                    <a:pt x="786104" y="179504"/>
                    <a:pt x="743299" y="349668"/>
                    <a:pt x="701584" y="466598"/>
                  </a:cubicBezTo>
                  <a:cubicBezTo>
                    <a:pt x="654655" y="634263"/>
                    <a:pt x="544529" y="817390"/>
                    <a:pt x="350792" y="817390"/>
                  </a:cubicBezTo>
                  <a:cubicBezTo>
                    <a:pt x="157055" y="817390"/>
                    <a:pt x="0" y="660335"/>
                    <a:pt x="0" y="466598"/>
                  </a:cubicBezTo>
                  <a:lnTo>
                    <a:pt x="1" y="46659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xmlns="" id="{ECC4C0ED-ACA6-BE5C-9F7C-8567F9066155}"/>
                </a:ext>
              </a:extLst>
            </p:cNvPr>
            <p:cNvSpPr txBox="1"/>
            <p:nvPr/>
          </p:nvSpPr>
          <p:spPr>
            <a:xfrm>
              <a:off x="4316403" y="2241180"/>
              <a:ext cx="736736" cy="646331"/>
            </a:xfrm>
            <a:prstGeom prst="rect">
              <a:avLst/>
            </a:prstGeom>
            <a:noFill/>
          </p:spPr>
          <p:txBody>
            <a:bodyPr wrap="square" rtlCol="0" anchor="ctr">
              <a:spAutoFit/>
            </a:bodyPr>
            <a:lstStyle/>
            <a:p>
              <a:pPr algn="ctr"/>
              <a:r>
                <a:rPr lang="en-US" altLang="ko-KR" sz="3600" b="1" dirty="0">
                  <a:solidFill>
                    <a:schemeClr val="tx2"/>
                  </a:solidFill>
                  <a:cs typeface="Arial" pitchFamily="34" charset="0"/>
                </a:rPr>
                <a:t>01</a:t>
              </a:r>
              <a:endParaRPr lang="ko-KR" altLang="en-US" sz="3600" b="1" dirty="0">
                <a:solidFill>
                  <a:schemeClr val="tx2"/>
                </a:solidFill>
                <a:cs typeface="Arial" pitchFamily="34" charset="0"/>
              </a:endParaRPr>
            </a:p>
          </p:txBody>
        </p:sp>
      </p:grpSp>
      <p:sp>
        <p:nvSpPr>
          <p:cNvPr id="16" name="TextBox 15">
            <a:extLst>
              <a:ext uri="{FF2B5EF4-FFF2-40B4-BE49-F238E27FC236}">
                <a16:creationId xmlns:a16="http://schemas.microsoft.com/office/drawing/2014/main" xmlns="" id="{F232416F-6440-8F05-7550-494AF728DCC3}"/>
              </a:ext>
            </a:extLst>
          </p:cNvPr>
          <p:cNvSpPr txBox="1"/>
          <p:nvPr/>
        </p:nvSpPr>
        <p:spPr>
          <a:xfrm>
            <a:off x="1343472" y="1124744"/>
            <a:ext cx="10217984" cy="1600438"/>
          </a:xfrm>
          <a:prstGeom prst="rect">
            <a:avLst/>
          </a:prstGeom>
          <a:noFill/>
        </p:spPr>
        <p:txBody>
          <a:bodyPr wrap="square" rtlCol="0">
            <a:spAutoFit/>
          </a:bodyPr>
          <a:lstStyle/>
          <a:p>
            <a:pPr algn="just"/>
            <a:r>
              <a:rPr lang="en-US" altLang="ko-KR" sz="1400" dirty="0">
                <a:solidFill>
                  <a:schemeClr val="tx1"/>
                </a:solidFill>
                <a:cs typeface="Arial" pitchFamily="34" charset="0"/>
              </a:rPr>
              <a:t>Indonesia </a:t>
            </a:r>
            <a:r>
              <a:rPr lang="en-US" altLang="ko-KR" sz="1400" dirty="0" err="1">
                <a:solidFill>
                  <a:schemeClr val="tx1"/>
                </a:solidFill>
                <a:cs typeface="Arial" pitchFamily="34" charset="0"/>
              </a:rPr>
              <a:t>adalah</a:t>
            </a:r>
            <a:r>
              <a:rPr lang="en-US" altLang="ko-KR" sz="1400" dirty="0">
                <a:solidFill>
                  <a:schemeClr val="tx1"/>
                </a:solidFill>
                <a:cs typeface="Arial" pitchFamily="34" charset="0"/>
              </a:rPr>
              <a:t> negara </a:t>
            </a:r>
            <a:r>
              <a:rPr lang="en-US" altLang="ko-KR" sz="1400" dirty="0" err="1">
                <a:solidFill>
                  <a:schemeClr val="tx1"/>
                </a:solidFill>
                <a:cs typeface="Arial" pitchFamily="34" charset="0"/>
              </a:rPr>
              <a:t>berkembang</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Tujuan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pembangunan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ekonomi</a:t>
            </a:r>
            <a:r>
              <a:rPr lang="en-US" altLang="ko-KR" sz="1400" dirty="0">
                <a:solidFill>
                  <a:schemeClr val="tx1"/>
                </a:solidFill>
                <a:cs typeface="Arial" pitchFamily="34" charset="0"/>
              </a:rPr>
              <a:t> di negara </a:t>
            </a:r>
            <a:r>
              <a:rPr lang="en-US" altLang="ko-KR" sz="1400" dirty="0" err="1">
                <a:solidFill>
                  <a:schemeClr val="tx1"/>
                </a:solidFill>
                <a:cs typeface="Arial" pitchFamily="34" charset="0"/>
              </a:rPr>
              <a:t>berkembang</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adalah</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untuk</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membagi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pembangunan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ekonomi</a:t>
            </a:r>
            <a:r>
              <a:rPr lang="en-US" altLang="ko-KR" sz="1400" dirty="0">
                <a:solidFill>
                  <a:schemeClr val="tx1"/>
                </a:solidFill>
                <a:cs typeface="Arial" pitchFamily="34" charset="0"/>
              </a:rPr>
              <a:t> dan </a:t>
            </a:r>
            <a:r>
              <a:rPr lang="en-US" altLang="ko-KR" sz="1400" dirty="0" err="1">
                <a:solidFill>
                  <a:schemeClr val="tx1"/>
                </a:solidFill>
                <a:cs typeface="Arial" pitchFamily="34" charset="0"/>
              </a:rPr>
              <a:t>hasil-hasilnya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kepada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masyarakat</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meningkatkan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pertumbuhan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ekonomi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meningkatkan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kesempatan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kerja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pemerataan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pendapatan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mengurangi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perbedaan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bakat</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antar</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daerah</a:t>
            </a:r>
            <a:r>
              <a:rPr lang="en-US" altLang="ko-KR" sz="1400" dirty="0">
                <a:solidFill>
                  <a:schemeClr val="tx1"/>
                </a:solidFill>
                <a:cs typeface="Arial" pitchFamily="34" charset="0"/>
              </a:rPr>
              <a:t> dan </a:t>
            </a:r>
            <a:r>
              <a:rPr lang="en-US" altLang="ko-KR" sz="1400" dirty="0" err="1">
                <a:solidFill>
                  <a:schemeClr val="tx1"/>
                </a:solidFill>
                <a:cs typeface="Arial" pitchFamily="34" charset="0"/>
              </a:rPr>
              <a:t>menyeimbangkan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struktur</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perekonomian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Sadono</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Sukirno</a:t>
            </a:r>
            <a:r>
              <a:rPr lang="en-US" altLang="ko-KR" sz="1400" dirty="0">
                <a:solidFill>
                  <a:schemeClr val="tx1"/>
                </a:solidFill>
                <a:cs typeface="Arial" pitchFamily="34" charset="0"/>
              </a:rPr>
              <a:t>, 2005). </a:t>
            </a:r>
            <a:r>
              <a:rPr lang="en-US" altLang="ko-KR" sz="1400" dirty="0" err="1">
                <a:solidFill>
                  <a:schemeClr val="tx1"/>
                </a:solidFill>
                <a:cs typeface="Arial" pitchFamily="34" charset="0"/>
              </a:rPr>
              <a:t>Sementara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itu</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menurut</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Heatubun</a:t>
            </a:r>
            <a:r>
              <a:rPr lang="en-US" altLang="ko-KR" sz="1400" dirty="0">
                <a:solidFill>
                  <a:schemeClr val="tx1"/>
                </a:solidFill>
                <a:cs typeface="Arial" pitchFamily="34" charset="0"/>
              </a:rPr>
              <a:t> 2005), </a:t>
            </a:r>
            <a:r>
              <a:rPr lang="en-US" altLang="ko-KR" sz="1400" dirty="0" err="1">
                <a:solidFill>
                  <a:schemeClr val="tx1"/>
                </a:solidFill>
                <a:cs typeface="Arial" pitchFamily="34" charset="0"/>
              </a:rPr>
              <a:t>secara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umum</a:t>
            </a:r>
            <a:r>
              <a:rPr lang="en-US" altLang="ko-KR" sz="1400" dirty="0">
                <a:solidFill>
                  <a:schemeClr val="tx1"/>
                </a:solidFill>
                <a:cs typeface="Arial" pitchFamily="34" charset="0"/>
              </a:rPr>
              <a:t> salah </a:t>
            </a:r>
            <a:r>
              <a:rPr lang="en-US" altLang="ko-KR" sz="1400" dirty="0" err="1">
                <a:solidFill>
                  <a:schemeClr val="tx1"/>
                </a:solidFill>
                <a:cs typeface="Arial" pitchFamily="34" charset="0"/>
              </a:rPr>
              <a:t>satu</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ciri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kondisi</a:t>
            </a:r>
            <a:r>
              <a:rPr lang="en-US" altLang="ko-KR" sz="1400" dirty="0">
                <a:solidFill>
                  <a:schemeClr val="tx1"/>
                </a:solidFill>
                <a:cs typeface="Arial" pitchFamily="34" charset="0"/>
              </a:rPr>
              <a:t> negara </a:t>
            </a:r>
            <a:r>
              <a:rPr lang="en-US" altLang="ko-KR" sz="1400" dirty="0" err="1">
                <a:solidFill>
                  <a:schemeClr val="tx1"/>
                </a:solidFill>
                <a:cs typeface="Arial" pitchFamily="34" charset="0"/>
              </a:rPr>
              <a:t>berkembang</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adalah</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jumlah</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penduduk</a:t>
            </a:r>
            <a:r>
              <a:rPr lang="en-US" altLang="ko-KR" sz="1400" dirty="0">
                <a:solidFill>
                  <a:schemeClr val="tx1"/>
                </a:solidFill>
                <a:cs typeface="Arial" pitchFamily="34" charset="0"/>
              </a:rPr>
              <a:t> yang </a:t>
            </a:r>
            <a:r>
              <a:rPr lang="en-US" altLang="ko-KR" sz="1400" dirty="0" err="1">
                <a:solidFill>
                  <a:schemeClr val="tx1"/>
                </a:solidFill>
                <a:cs typeface="Arial" pitchFamily="34" charset="0"/>
              </a:rPr>
              <a:t>cukup</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tinggi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hal</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ini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disebabkan</a:t>
            </a:r>
            <a:r>
              <a:rPr lang="en-US" altLang="ko-KR" sz="1400" dirty="0">
                <a:solidFill>
                  <a:schemeClr val="tx1"/>
                </a:solidFill>
                <a:cs typeface="Arial" pitchFamily="34" charset="0"/>
              </a:rPr>
              <a:t> oleh </a:t>
            </a:r>
            <a:r>
              <a:rPr lang="en-US" altLang="ko-KR" sz="1400" dirty="0" err="1">
                <a:solidFill>
                  <a:schemeClr val="tx1"/>
                </a:solidFill>
                <a:cs typeface="Arial" pitchFamily="34" charset="0"/>
              </a:rPr>
              <a:t>besarnya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potensi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lapangan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kerja</a:t>
            </a:r>
            <a:r>
              <a:rPr lang="en-US" altLang="ko-KR" sz="1400" dirty="0">
                <a:solidFill>
                  <a:schemeClr val="tx1"/>
                </a:solidFill>
                <a:cs typeface="Arial" pitchFamily="34" charset="0"/>
              </a:rPr>
              <a:t> dan </a:t>
            </a:r>
            <a:r>
              <a:rPr lang="en-US" altLang="ko-KR" sz="1400" dirty="0" err="1">
                <a:solidFill>
                  <a:schemeClr val="tx1"/>
                </a:solidFill>
                <a:cs typeface="Arial" pitchFamily="34" charset="0"/>
              </a:rPr>
              <a:t>pengangguran</a:t>
            </a:r>
            <a:r>
              <a:rPr lang="en-US" altLang="ko-KR" sz="1400" dirty="0">
                <a:solidFill>
                  <a:schemeClr val="tx1"/>
                </a:solidFill>
                <a:cs typeface="Arial" pitchFamily="34" charset="0"/>
              </a:rPr>
              <a:t>. Indonesia juga </a:t>
            </a:r>
            <a:r>
              <a:rPr lang="en-US" altLang="ko-KR" sz="1400" dirty="0" err="1">
                <a:solidFill>
                  <a:schemeClr val="tx1"/>
                </a:solidFill>
                <a:cs typeface="Arial" pitchFamily="34" charset="0"/>
              </a:rPr>
              <a:t>mempunyai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kondisi</a:t>
            </a:r>
            <a:r>
              <a:rPr lang="en-US" altLang="ko-KR" sz="1400" dirty="0">
                <a:solidFill>
                  <a:schemeClr val="tx1"/>
                </a:solidFill>
                <a:cs typeface="Arial" pitchFamily="34" charset="0"/>
              </a:rPr>
              <a:t> yang </a:t>
            </a:r>
            <a:r>
              <a:rPr lang="en-US" altLang="ko-KR" sz="1400" dirty="0" err="1">
                <a:solidFill>
                  <a:schemeClr val="tx1"/>
                </a:solidFill>
                <a:cs typeface="Arial" pitchFamily="34" charset="0"/>
              </a:rPr>
              <a:t>sesuai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dengan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karakteristik</a:t>
            </a:r>
            <a:r>
              <a:rPr lang="en-US" altLang="ko-KR" sz="1400" dirty="0">
                <a:solidFill>
                  <a:schemeClr val="tx1"/>
                </a:solidFill>
                <a:cs typeface="Arial" pitchFamily="34" charset="0"/>
              </a:rPr>
              <a:t> negara </a:t>
            </a:r>
            <a:r>
              <a:rPr lang="en-US" altLang="ko-KR" sz="1400" dirty="0" err="1">
                <a:solidFill>
                  <a:schemeClr val="tx1"/>
                </a:solidFill>
                <a:cs typeface="Arial" pitchFamily="34" charset="0"/>
              </a:rPr>
              <a:t>berkembang</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tersebut</a:t>
            </a:r>
            <a:r>
              <a:rPr lang="en-US" altLang="ko-KR" sz="1400" dirty="0">
                <a:solidFill>
                  <a:schemeClr val="tx1"/>
                </a:solidFill>
                <a:cs typeface="Arial" pitchFamily="34" charset="0"/>
              </a:rPr>
              <a:t> dan </a:t>
            </a:r>
            <a:r>
              <a:rPr lang="en-US" altLang="ko-KR" sz="1400" dirty="0" err="1">
                <a:solidFill>
                  <a:schemeClr val="tx1"/>
                </a:solidFill>
                <a:cs typeface="Arial" pitchFamily="34" charset="0"/>
              </a:rPr>
              <a:t>tidak</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jauh</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berbeda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dengan</a:t>
            </a:r>
            <a:r>
              <a:rPr lang="en-US" altLang="ko-KR" sz="1400" dirty="0">
                <a:solidFill>
                  <a:schemeClr val="tx1"/>
                </a:solidFill>
                <a:cs typeface="Arial" pitchFamily="34" charset="0"/>
              </a:rPr>
              <a:t> negara </a:t>
            </a:r>
            <a:r>
              <a:rPr lang="en-US" altLang="ko-KR" sz="1400" dirty="0" err="1">
                <a:solidFill>
                  <a:schemeClr val="tx1"/>
                </a:solidFill>
                <a:cs typeface="Arial" pitchFamily="34" charset="0"/>
              </a:rPr>
              <a:t>berkembang</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lainnya</a:t>
            </a:r>
            <a:r>
              <a:rPr lang="en-US" altLang="ko-KR" sz="1400" dirty="0">
                <a:solidFill>
                  <a:schemeClr val="tx1"/>
                </a:solidFill>
                <a:cs typeface="Arial" pitchFamily="34" charset="0"/>
              </a:rPr>
              <a:t>.</a:t>
            </a:r>
          </a:p>
        </p:txBody>
      </p:sp>
      <p:grpSp>
        <p:nvGrpSpPr>
          <p:cNvPr id="17" name="Group 16">
            <a:extLst>
              <a:ext uri="{FF2B5EF4-FFF2-40B4-BE49-F238E27FC236}">
                <a16:creationId xmlns:a16="http://schemas.microsoft.com/office/drawing/2014/main" xmlns="" id="{1D63DDE7-2997-F47C-FF06-E71BCD3E9CFB}"/>
              </a:ext>
            </a:extLst>
          </p:cNvPr>
          <p:cNvGrpSpPr/>
          <p:nvPr/>
        </p:nvGrpSpPr>
        <p:grpSpPr>
          <a:xfrm>
            <a:off x="127423" y="3068960"/>
            <a:ext cx="1165001" cy="1174961"/>
            <a:chOff x="4287318" y="1904776"/>
            <a:chExt cx="783788" cy="1174961"/>
          </a:xfrm>
        </p:grpSpPr>
        <p:sp>
          <p:nvSpPr>
            <p:cNvPr id="18" name="Teardrop 2">
              <a:extLst>
                <a:ext uri="{FF2B5EF4-FFF2-40B4-BE49-F238E27FC236}">
                  <a16:creationId xmlns:a16="http://schemas.microsoft.com/office/drawing/2014/main" xmlns="" id="{203CD917-BA08-5B48-DA47-AF4DA910EDE0}"/>
                </a:ext>
              </a:extLst>
            </p:cNvPr>
            <p:cNvSpPr/>
            <p:nvPr/>
          </p:nvSpPr>
          <p:spPr>
            <a:xfrm rot="18900000">
              <a:off x="4287318" y="1904776"/>
              <a:ext cx="783788" cy="1174961"/>
            </a:xfrm>
            <a:custGeom>
              <a:avLst/>
              <a:gdLst>
                <a:gd name="connsiteX0" fmla="*/ 0 w 701583"/>
                <a:gd name="connsiteY0" fmla="*/ 350792 h 701583"/>
                <a:gd name="connsiteX1" fmla="*/ 350792 w 701583"/>
                <a:gd name="connsiteY1" fmla="*/ 0 h 701583"/>
                <a:gd name="connsiteX2" fmla="*/ 701583 w 701583"/>
                <a:gd name="connsiteY2" fmla="*/ 0 h 701583"/>
                <a:gd name="connsiteX3" fmla="*/ 701583 w 701583"/>
                <a:gd name="connsiteY3" fmla="*/ 350792 h 701583"/>
                <a:gd name="connsiteX4" fmla="*/ 350791 w 701583"/>
                <a:gd name="connsiteY4" fmla="*/ 701584 h 701583"/>
                <a:gd name="connsiteX5" fmla="*/ -1 w 701583"/>
                <a:gd name="connsiteY5" fmla="*/ 350792 h 701583"/>
                <a:gd name="connsiteX6" fmla="*/ 0 w 701583"/>
                <a:gd name="connsiteY6" fmla="*/ 350792 h 701583"/>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7390" h="817390">
                  <a:moveTo>
                    <a:pt x="1" y="466598"/>
                  </a:moveTo>
                  <a:cubicBezTo>
                    <a:pt x="1" y="272861"/>
                    <a:pt x="141413" y="173165"/>
                    <a:pt x="350793" y="115806"/>
                  </a:cubicBezTo>
                  <a:lnTo>
                    <a:pt x="817390" y="0"/>
                  </a:lnTo>
                  <a:cubicBezTo>
                    <a:pt x="786104" y="179504"/>
                    <a:pt x="743299" y="349668"/>
                    <a:pt x="701584" y="466598"/>
                  </a:cubicBezTo>
                  <a:cubicBezTo>
                    <a:pt x="654655" y="634263"/>
                    <a:pt x="544529" y="817390"/>
                    <a:pt x="350792" y="817390"/>
                  </a:cubicBezTo>
                  <a:cubicBezTo>
                    <a:pt x="157055" y="817390"/>
                    <a:pt x="0" y="660335"/>
                    <a:pt x="0" y="466598"/>
                  </a:cubicBezTo>
                  <a:lnTo>
                    <a:pt x="1" y="46659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xmlns="" id="{0D9F869A-A14E-48F3-9B02-E5600AB20779}"/>
                </a:ext>
              </a:extLst>
            </p:cNvPr>
            <p:cNvSpPr txBox="1"/>
            <p:nvPr/>
          </p:nvSpPr>
          <p:spPr>
            <a:xfrm>
              <a:off x="4316403" y="2241180"/>
              <a:ext cx="736736" cy="646331"/>
            </a:xfrm>
            <a:prstGeom prst="rect">
              <a:avLst/>
            </a:prstGeom>
            <a:noFill/>
          </p:spPr>
          <p:txBody>
            <a:bodyPr wrap="square" rtlCol="0" anchor="ctr">
              <a:spAutoFit/>
            </a:bodyPr>
            <a:lstStyle/>
            <a:p>
              <a:pPr algn="ctr"/>
              <a:r>
                <a:rPr lang="en-US" altLang="ko-KR" sz="3600" b="1" dirty="0">
                  <a:solidFill>
                    <a:schemeClr val="tx2"/>
                  </a:solidFill>
                  <a:cs typeface="Arial" pitchFamily="34" charset="0"/>
                </a:rPr>
                <a:t>02</a:t>
              </a:r>
              <a:endParaRPr lang="ko-KR" altLang="en-US" sz="3600" b="1" dirty="0">
                <a:solidFill>
                  <a:schemeClr val="tx2"/>
                </a:solidFill>
                <a:cs typeface="Arial" pitchFamily="34" charset="0"/>
              </a:endParaRPr>
            </a:p>
          </p:txBody>
        </p:sp>
      </p:grpSp>
      <p:sp>
        <p:nvSpPr>
          <p:cNvPr id="20" name="TextBox 19">
            <a:extLst>
              <a:ext uri="{FF2B5EF4-FFF2-40B4-BE49-F238E27FC236}">
                <a16:creationId xmlns:a16="http://schemas.microsoft.com/office/drawing/2014/main" xmlns="" id="{2F3A7886-F5E1-9B4C-B3BA-8396DB7965B9}"/>
              </a:ext>
            </a:extLst>
          </p:cNvPr>
          <p:cNvSpPr txBox="1"/>
          <p:nvPr/>
        </p:nvSpPr>
        <p:spPr>
          <a:xfrm>
            <a:off x="1324950" y="2836093"/>
            <a:ext cx="10217984" cy="1384995"/>
          </a:xfrm>
          <a:prstGeom prst="rect">
            <a:avLst/>
          </a:prstGeom>
          <a:noFill/>
        </p:spPr>
        <p:txBody>
          <a:bodyPr wrap="square" rtlCol="0">
            <a:spAutoFit/>
          </a:bodyPr>
          <a:lstStyle/>
          <a:p>
            <a:pPr algn="just"/>
            <a:r>
              <a:rPr lang="en-US" altLang="ko-KR" sz="1400" dirty="0" err="1">
                <a:solidFill>
                  <a:schemeClr val="tx1"/>
                </a:solidFill>
                <a:cs typeface="Arial" pitchFamily="34" charset="0"/>
              </a:rPr>
              <a:t>Pertanian</a:t>
            </a:r>
            <a:r>
              <a:rPr lang="en-US" altLang="ko-KR" sz="1400" dirty="0">
                <a:solidFill>
                  <a:schemeClr val="tx1"/>
                </a:solidFill>
                <a:cs typeface="Arial" pitchFamily="34" charset="0"/>
              </a:rPr>
              <a:t> Indonesia </a:t>
            </a:r>
            <a:r>
              <a:rPr lang="en-US" altLang="ko-KR" sz="1400" dirty="0" err="1">
                <a:solidFill>
                  <a:schemeClr val="tx1"/>
                </a:solidFill>
                <a:cs typeface="Arial" pitchFamily="34" charset="0"/>
              </a:rPr>
              <a:t>diuntungkan</a:t>
            </a:r>
            <a:r>
              <a:rPr lang="en-US" altLang="ko-KR" sz="1400" dirty="0">
                <a:solidFill>
                  <a:schemeClr val="tx1"/>
                </a:solidFill>
                <a:cs typeface="Arial" pitchFamily="34" charset="0"/>
              </a:rPr>
              <a:t> oleh </a:t>
            </a:r>
            <a:r>
              <a:rPr lang="en-US" altLang="ko-KR" sz="1400" dirty="0" err="1">
                <a:solidFill>
                  <a:schemeClr val="tx1"/>
                </a:solidFill>
                <a:cs typeface="Arial" pitchFamily="34" charset="0"/>
              </a:rPr>
              <a:t>lokasi</a:t>
            </a:r>
            <a:r>
              <a:rPr lang="en-US" altLang="ko-KR" sz="1400" dirty="0">
                <a:solidFill>
                  <a:schemeClr val="tx1"/>
                </a:solidFill>
                <a:cs typeface="Arial" pitchFamily="34" charset="0"/>
              </a:rPr>
              <a:t> Indonesia yang </a:t>
            </a:r>
            <a:r>
              <a:rPr lang="en-US" altLang="ko-KR" sz="1400" dirty="0" err="1">
                <a:solidFill>
                  <a:schemeClr val="tx1"/>
                </a:solidFill>
                <a:cs typeface="Arial" pitchFamily="34" charset="0"/>
              </a:rPr>
              <a:t>strategis</a:t>
            </a:r>
            <a:r>
              <a:rPr lang="en-US" altLang="ko-KR" sz="1400" dirty="0">
                <a:solidFill>
                  <a:schemeClr val="tx1"/>
                </a:solidFill>
                <a:cs typeface="Arial" pitchFamily="34" charset="0"/>
              </a:rPr>
              <a:t> dan </a:t>
            </a:r>
            <a:r>
              <a:rPr lang="en-US" altLang="ko-KR" sz="1400" dirty="0" err="1">
                <a:solidFill>
                  <a:schemeClr val="tx1"/>
                </a:solidFill>
                <a:cs typeface="Arial" pitchFamily="34" charset="0"/>
              </a:rPr>
              <a:t>iklim</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tropis</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sehingga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menerima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sinar</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matahari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sepanjang</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tahun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Terlepas</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dari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keunggulan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pertanian</a:t>
            </a:r>
            <a:r>
              <a:rPr lang="en-US" altLang="ko-KR" sz="1400" dirty="0">
                <a:solidFill>
                  <a:schemeClr val="tx1"/>
                </a:solidFill>
                <a:cs typeface="Arial" pitchFamily="34" charset="0"/>
              </a:rPr>
              <a:t> Indonesia, </a:t>
            </a:r>
            <a:r>
              <a:rPr lang="en-US" altLang="ko-KR" sz="1400" dirty="0" err="1">
                <a:solidFill>
                  <a:schemeClr val="tx1"/>
                </a:solidFill>
                <a:cs typeface="Arial" pitchFamily="34" charset="0"/>
              </a:rPr>
              <a:t>masih</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terdapat</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beberapa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hal</a:t>
            </a:r>
            <a:r>
              <a:rPr lang="en-US" altLang="ko-KR" sz="1400" dirty="0">
                <a:solidFill>
                  <a:schemeClr val="tx1"/>
                </a:solidFill>
                <a:cs typeface="Arial" pitchFamily="34" charset="0"/>
              </a:rPr>
              <a:t> yang </a:t>
            </a:r>
            <a:r>
              <a:rPr lang="en-US" altLang="ko-KR" sz="1400" dirty="0" err="1">
                <a:solidFill>
                  <a:schemeClr val="tx1"/>
                </a:solidFill>
                <a:cs typeface="Arial" pitchFamily="34" charset="0"/>
              </a:rPr>
              <a:t>tidak</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masuk</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akal</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karena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hingga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saat</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ini</a:t>
            </a:r>
            <a:r>
              <a:rPr lang="en-US" altLang="ko-KR" sz="1400" dirty="0">
                <a:solidFill>
                  <a:schemeClr val="tx1"/>
                </a:solidFill>
                <a:cs typeface="Arial" pitchFamily="34" charset="0"/>
              </a:rPr>
              <a:t> Indonesia </a:t>
            </a:r>
            <a:r>
              <a:rPr lang="en-US" altLang="ko-KR" sz="1400" dirty="0" err="1">
                <a:solidFill>
                  <a:schemeClr val="tx1"/>
                </a:solidFill>
                <a:cs typeface="Arial" pitchFamily="34" charset="0"/>
              </a:rPr>
              <a:t>masih</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bergantung</a:t>
            </a:r>
            <a:r>
              <a:rPr lang="en-US" altLang="ko-KR" sz="1400" dirty="0">
                <a:solidFill>
                  <a:schemeClr val="tx1"/>
                </a:solidFill>
                <a:cs typeface="Arial" pitchFamily="34" charset="0"/>
              </a:rPr>
              <a:t> pada </a:t>
            </a:r>
            <a:r>
              <a:rPr lang="en-US" altLang="ko-KR" sz="1400" dirty="0" err="1">
                <a:solidFill>
                  <a:schemeClr val="tx1"/>
                </a:solidFill>
                <a:cs typeface="Arial" pitchFamily="34" charset="0"/>
              </a:rPr>
              <a:t>impor</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beras</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untuk</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memenuhi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kebutuhan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beras</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dalam</a:t>
            </a:r>
            <a:r>
              <a:rPr lang="en-US" altLang="ko-KR" sz="1400" dirty="0">
                <a:solidFill>
                  <a:schemeClr val="tx1"/>
                </a:solidFill>
                <a:cs typeface="Arial" pitchFamily="34" charset="0"/>
              </a:rPr>
              <a:t> negeri. </a:t>
            </a:r>
            <a:r>
              <a:rPr lang="en-US" altLang="ko-KR" sz="1400" dirty="0" err="1">
                <a:solidFill>
                  <a:schemeClr val="tx1"/>
                </a:solidFill>
                <a:cs typeface="Arial" pitchFamily="34" charset="0"/>
              </a:rPr>
              <a:t>Sementara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itu</a:t>
            </a:r>
            <a:r>
              <a:rPr lang="en-US" altLang="ko-KR" sz="1400" dirty="0">
                <a:solidFill>
                  <a:schemeClr val="tx1"/>
                </a:solidFill>
                <a:cs typeface="Arial" pitchFamily="34" charset="0"/>
              </a:rPr>
              <a:t>, Indonesia </a:t>
            </a:r>
            <a:r>
              <a:rPr lang="en-US" altLang="ko-KR" sz="1400" dirty="0" err="1">
                <a:solidFill>
                  <a:schemeClr val="tx1"/>
                </a:solidFill>
                <a:cs typeface="Arial" pitchFamily="34" charset="0"/>
              </a:rPr>
              <a:t>pernah</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menjadi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swasembada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beras</a:t>
            </a:r>
            <a:r>
              <a:rPr lang="en-US" altLang="ko-KR" sz="1400" dirty="0">
                <a:solidFill>
                  <a:schemeClr val="tx1"/>
                </a:solidFill>
                <a:cs typeface="Arial" pitchFamily="34" charset="0"/>
              </a:rPr>
              <a:t> dan </a:t>
            </a:r>
            <a:r>
              <a:rPr lang="en-US" altLang="ko-KR" sz="1400" dirty="0" err="1">
                <a:solidFill>
                  <a:schemeClr val="tx1"/>
                </a:solidFill>
                <a:cs typeface="Arial" pitchFamily="34" charset="0"/>
              </a:rPr>
              <a:t>mampu</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mengekspor</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produk</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berasnya</a:t>
            </a:r>
            <a:r>
              <a:rPr lang="en-US" altLang="ko-KR" sz="1400" dirty="0">
                <a:solidFill>
                  <a:schemeClr val="tx1"/>
                </a:solidFill>
                <a:cs typeface="Arial" pitchFamily="34" charset="0"/>
              </a:rPr>
              <a:t> pada </a:t>
            </a:r>
            <a:r>
              <a:rPr lang="en-US" altLang="ko-KR" sz="1400" dirty="0" err="1">
                <a:solidFill>
                  <a:schemeClr val="tx1"/>
                </a:solidFill>
                <a:cs typeface="Arial" pitchFamily="34" charset="0"/>
              </a:rPr>
              <a:t>sekitar</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tahun</a:t>
            </a:r>
            <a:r>
              <a:rPr lang="en-US" altLang="ko-KR" sz="1400" dirty="0">
                <a:solidFill>
                  <a:schemeClr val="tx1"/>
                </a:solidFill>
                <a:cs typeface="Arial" pitchFamily="34" charset="0"/>
              </a:rPr>
              <a:t> 1980. </a:t>
            </a:r>
            <a:r>
              <a:rPr lang="en-US" altLang="ko-KR" sz="1400" dirty="0" err="1">
                <a:solidFill>
                  <a:schemeClr val="tx1"/>
                </a:solidFill>
                <a:cs typeface="Arial" pitchFamily="34" charset="0"/>
              </a:rPr>
              <a:t>Selain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sumber</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daya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alam</a:t>
            </a:r>
            <a:r>
              <a:rPr lang="en-US" altLang="ko-KR" sz="1400" dirty="0">
                <a:solidFill>
                  <a:schemeClr val="tx1"/>
                </a:solidFill>
                <a:cs typeface="Arial" pitchFamily="34" charset="0"/>
              </a:rPr>
              <a:t> yang </a:t>
            </a:r>
            <a:r>
              <a:rPr lang="en-US" altLang="ko-KR" sz="1400" dirty="0" err="1">
                <a:solidFill>
                  <a:schemeClr val="tx1"/>
                </a:solidFill>
                <a:cs typeface="Arial" pitchFamily="34" charset="0"/>
              </a:rPr>
              <a:t>melimpah</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sumber</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daya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manusia</a:t>
            </a:r>
            <a:r>
              <a:rPr lang="en-US" altLang="ko-KR" sz="1400" dirty="0">
                <a:solidFill>
                  <a:schemeClr val="tx1"/>
                </a:solidFill>
                <a:cs typeface="Arial" pitchFamily="34" charset="0"/>
              </a:rPr>
              <a:t> Indonesia yang juga </a:t>
            </a:r>
            <a:r>
              <a:rPr lang="en-US" altLang="ko-KR" sz="1400" dirty="0" err="1">
                <a:solidFill>
                  <a:schemeClr val="tx1"/>
                </a:solidFill>
                <a:cs typeface="Arial" pitchFamily="34" charset="0"/>
              </a:rPr>
              <a:t>cukup</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besar</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Kepadatan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penduduk</a:t>
            </a:r>
            <a:r>
              <a:rPr lang="en-US" altLang="ko-KR" sz="1400" dirty="0">
                <a:solidFill>
                  <a:schemeClr val="tx1"/>
                </a:solidFill>
                <a:cs typeface="Arial" pitchFamily="34" charset="0"/>
              </a:rPr>
              <a:t> Indonesia </a:t>
            </a:r>
            <a:r>
              <a:rPr lang="en-US" altLang="ko-KR" sz="1400" dirty="0" err="1">
                <a:solidFill>
                  <a:schemeClr val="tx1"/>
                </a:solidFill>
                <a:cs typeface="Arial" pitchFamily="34" charset="0"/>
              </a:rPr>
              <a:t>saat</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ini</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semakin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meningkat</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sehingga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sulit</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untuk</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dikelola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ini</a:t>
            </a:r>
            <a:r>
              <a:rPr lang="en-US" altLang="ko-KR" sz="1400" dirty="0">
                <a:solidFill>
                  <a:schemeClr val="tx1"/>
                </a:solidFill>
                <a:cs typeface="Arial" pitchFamily="34" charset="0"/>
              </a:rPr>
              <a:t> juga yang </a:t>
            </a:r>
            <a:r>
              <a:rPr lang="en-US" altLang="ko-KR" sz="1400" dirty="0" err="1">
                <a:solidFill>
                  <a:schemeClr val="tx1"/>
                </a:solidFill>
                <a:cs typeface="Arial" pitchFamily="34" charset="0"/>
              </a:rPr>
              <a:t>menyebabkan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meningkatnya</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permintaan</a:t>
            </a:r>
            <a:r>
              <a:rPr lang="en-US" altLang="ko-KR" sz="1400" dirty="0">
                <a:solidFill>
                  <a:schemeClr val="tx1"/>
                </a:solidFill>
                <a:cs typeface="Arial" pitchFamily="34" charset="0"/>
              </a:rPr>
              <a:t> </a:t>
            </a:r>
            <a:r>
              <a:rPr lang="en-US" altLang="ko-KR" sz="1400" dirty="0" err="1">
                <a:solidFill>
                  <a:schemeClr val="tx1"/>
                </a:solidFill>
                <a:cs typeface="Arial" pitchFamily="34" charset="0"/>
              </a:rPr>
              <a:t>pangan</a:t>
            </a:r>
            <a:r>
              <a:rPr lang="en-US" altLang="ko-KR" sz="1400" dirty="0">
                <a:solidFill>
                  <a:schemeClr val="tx1"/>
                </a:solidFill>
                <a:cs typeface="Arial" pitchFamily="34" charset="0"/>
              </a:rPr>
              <a:t>. </a:t>
            </a:r>
          </a:p>
        </p:txBody>
      </p:sp>
      <p:grpSp>
        <p:nvGrpSpPr>
          <p:cNvPr id="21" name="Group 20">
            <a:extLst>
              <a:ext uri="{FF2B5EF4-FFF2-40B4-BE49-F238E27FC236}">
                <a16:creationId xmlns:a16="http://schemas.microsoft.com/office/drawing/2014/main" xmlns="" id="{75332B7C-93C9-4205-E36C-909441DE6897}"/>
              </a:ext>
            </a:extLst>
          </p:cNvPr>
          <p:cNvGrpSpPr/>
          <p:nvPr/>
        </p:nvGrpSpPr>
        <p:grpSpPr>
          <a:xfrm>
            <a:off x="151459" y="4725144"/>
            <a:ext cx="1165001" cy="1174961"/>
            <a:chOff x="4287318" y="1904776"/>
            <a:chExt cx="783788" cy="1174961"/>
          </a:xfrm>
        </p:grpSpPr>
        <p:sp>
          <p:nvSpPr>
            <p:cNvPr id="22" name="Teardrop 2">
              <a:extLst>
                <a:ext uri="{FF2B5EF4-FFF2-40B4-BE49-F238E27FC236}">
                  <a16:creationId xmlns:a16="http://schemas.microsoft.com/office/drawing/2014/main" xmlns="" id="{D803D010-26EF-01FE-4947-D608479BED59}"/>
                </a:ext>
              </a:extLst>
            </p:cNvPr>
            <p:cNvSpPr/>
            <p:nvPr/>
          </p:nvSpPr>
          <p:spPr>
            <a:xfrm rot="18900000">
              <a:off x="4287318" y="1904776"/>
              <a:ext cx="783788" cy="1174961"/>
            </a:xfrm>
            <a:custGeom>
              <a:avLst/>
              <a:gdLst>
                <a:gd name="connsiteX0" fmla="*/ 0 w 701583"/>
                <a:gd name="connsiteY0" fmla="*/ 350792 h 701583"/>
                <a:gd name="connsiteX1" fmla="*/ 350792 w 701583"/>
                <a:gd name="connsiteY1" fmla="*/ 0 h 701583"/>
                <a:gd name="connsiteX2" fmla="*/ 701583 w 701583"/>
                <a:gd name="connsiteY2" fmla="*/ 0 h 701583"/>
                <a:gd name="connsiteX3" fmla="*/ 701583 w 701583"/>
                <a:gd name="connsiteY3" fmla="*/ 350792 h 701583"/>
                <a:gd name="connsiteX4" fmla="*/ 350791 w 701583"/>
                <a:gd name="connsiteY4" fmla="*/ 701584 h 701583"/>
                <a:gd name="connsiteX5" fmla="*/ -1 w 701583"/>
                <a:gd name="connsiteY5" fmla="*/ 350792 h 701583"/>
                <a:gd name="connsiteX6" fmla="*/ 0 w 701583"/>
                <a:gd name="connsiteY6" fmla="*/ 350792 h 701583"/>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 name="connsiteX0" fmla="*/ 1 w 817390"/>
                <a:gd name="connsiteY0" fmla="*/ 466598 h 817390"/>
                <a:gd name="connsiteX1" fmla="*/ 350793 w 817390"/>
                <a:gd name="connsiteY1" fmla="*/ 115806 h 817390"/>
                <a:gd name="connsiteX2" fmla="*/ 817390 w 817390"/>
                <a:gd name="connsiteY2" fmla="*/ 0 h 817390"/>
                <a:gd name="connsiteX3" fmla="*/ 701584 w 817390"/>
                <a:gd name="connsiteY3" fmla="*/ 466598 h 817390"/>
                <a:gd name="connsiteX4" fmla="*/ 350792 w 817390"/>
                <a:gd name="connsiteY4" fmla="*/ 817390 h 817390"/>
                <a:gd name="connsiteX5" fmla="*/ 0 w 817390"/>
                <a:gd name="connsiteY5" fmla="*/ 466598 h 817390"/>
                <a:gd name="connsiteX6" fmla="*/ 1 w 817390"/>
                <a:gd name="connsiteY6" fmla="*/ 466598 h 817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7390" h="817390">
                  <a:moveTo>
                    <a:pt x="1" y="466598"/>
                  </a:moveTo>
                  <a:cubicBezTo>
                    <a:pt x="1" y="272861"/>
                    <a:pt x="141413" y="173165"/>
                    <a:pt x="350793" y="115806"/>
                  </a:cubicBezTo>
                  <a:lnTo>
                    <a:pt x="817390" y="0"/>
                  </a:lnTo>
                  <a:cubicBezTo>
                    <a:pt x="786104" y="179504"/>
                    <a:pt x="743299" y="349668"/>
                    <a:pt x="701584" y="466598"/>
                  </a:cubicBezTo>
                  <a:cubicBezTo>
                    <a:pt x="654655" y="634263"/>
                    <a:pt x="544529" y="817390"/>
                    <a:pt x="350792" y="817390"/>
                  </a:cubicBezTo>
                  <a:cubicBezTo>
                    <a:pt x="157055" y="817390"/>
                    <a:pt x="0" y="660335"/>
                    <a:pt x="0" y="466598"/>
                  </a:cubicBezTo>
                  <a:lnTo>
                    <a:pt x="1" y="46659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xmlns="" id="{CD4B9112-E411-ED2E-DD8E-1E8EB206BAD8}"/>
                </a:ext>
              </a:extLst>
            </p:cNvPr>
            <p:cNvSpPr txBox="1"/>
            <p:nvPr/>
          </p:nvSpPr>
          <p:spPr>
            <a:xfrm>
              <a:off x="4316403" y="2241180"/>
              <a:ext cx="736736" cy="646331"/>
            </a:xfrm>
            <a:prstGeom prst="rect">
              <a:avLst/>
            </a:prstGeom>
            <a:noFill/>
          </p:spPr>
          <p:txBody>
            <a:bodyPr wrap="square" rtlCol="0" anchor="ctr">
              <a:spAutoFit/>
            </a:bodyPr>
            <a:lstStyle/>
            <a:p>
              <a:pPr algn="ctr"/>
              <a:r>
                <a:rPr lang="en-US" altLang="ko-KR" sz="3600" b="1" dirty="0">
                  <a:solidFill>
                    <a:schemeClr val="tx2"/>
                  </a:solidFill>
                  <a:cs typeface="Arial" pitchFamily="34" charset="0"/>
                </a:rPr>
                <a:t>03</a:t>
              </a:r>
              <a:endParaRPr lang="ko-KR" altLang="en-US" sz="3600" b="1" dirty="0">
                <a:solidFill>
                  <a:schemeClr val="tx2"/>
                </a:solidFill>
                <a:cs typeface="Arial" pitchFamily="34" charset="0"/>
              </a:endParaRPr>
            </a:p>
          </p:txBody>
        </p:sp>
      </p:grpSp>
      <p:sp>
        <p:nvSpPr>
          <p:cNvPr id="24" name="TextBox 23">
            <a:extLst>
              <a:ext uri="{FF2B5EF4-FFF2-40B4-BE49-F238E27FC236}">
                <a16:creationId xmlns:a16="http://schemas.microsoft.com/office/drawing/2014/main" xmlns="" id="{24F7F7C4-F527-AB71-3552-604CEFE1F6DE}"/>
              </a:ext>
            </a:extLst>
          </p:cNvPr>
          <p:cNvSpPr txBox="1"/>
          <p:nvPr/>
        </p:nvSpPr>
        <p:spPr>
          <a:xfrm>
            <a:off x="1324950" y="4328517"/>
            <a:ext cx="10217984" cy="1692771"/>
          </a:xfrm>
          <a:prstGeom prst="rect">
            <a:avLst/>
          </a:prstGeom>
          <a:noFill/>
        </p:spPr>
        <p:txBody>
          <a:bodyPr wrap="square" rtlCol="0">
            <a:spAutoFit/>
          </a:bodyPr>
          <a:lstStyle/>
          <a:p>
            <a:pPr algn="just"/>
            <a:r>
              <a:rPr lang="en-US" altLang="ko-KR" sz="1300" dirty="0" err="1">
                <a:solidFill>
                  <a:schemeClr val="tx1"/>
                </a:solidFill>
                <a:cs typeface="Arial" pitchFamily="34" charset="0"/>
              </a:rPr>
              <a:t>Undang-Undang</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Nomor</a:t>
            </a:r>
            <a:r>
              <a:rPr lang="en-US" altLang="ko-KR" sz="1300" dirty="0">
                <a:solidFill>
                  <a:schemeClr val="tx1"/>
                </a:solidFill>
                <a:cs typeface="Arial" pitchFamily="34" charset="0"/>
              </a:rPr>
              <a:t> 19 </a:t>
            </a:r>
            <a:r>
              <a:rPr lang="en-US" altLang="ko-KR" sz="1300" dirty="0" err="1">
                <a:solidFill>
                  <a:schemeClr val="tx1"/>
                </a:solidFill>
                <a:cs typeface="Arial" pitchFamily="34" charset="0"/>
              </a:rPr>
              <a:t>Tahun</a:t>
            </a:r>
            <a:r>
              <a:rPr lang="en-US" altLang="ko-KR" sz="1300" dirty="0">
                <a:solidFill>
                  <a:schemeClr val="tx1"/>
                </a:solidFill>
                <a:cs typeface="Arial" pitchFamily="34" charset="0"/>
              </a:rPr>
              <a:t> 2013 Pasal 1 Ayat (2) </a:t>
            </a:r>
            <a:r>
              <a:rPr lang="en-US" altLang="ko-KR" sz="1300" dirty="0" err="1">
                <a:solidFill>
                  <a:schemeClr val="tx1"/>
                </a:solidFill>
                <a:cs typeface="Arial" pitchFamily="34" charset="0"/>
              </a:rPr>
              <a:t>tentang</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Perlindungan</a:t>
            </a:r>
            <a:r>
              <a:rPr lang="en-US" altLang="ko-KR" sz="1300" dirty="0">
                <a:solidFill>
                  <a:schemeClr val="tx1"/>
                </a:solidFill>
                <a:cs typeface="Arial" pitchFamily="34" charset="0"/>
              </a:rPr>
              <a:t> dan </a:t>
            </a:r>
            <a:r>
              <a:rPr lang="en-US" altLang="ko-KR" sz="1300" dirty="0" err="1">
                <a:solidFill>
                  <a:schemeClr val="tx1"/>
                </a:solidFill>
                <a:cs typeface="Arial" pitchFamily="34" charset="0"/>
              </a:rPr>
              <a:t>Pemberdayaan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Petani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Pemberdayaan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petani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adalah</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upaya</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peningkatan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kapasitas</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petani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dalam</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praktek</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pertanian</a:t>
            </a:r>
            <a:r>
              <a:rPr lang="en-US" altLang="ko-KR" sz="1300" dirty="0">
                <a:solidFill>
                  <a:schemeClr val="tx1"/>
                </a:solidFill>
                <a:cs typeface="Arial" pitchFamily="34" charset="0"/>
              </a:rPr>
              <a:t> yang </a:t>
            </a:r>
            <a:r>
              <a:rPr lang="en-US" altLang="ko-KR" sz="1300" dirty="0" err="1">
                <a:solidFill>
                  <a:schemeClr val="tx1"/>
                </a:solidFill>
                <a:cs typeface="Arial" pitchFamily="34" charset="0"/>
              </a:rPr>
              <a:t>lebih</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baik</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melalui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pelatihan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serta</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pelatihan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penyuluhan</a:t>
            </a:r>
            <a:r>
              <a:rPr lang="en-US" altLang="ko-KR" sz="1300" dirty="0">
                <a:solidFill>
                  <a:schemeClr val="tx1"/>
                </a:solidFill>
                <a:cs typeface="Arial" pitchFamily="34" charset="0"/>
              </a:rPr>
              <a:t> dan </a:t>
            </a:r>
            <a:r>
              <a:rPr lang="en-US" altLang="ko-KR" sz="1300" dirty="0" err="1">
                <a:solidFill>
                  <a:schemeClr val="tx1"/>
                </a:solidFill>
                <a:cs typeface="Arial" pitchFamily="34" charset="0"/>
              </a:rPr>
              <a:t>pemasaran</a:t>
            </a:r>
            <a:r>
              <a:rPr lang="en-US" altLang="ko-KR" sz="1300" dirty="0">
                <a:solidFill>
                  <a:schemeClr val="tx1"/>
                </a:solidFill>
                <a:cs typeface="Arial" pitchFamily="34" charset="0"/>
              </a:rPr>
              <a:t> dan </a:t>
            </a:r>
            <a:r>
              <a:rPr lang="en-US" altLang="ko-KR" sz="1300" dirty="0" err="1">
                <a:solidFill>
                  <a:schemeClr val="tx1"/>
                </a:solidFill>
                <a:cs typeface="Arial" pitchFamily="34" charset="0"/>
              </a:rPr>
              <a:t>kepemimpinan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pengembangan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kinerja</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pertanian-pertanian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konsolidasi</a:t>
            </a:r>
            <a:r>
              <a:rPr lang="en-US" altLang="ko-KR" sz="1300" dirty="0">
                <a:solidFill>
                  <a:schemeClr val="tx1"/>
                </a:solidFill>
                <a:cs typeface="Arial" pitchFamily="34" charset="0"/>
              </a:rPr>
              <a:t> dan </a:t>
            </a:r>
            <a:r>
              <a:rPr lang="en-US" altLang="ko-KR" sz="1300" dirty="0" err="1">
                <a:solidFill>
                  <a:schemeClr val="tx1"/>
                </a:solidFill>
                <a:cs typeface="Arial" pitchFamily="34" charset="0"/>
              </a:rPr>
              <a:t>pengamanan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lahan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pertanian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akses</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mudah</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terhadap</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pengetahuan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informasi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teknologi</a:t>
            </a:r>
            <a:r>
              <a:rPr lang="en-US" altLang="ko-KR" sz="1300" dirty="0">
                <a:solidFill>
                  <a:schemeClr val="tx1"/>
                </a:solidFill>
                <a:cs typeface="Arial" pitchFamily="34" charset="0"/>
              </a:rPr>
              <a:t> dan </a:t>
            </a:r>
            <a:r>
              <a:rPr lang="en-US" altLang="ko-KR" sz="1300" dirty="0" err="1">
                <a:solidFill>
                  <a:schemeClr val="tx1"/>
                </a:solidFill>
                <a:cs typeface="Arial" pitchFamily="34" charset="0"/>
              </a:rPr>
              <a:t>peningkatan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kapasitas</a:t>
            </a:r>
            <a:r>
              <a:rPr lang="en-US" altLang="ko-KR" sz="1300" dirty="0">
                <a:solidFill>
                  <a:schemeClr val="tx1"/>
                </a:solidFill>
                <a:cs typeface="Arial" pitchFamily="34" charset="0"/>
              </a:rPr>
              <a:t> dan </a:t>
            </a:r>
            <a:r>
              <a:rPr lang="en-US" altLang="ko-KR" sz="1300" dirty="0" err="1">
                <a:solidFill>
                  <a:schemeClr val="tx1"/>
                </a:solidFill>
                <a:cs typeface="Arial" pitchFamily="34" charset="0"/>
              </a:rPr>
              <a:t>kelembagaan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Undang-undang</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ini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menyatakan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bahwa</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petani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memerlukan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perlindungan</a:t>
            </a:r>
            <a:r>
              <a:rPr lang="en-US" altLang="ko-KR" sz="1300" dirty="0">
                <a:solidFill>
                  <a:schemeClr val="tx1"/>
                </a:solidFill>
                <a:cs typeface="Arial" pitchFamily="34" charset="0"/>
              </a:rPr>
              <a:t> optimal </a:t>
            </a:r>
            <a:r>
              <a:rPr lang="en-US" altLang="ko-KR" sz="1300" dirty="0" err="1">
                <a:solidFill>
                  <a:schemeClr val="tx1"/>
                </a:solidFill>
                <a:cs typeface="Arial" pitchFamily="34" charset="0"/>
              </a:rPr>
              <a:t>jika</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terjadi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masalah</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atau</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kesulitan</a:t>
            </a:r>
            <a:r>
              <a:rPr lang="en-US" altLang="ko-KR" sz="1300" dirty="0">
                <a:solidFill>
                  <a:schemeClr val="tx1"/>
                </a:solidFill>
                <a:cs typeface="Arial" pitchFamily="34" charset="0"/>
              </a:rPr>
              <a:t>: (1) </a:t>
            </a:r>
            <a:r>
              <a:rPr lang="en-US" altLang="ko-KR" sz="1300" dirty="0" err="1">
                <a:solidFill>
                  <a:schemeClr val="tx1"/>
                </a:solidFill>
                <a:cs typeface="Arial" pitchFamily="34" charset="0"/>
              </a:rPr>
              <a:t>perolehan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sarana</a:t>
            </a:r>
            <a:r>
              <a:rPr lang="en-US" altLang="ko-KR" sz="1300" dirty="0">
                <a:solidFill>
                  <a:schemeClr val="tx1"/>
                </a:solidFill>
                <a:cs typeface="Arial" pitchFamily="34" charset="0"/>
              </a:rPr>
              <a:t> dan </a:t>
            </a:r>
            <a:r>
              <a:rPr lang="en-US" altLang="ko-KR" sz="1300" dirty="0" err="1">
                <a:solidFill>
                  <a:schemeClr val="tx1"/>
                </a:solidFill>
                <a:cs typeface="Arial" pitchFamily="34" charset="0"/>
              </a:rPr>
              <a:t>prasarana</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produksi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saprodi</a:t>
            </a:r>
            <a:r>
              <a:rPr lang="en-US" altLang="ko-KR" sz="1300" dirty="0">
                <a:solidFill>
                  <a:schemeClr val="tx1"/>
                </a:solidFill>
                <a:cs typeface="Arial" pitchFamily="34" charset="0"/>
              </a:rPr>
              <a:t>), (2) </a:t>
            </a:r>
            <a:r>
              <a:rPr lang="en-US" altLang="ko-KR" sz="1300" dirty="0" err="1">
                <a:solidFill>
                  <a:schemeClr val="tx1"/>
                </a:solidFill>
                <a:cs typeface="Arial" pitchFamily="34" charset="0"/>
              </a:rPr>
              <a:t>keamanan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usaha</a:t>
            </a:r>
            <a:r>
              <a:rPr lang="en-US" altLang="ko-KR" sz="1300" dirty="0">
                <a:solidFill>
                  <a:schemeClr val="tx1"/>
                </a:solidFill>
                <a:cs typeface="Arial" pitchFamily="34" charset="0"/>
              </a:rPr>
              <a:t>,(3) </a:t>
            </a:r>
            <a:r>
              <a:rPr lang="en-US" altLang="ko-KR" sz="1300" dirty="0" err="1">
                <a:solidFill>
                  <a:schemeClr val="tx1"/>
                </a:solidFill>
                <a:cs typeface="Arial" pitchFamily="34" charset="0"/>
              </a:rPr>
              <a:t>risiko</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harga</a:t>
            </a:r>
            <a:r>
              <a:rPr lang="en-US" altLang="ko-KR" sz="1300" dirty="0">
                <a:solidFill>
                  <a:schemeClr val="tx1"/>
                </a:solidFill>
                <a:cs typeface="Arial" pitchFamily="34" charset="0"/>
              </a:rPr>
              <a:t>, (4) </a:t>
            </a:r>
            <a:r>
              <a:rPr lang="en-US" altLang="ko-KR" sz="1300" dirty="0" err="1">
                <a:solidFill>
                  <a:schemeClr val="tx1"/>
                </a:solidFill>
                <a:cs typeface="Arial" pitchFamily="34" charset="0"/>
              </a:rPr>
              <a:t>kekurangan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hasil</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panen</a:t>
            </a:r>
            <a:r>
              <a:rPr lang="en-US" altLang="ko-KR" sz="1300" dirty="0">
                <a:solidFill>
                  <a:schemeClr val="tx1"/>
                </a:solidFill>
                <a:cs typeface="Arial" pitchFamily="34" charset="0"/>
              </a:rPr>
              <a:t>, ( 5) </a:t>
            </a:r>
            <a:r>
              <a:rPr lang="en-US" altLang="ko-KR" sz="1300" dirty="0" err="1">
                <a:solidFill>
                  <a:schemeClr val="tx1"/>
                </a:solidFill>
                <a:cs typeface="Arial" pitchFamily="34" charset="0"/>
              </a:rPr>
              <a:t>praktik</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ekonomi</a:t>
            </a:r>
            <a:r>
              <a:rPr lang="en-US" altLang="ko-KR" sz="1300" dirty="0">
                <a:solidFill>
                  <a:schemeClr val="tx1"/>
                </a:solidFill>
                <a:cs typeface="Arial" pitchFamily="34" charset="0"/>
              </a:rPr>
              <a:t> yang mahal dan (6) </a:t>
            </a:r>
            <a:r>
              <a:rPr lang="en-US" altLang="ko-KR" sz="1300" dirty="0" err="1">
                <a:solidFill>
                  <a:schemeClr val="tx1"/>
                </a:solidFill>
                <a:cs typeface="Arial" pitchFamily="34" charset="0"/>
              </a:rPr>
              <a:t>perubahan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iklim</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Undang-undang</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Pangan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Nomor</a:t>
            </a:r>
            <a:r>
              <a:rPr lang="en-US" altLang="ko-KR" sz="1300" dirty="0">
                <a:solidFill>
                  <a:schemeClr val="tx1"/>
                </a:solidFill>
                <a:cs typeface="Arial" pitchFamily="34" charset="0"/>
              </a:rPr>
              <a:t> 18 </a:t>
            </a:r>
            <a:r>
              <a:rPr lang="en-US" altLang="ko-KR" sz="1300" dirty="0" err="1">
                <a:solidFill>
                  <a:schemeClr val="tx1"/>
                </a:solidFill>
                <a:cs typeface="Arial" pitchFamily="34" charset="0"/>
              </a:rPr>
              <a:t>Tahun</a:t>
            </a:r>
            <a:r>
              <a:rPr lang="en-US" altLang="ko-KR" sz="1300" dirty="0">
                <a:solidFill>
                  <a:schemeClr val="tx1"/>
                </a:solidFill>
                <a:cs typeface="Arial" pitchFamily="34" charset="0"/>
              </a:rPr>
              <a:t> 2012 juga </a:t>
            </a:r>
            <a:r>
              <a:rPr lang="en-US" altLang="ko-KR" sz="1300" dirty="0" err="1">
                <a:solidFill>
                  <a:schemeClr val="tx1"/>
                </a:solidFill>
                <a:cs typeface="Arial" pitchFamily="34" charset="0"/>
              </a:rPr>
              <a:t>menyebut</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hal</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serupa</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sebagai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kebutuhan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pokok</a:t>
            </a:r>
            <a:r>
              <a:rPr lang="en-US" altLang="ko-KR" sz="1300" dirty="0">
                <a:solidFill>
                  <a:schemeClr val="tx1"/>
                </a:solidFill>
                <a:cs typeface="Arial" pitchFamily="34" charset="0"/>
              </a:rPr>
              <a:t> dan salah </a:t>
            </a:r>
            <a:r>
              <a:rPr lang="en-US" altLang="ko-KR" sz="1300" dirty="0" err="1">
                <a:solidFill>
                  <a:schemeClr val="tx1"/>
                </a:solidFill>
                <a:cs typeface="Arial" pitchFamily="34" charset="0"/>
              </a:rPr>
              <a:t>satu</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pemenuhan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hak</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asasi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manusia</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Kebutuhan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pangan</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terbesar</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berasal</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dari</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sektor</a:t>
            </a:r>
            <a:r>
              <a:rPr lang="en-US" altLang="ko-KR" sz="1300" dirty="0">
                <a:solidFill>
                  <a:schemeClr val="tx1"/>
                </a:solidFill>
                <a:cs typeface="Arial" pitchFamily="34" charset="0"/>
              </a:rPr>
              <a:t> </a:t>
            </a:r>
            <a:r>
              <a:rPr lang="en-US" altLang="ko-KR" sz="1300" dirty="0" err="1">
                <a:solidFill>
                  <a:schemeClr val="tx1"/>
                </a:solidFill>
                <a:cs typeface="Arial" pitchFamily="34" charset="0"/>
              </a:rPr>
              <a:t>pertanian</a:t>
            </a:r>
            <a:endParaRPr lang="en-US" altLang="ko-KR" sz="1300" dirty="0">
              <a:solidFill>
                <a:schemeClr val="tx1"/>
              </a:solidFill>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B468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9336" y="113336"/>
            <a:ext cx="11878299" cy="1042123"/>
          </a:xfrm>
        </p:spPr>
        <p:txBody>
          <a:bodyPr>
            <a:noAutofit/>
          </a:bodyPr>
          <a:lstStyle/>
          <a:p>
            <a:r>
              <a:rPr lang="en-GB" sz="3200" dirty="0"/>
              <a:t>Peran </a:t>
            </a:r>
            <a:r>
              <a:rPr lang="en-GB" sz="3200" dirty="0" err="1"/>
              <a:t>Pemerintah</a:t>
            </a:r>
            <a:r>
              <a:rPr lang="en-GB" sz="3200" dirty="0"/>
              <a:t> </a:t>
            </a:r>
            <a:r>
              <a:rPr lang="en-GB" sz="3200" dirty="0" err="1"/>
              <a:t>Desa</a:t>
            </a:r>
            <a:r>
              <a:rPr lang="en-GB" sz="3200" dirty="0"/>
              <a:t> </a:t>
            </a:r>
            <a:r>
              <a:rPr lang="en-GB" sz="3200" dirty="0" err="1"/>
              <a:t>Untuk</a:t>
            </a:r>
            <a:r>
              <a:rPr lang="en-GB" sz="3200" dirty="0"/>
              <a:t> </a:t>
            </a:r>
            <a:r>
              <a:rPr lang="en-GB" sz="3200" dirty="0" err="1"/>
              <a:t>Meningkatkan</a:t>
            </a:r>
            <a:r>
              <a:rPr lang="en-GB" sz="3200" dirty="0"/>
              <a:t> Hasil </a:t>
            </a:r>
            <a:r>
              <a:rPr lang="en-GB" sz="3200" dirty="0" err="1"/>
              <a:t>Panen</a:t>
            </a:r>
            <a:r>
              <a:rPr lang="en-GB" sz="3200" dirty="0"/>
              <a:t> Padi di </a:t>
            </a:r>
            <a:r>
              <a:rPr lang="en-GB" sz="3200" dirty="0" err="1"/>
              <a:t>Desa</a:t>
            </a:r>
            <a:r>
              <a:rPr lang="en-GB" sz="3200" dirty="0"/>
              <a:t> </a:t>
            </a:r>
            <a:r>
              <a:rPr lang="en-GB" sz="3200" dirty="0" err="1"/>
              <a:t>Karangtanjung</a:t>
            </a:r>
            <a:endParaRPr lang="id-ID" sz="3200" dirty="0"/>
          </a:p>
        </p:txBody>
      </p:sp>
      <p:sp>
        <p:nvSpPr>
          <p:cNvPr id="3" name="Text Placeholder 2">
            <a:extLst>
              <a:ext uri="{FF2B5EF4-FFF2-40B4-BE49-F238E27FC236}">
                <a16:creationId xmlns:a16="http://schemas.microsoft.com/office/drawing/2014/main" xmlns="" id="{7598B3E6-7D49-AD93-34E7-DA47DD2E17C3}"/>
              </a:ext>
            </a:extLst>
          </p:cNvPr>
          <p:cNvSpPr txBox="1">
            <a:spLocks/>
          </p:cNvSpPr>
          <p:nvPr/>
        </p:nvSpPr>
        <p:spPr>
          <a:xfrm>
            <a:off x="3503712" y="6021288"/>
            <a:ext cx="4896544" cy="28803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US" altLang="ko-KR" i="1" dirty="0" err="1">
                <a:solidFill>
                  <a:schemeClr val="tx1"/>
                </a:solidFill>
              </a:rPr>
              <a:t>Sumber</a:t>
            </a:r>
            <a:r>
              <a:rPr lang="en-US" altLang="ko-KR" i="1" dirty="0">
                <a:solidFill>
                  <a:schemeClr val="tx1"/>
                </a:solidFill>
              </a:rPr>
              <a:t> : Kantor </a:t>
            </a:r>
            <a:r>
              <a:rPr lang="en-US" altLang="ko-KR" i="1" dirty="0" err="1">
                <a:solidFill>
                  <a:schemeClr val="tx1"/>
                </a:solidFill>
              </a:rPr>
              <a:t>Pemerintah</a:t>
            </a:r>
            <a:r>
              <a:rPr lang="en-US" altLang="ko-KR" i="1" dirty="0">
                <a:solidFill>
                  <a:schemeClr val="tx1"/>
                </a:solidFill>
              </a:rPr>
              <a:t> </a:t>
            </a:r>
            <a:r>
              <a:rPr lang="en-US" altLang="ko-KR" i="1" dirty="0" err="1">
                <a:solidFill>
                  <a:schemeClr val="tx1"/>
                </a:solidFill>
              </a:rPr>
              <a:t>Desa</a:t>
            </a:r>
            <a:r>
              <a:rPr lang="en-US" altLang="ko-KR" i="1" dirty="0">
                <a:solidFill>
                  <a:schemeClr val="tx1"/>
                </a:solidFill>
              </a:rPr>
              <a:t> </a:t>
            </a:r>
            <a:r>
              <a:rPr lang="en-US" altLang="ko-KR" i="1" dirty="0" err="1">
                <a:solidFill>
                  <a:schemeClr val="tx1"/>
                </a:solidFill>
              </a:rPr>
              <a:t>Karangtanjung</a:t>
            </a:r>
            <a:r>
              <a:rPr lang="en-US" altLang="ko-KR" i="1" dirty="0">
                <a:solidFill>
                  <a:schemeClr val="tx1"/>
                </a:solidFill>
              </a:rPr>
              <a:t> (2023)</a:t>
            </a:r>
          </a:p>
        </p:txBody>
      </p:sp>
      <p:graphicFrame>
        <p:nvGraphicFramePr>
          <p:cNvPr id="4" name="Table 3">
            <a:extLst>
              <a:ext uri="{FF2B5EF4-FFF2-40B4-BE49-F238E27FC236}">
                <a16:creationId xmlns:a16="http://schemas.microsoft.com/office/drawing/2014/main" xmlns="" id="{0CAE1C8C-28DF-89AB-0D92-AF585C6E4D9D}"/>
              </a:ext>
            </a:extLst>
          </p:cNvPr>
          <p:cNvGraphicFramePr>
            <a:graphicFrameLocks noGrp="1"/>
          </p:cNvGraphicFramePr>
          <p:nvPr>
            <p:extLst>
              <p:ext uri="{D42A27DB-BD31-4B8C-83A1-F6EECF244321}">
                <p14:modId xmlns:p14="http://schemas.microsoft.com/office/powerpoint/2010/main" val="1244262636"/>
              </p:ext>
            </p:extLst>
          </p:nvPr>
        </p:nvGraphicFramePr>
        <p:xfrm>
          <a:off x="2423592" y="1196753"/>
          <a:ext cx="7992889" cy="4958327"/>
        </p:xfrm>
        <a:graphic>
          <a:graphicData uri="http://schemas.openxmlformats.org/drawingml/2006/table">
            <a:tbl>
              <a:tblPr firstRow="1" firstCol="1" bandRow="1">
                <a:tableStyleId>{93296810-A885-4BE3-A3E7-6D5BEEA58F35}</a:tableStyleId>
              </a:tblPr>
              <a:tblGrid>
                <a:gridCol w="633124">
                  <a:extLst>
                    <a:ext uri="{9D8B030D-6E8A-4147-A177-3AD203B41FA5}">
                      <a16:colId xmlns:a16="http://schemas.microsoft.com/office/drawing/2014/main" xmlns="" val="1090144661"/>
                    </a:ext>
                  </a:extLst>
                </a:gridCol>
                <a:gridCol w="3305564">
                  <a:extLst>
                    <a:ext uri="{9D8B030D-6E8A-4147-A177-3AD203B41FA5}">
                      <a16:colId xmlns:a16="http://schemas.microsoft.com/office/drawing/2014/main" xmlns="" val="3416335955"/>
                    </a:ext>
                  </a:extLst>
                </a:gridCol>
                <a:gridCol w="4054201">
                  <a:extLst>
                    <a:ext uri="{9D8B030D-6E8A-4147-A177-3AD203B41FA5}">
                      <a16:colId xmlns:a16="http://schemas.microsoft.com/office/drawing/2014/main" xmlns="" val="2363021173"/>
                    </a:ext>
                  </a:extLst>
                </a:gridCol>
              </a:tblGrid>
              <a:tr h="304902">
                <a:tc>
                  <a:txBody>
                    <a:bodyPr/>
                    <a:lstStyle/>
                    <a:p>
                      <a:pPr marL="0" marR="0" algn="ctr">
                        <a:lnSpc>
                          <a:spcPct val="150000"/>
                        </a:lnSpc>
                        <a:spcBef>
                          <a:spcPts val="0"/>
                        </a:spcBef>
                        <a:spcAft>
                          <a:spcPts val="0"/>
                        </a:spcAft>
                      </a:pPr>
                      <a:r>
                        <a:rPr lang="en-US" sz="1000">
                          <a:effectLst/>
                        </a:rPr>
                        <a:t>No.</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000">
                          <a:effectLst/>
                        </a:rPr>
                        <a:t>Tahun</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000">
                          <a:effectLst/>
                        </a:rPr>
                        <a:t>Hasil Panen Padi (GKG)</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extLst>
                  <a:ext uri="{0D108BD9-81ED-4DB2-BD59-A6C34878D82A}">
                    <a16:rowId xmlns:a16="http://schemas.microsoft.com/office/drawing/2014/main" xmlns="" val="2925769345"/>
                  </a:ext>
                </a:extLst>
              </a:tr>
              <a:tr h="1030384">
                <a:tc>
                  <a:txBody>
                    <a:bodyPr/>
                    <a:lstStyle/>
                    <a:p>
                      <a:pPr marL="0" marR="0" algn="ctr">
                        <a:lnSpc>
                          <a:spcPct val="150000"/>
                        </a:lnSpc>
                        <a:spcBef>
                          <a:spcPts val="0"/>
                        </a:spcBef>
                        <a:spcAft>
                          <a:spcPts val="0"/>
                        </a:spcAft>
                      </a:pPr>
                      <a:r>
                        <a:rPr lang="en-US" sz="1000">
                          <a:effectLst/>
                        </a:rPr>
                        <a:t>1.</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dirty="0">
                          <a:effectLst/>
                        </a:rPr>
                        <a:t>2013 </a:t>
                      </a:r>
                      <a:r>
                        <a:rPr lang="en-US" sz="1600" dirty="0" err="1">
                          <a:effectLst/>
                        </a:rPr>
                        <a:t>Sidomulyo</a:t>
                      </a:r>
                      <a:r>
                        <a:rPr lang="en-US" sz="1600" dirty="0">
                          <a:effectLst/>
                        </a:rPr>
                        <a:t> III</a:t>
                      </a:r>
                      <a:endParaRPr lang="en-US" sz="2400" dirty="0">
                        <a:effectLst/>
                      </a:endParaRPr>
                    </a:p>
                    <a:p>
                      <a:pPr marL="0" marR="0" algn="ctr">
                        <a:lnSpc>
                          <a:spcPct val="150000"/>
                        </a:lnSpc>
                        <a:spcBef>
                          <a:spcPts val="0"/>
                        </a:spcBef>
                        <a:spcAft>
                          <a:spcPts val="0"/>
                        </a:spcAft>
                      </a:pPr>
                      <a:r>
                        <a:rPr lang="en-US" sz="1600" dirty="0">
                          <a:effectLst/>
                        </a:rPr>
                        <a:t>2015 </a:t>
                      </a:r>
                      <a:r>
                        <a:rPr lang="en-US" sz="1600" dirty="0" err="1">
                          <a:effectLst/>
                        </a:rPr>
                        <a:t>Sidomulyo</a:t>
                      </a:r>
                      <a:r>
                        <a:rPr lang="en-US" sz="1600" dirty="0">
                          <a:effectLst/>
                        </a:rPr>
                        <a:t> I</a:t>
                      </a:r>
                      <a:endParaRPr lang="en-US" sz="2400" dirty="0">
                        <a:effectLst/>
                      </a:endParaRPr>
                    </a:p>
                    <a:p>
                      <a:pPr marL="0" marR="0" algn="ctr">
                        <a:lnSpc>
                          <a:spcPct val="150000"/>
                        </a:lnSpc>
                        <a:spcBef>
                          <a:spcPts val="0"/>
                        </a:spcBef>
                        <a:spcAft>
                          <a:spcPts val="0"/>
                        </a:spcAft>
                      </a:pPr>
                      <a:r>
                        <a:rPr lang="en-US" sz="1600" dirty="0">
                          <a:effectLst/>
                        </a:rPr>
                        <a:t>2017 </a:t>
                      </a:r>
                      <a:r>
                        <a:rPr lang="en-US" sz="1600" dirty="0" err="1">
                          <a:effectLst/>
                        </a:rPr>
                        <a:t>Sidomulyo</a:t>
                      </a:r>
                      <a:r>
                        <a:rPr lang="en-US" sz="1600" dirty="0">
                          <a:effectLst/>
                        </a:rPr>
                        <a:t> II</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just">
                        <a:spcBef>
                          <a:spcPts val="0"/>
                        </a:spcBef>
                        <a:spcAft>
                          <a:spcPts val="0"/>
                        </a:spcAft>
                      </a:pPr>
                      <a:r>
                        <a:rPr lang="en-GB" sz="1600" dirty="0" err="1">
                          <a:effectLst/>
                        </a:rPr>
                        <a:t>Pemberian</a:t>
                      </a:r>
                      <a:r>
                        <a:rPr lang="en-GB" sz="1600" dirty="0">
                          <a:effectLst/>
                        </a:rPr>
                        <a:t> </a:t>
                      </a:r>
                      <a:r>
                        <a:rPr lang="en-GB" sz="1600" dirty="0" err="1">
                          <a:effectLst/>
                        </a:rPr>
                        <a:t>bantuan</a:t>
                      </a:r>
                      <a:r>
                        <a:rPr lang="en-GB" sz="1600" dirty="0">
                          <a:effectLst/>
                        </a:rPr>
                        <a:t> </a:t>
                      </a:r>
                      <a:r>
                        <a:rPr lang="en-GB" sz="1600" dirty="0" err="1">
                          <a:effectLst/>
                        </a:rPr>
                        <a:t>berupa</a:t>
                      </a:r>
                      <a:r>
                        <a:rPr lang="en-GB" sz="1600" dirty="0">
                          <a:effectLst/>
                        </a:rPr>
                        <a:t> </a:t>
                      </a:r>
                      <a:r>
                        <a:rPr lang="en-GB" sz="1600" dirty="0" err="1">
                          <a:effectLst/>
                        </a:rPr>
                        <a:t>singkal</a:t>
                      </a:r>
                      <a:r>
                        <a:rPr lang="en-GB" sz="1600" dirty="0">
                          <a:effectLst/>
                        </a:rPr>
                        <a:t> </a:t>
                      </a:r>
                      <a:r>
                        <a:rPr lang="en-GB" sz="1600" dirty="0" err="1">
                          <a:effectLst/>
                        </a:rPr>
                        <a:t>mesin</a:t>
                      </a:r>
                      <a:r>
                        <a:rPr lang="en-GB" sz="1600" dirty="0">
                          <a:effectLst/>
                        </a:rPr>
                        <a:t> </a:t>
                      </a:r>
                      <a:r>
                        <a:rPr lang="en-GB" sz="1600" dirty="0" err="1">
                          <a:effectLst/>
                        </a:rPr>
                        <a:t>untuk</a:t>
                      </a:r>
                      <a:r>
                        <a:rPr lang="en-GB" sz="1600" dirty="0">
                          <a:effectLst/>
                        </a:rPr>
                        <a:t> </a:t>
                      </a:r>
                      <a:r>
                        <a:rPr lang="en-GB" sz="1600" dirty="0" err="1">
                          <a:effectLst/>
                        </a:rPr>
                        <a:t>penggemburan</a:t>
                      </a:r>
                      <a:r>
                        <a:rPr lang="en-GB" sz="1600" dirty="0">
                          <a:effectLst/>
                        </a:rPr>
                        <a:t> </a:t>
                      </a:r>
                      <a:r>
                        <a:rPr lang="en-GB" sz="1600" dirty="0" err="1">
                          <a:effectLst/>
                        </a:rPr>
                        <a:t>tanah</a:t>
                      </a:r>
                      <a:r>
                        <a:rPr lang="en-GB" sz="1600" dirty="0">
                          <a:effectLst/>
                        </a:rPr>
                        <a:t> di sawah</a:t>
                      </a:r>
                      <a:endParaRPr lang="en-US" sz="2400" dirty="0">
                        <a:effectLst/>
                      </a:endParaRPr>
                    </a:p>
                    <a:p>
                      <a:pPr marL="0" marR="0" algn="ctr">
                        <a:lnSpc>
                          <a:spcPct val="150000"/>
                        </a:lnSpc>
                        <a:spcBef>
                          <a:spcPts val="0"/>
                        </a:spcBef>
                        <a:spcAft>
                          <a:spcPts val="0"/>
                        </a:spcAft>
                      </a:pPr>
                      <a:r>
                        <a:rPr lang="en-US" sz="1600" dirty="0">
                          <a:effectLst/>
                        </a:rPr>
                        <a:t> </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3125204576"/>
                  </a:ext>
                </a:extLst>
              </a:tr>
              <a:tr h="1460564">
                <a:tc>
                  <a:txBody>
                    <a:bodyPr/>
                    <a:lstStyle/>
                    <a:p>
                      <a:pPr marL="0" marR="0" algn="ctr">
                        <a:lnSpc>
                          <a:spcPct val="150000"/>
                        </a:lnSpc>
                        <a:spcBef>
                          <a:spcPts val="0"/>
                        </a:spcBef>
                        <a:spcAft>
                          <a:spcPts val="0"/>
                        </a:spcAft>
                      </a:pPr>
                      <a:r>
                        <a:rPr lang="en-US" sz="1000">
                          <a:effectLst/>
                        </a:rPr>
                        <a:t>2.</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a:effectLst/>
                        </a:rPr>
                        <a:t>2017-2019</a:t>
                      </a:r>
                      <a:endParaRPr lang="en-US" sz="2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just">
                        <a:spcBef>
                          <a:spcPts val="0"/>
                        </a:spcBef>
                        <a:spcAft>
                          <a:spcPts val="0"/>
                        </a:spcAft>
                      </a:pPr>
                      <a:r>
                        <a:rPr lang="en-GB" sz="1600" dirty="0" err="1">
                          <a:effectLst/>
                        </a:rPr>
                        <a:t>Bantuan</a:t>
                      </a:r>
                      <a:r>
                        <a:rPr lang="en-GB" sz="1600" dirty="0">
                          <a:effectLst/>
                        </a:rPr>
                        <a:t> </a:t>
                      </a:r>
                      <a:r>
                        <a:rPr lang="en-GB" sz="1600" dirty="0" err="1">
                          <a:effectLst/>
                        </a:rPr>
                        <a:t>benih</a:t>
                      </a:r>
                      <a:r>
                        <a:rPr lang="en-GB" sz="1600" dirty="0">
                          <a:effectLst/>
                        </a:rPr>
                        <a:t> </a:t>
                      </a:r>
                      <a:r>
                        <a:rPr lang="en-GB" sz="1600" dirty="0" err="1">
                          <a:effectLst/>
                        </a:rPr>
                        <a:t>padi</a:t>
                      </a:r>
                      <a:r>
                        <a:rPr lang="en-GB" sz="1600" dirty="0">
                          <a:effectLst/>
                        </a:rPr>
                        <a:t> </a:t>
                      </a:r>
                      <a:r>
                        <a:rPr lang="en-GB" sz="1600" dirty="0" err="1">
                          <a:effectLst/>
                        </a:rPr>
                        <a:t>untuk</a:t>
                      </a:r>
                      <a:r>
                        <a:rPr lang="en-GB" sz="1600" dirty="0">
                          <a:effectLst/>
                        </a:rPr>
                        <a:t> </a:t>
                      </a:r>
                      <a:r>
                        <a:rPr lang="en-GB" sz="1600" dirty="0" err="1">
                          <a:effectLst/>
                        </a:rPr>
                        <a:t>membantu</a:t>
                      </a:r>
                      <a:r>
                        <a:rPr lang="en-GB" sz="1600" dirty="0">
                          <a:effectLst/>
                        </a:rPr>
                        <a:t> </a:t>
                      </a:r>
                      <a:r>
                        <a:rPr lang="en-GB" sz="1600" dirty="0" err="1">
                          <a:effectLst/>
                        </a:rPr>
                        <a:t>petani</a:t>
                      </a:r>
                      <a:r>
                        <a:rPr lang="en-GB" sz="1600" dirty="0">
                          <a:effectLst/>
                        </a:rPr>
                        <a:t> </a:t>
                      </a:r>
                      <a:r>
                        <a:rPr lang="en-GB" sz="1600" dirty="0" err="1">
                          <a:effectLst/>
                        </a:rPr>
                        <a:t>dalam</a:t>
                      </a:r>
                      <a:r>
                        <a:rPr lang="en-GB" sz="1600" dirty="0">
                          <a:effectLst/>
                        </a:rPr>
                        <a:t> </a:t>
                      </a:r>
                      <a:r>
                        <a:rPr lang="en-GB" sz="1600" dirty="0" err="1">
                          <a:effectLst/>
                        </a:rPr>
                        <a:t>mendapatkan</a:t>
                      </a:r>
                      <a:r>
                        <a:rPr lang="en-GB" sz="1600" dirty="0">
                          <a:effectLst/>
                        </a:rPr>
                        <a:t> </a:t>
                      </a:r>
                      <a:r>
                        <a:rPr lang="en-GB" sz="1600" dirty="0" err="1">
                          <a:effectLst/>
                        </a:rPr>
                        <a:t>benih</a:t>
                      </a:r>
                      <a:r>
                        <a:rPr lang="en-GB" sz="1600" dirty="0">
                          <a:effectLst/>
                        </a:rPr>
                        <a:t> </a:t>
                      </a:r>
                      <a:r>
                        <a:rPr lang="en-GB" sz="1600" dirty="0" err="1">
                          <a:effectLst/>
                        </a:rPr>
                        <a:t>terbaik</a:t>
                      </a:r>
                      <a:r>
                        <a:rPr lang="en-GB" sz="1600" dirty="0">
                          <a:effectLst/>
                        </a:rPr>
                        <a:t> </a:t>
                      </a:r>
                      <a:r>
                        <a:rPr lang="en-GB" sz="1600" dirty="0" err="1">
                          <a:effectLst/>
                        </a:rPr>
                        <a:t>sehingga</a:t>
                      </a:r>
                      <a:r>
                        <a:rPr lang="en-GB" sz="1600" dirty="0">
                          <a:effectLst/>
                        </a:rPr>
                        <a:t> </a:t>
                      </a:r>
                      <a:r>
                        <a:rPr lang="en-GB" sz="1600" dirty="0" err="1">
                          <a:effectLst/>
                        </a:rPr>
                        <a:t>dapat</a:t>
                      </a:r>
                      <a:r>
                        <a:rPr lang="en-GB" sz="1600" dirty="0">
                          <a:effectLst/>
                        </a:rPr>
                        <a:t> </a:t>
                      </a:r>
                      <a:r>
                        <a:rPr lang="en-GB" sz="1600" dirty="0" err="1">
                          <a:effectLst/>
                        </a:rPr>
                        <a:t>meningkatkan</a:t>
                      </a:r>
                      <a:r>
                        <a:rPr lang="en-GB" sz="1600" dirty="0">
                          <a:effectLst/>
                        </a:rPr>
                        <a:t> </a:t>
                      </a:r>
                      <a:r>
                        <a:rPr lang="en-GB" sz="1600" dirty="0" err="1">
                          <a:effectLst/>
                        </a:rPr>
                        <a:t>hasil</a:t>
                      </a:r>
                      <a:r>
                        <a:rPr lang="en-GB" sz="1600" dirty="0">
                          <a:effectLst/>
                        </a:rPr>
                        <a:t> </a:t>
                      </a:r>
                      <a:r>
                        <a:rPr lang="en-GB" sz="1600" dirty="0" err="1">
                          <a:effectLst/>
                        </a:rPr>
                        <a:t>panen</a:t>
                      </a:r>
                      <a:r>
                        <a:rPr lang="en-GB" sz="1600" dirty="0">
                          <a:effectLst/>
                        </a:rPr>
                        <a:t> </a:t>
                      </a:r>
                      <a:r>
                        <a:rPr lang="en-GB" sz="1600" dirty="0" err="1">
                          <a:effectLst/>
                        </a:rPr>
                        <a:t>padi</a:t>
                      </a:r>
                      <a:r>
                        <a:rPr lang="en-GB" sz="1600" dirty="0">
                          <a:effectLst/>
                        </a:rPr>
                        <a:t> di </a:t>
                      </a:r>
                      <a:r>
                        <a:rPr lang="en-GB" sz="1600" dirty="0" err="1">
                          <a:effectLst/>
                        </a:rPr>
                        <a:t>Desa</a:t>
                      </a:r>
                      <a:r>
                        <a:rPr lang="en-GB" sz="1600" dirty="0">
                          <a:effectLst/>
                        </a:rPr>
                        <a:t> </a:t>
                      </a:r>
                      <a:r>
                        <a:rPr lang="en-GB" sz="1600" dirty="0" err="1">
                          <a:effectLst/>
                        </a:rPr>
                        <a:t>Karangtanjung</a:t>
                      </a:r>
                      <a:endParaRPr lang="en-US" sz="2400" dirty="0">
                        <a:effectLst/>
                      </a:endParaRPr>
                    </a:p>
                    <a:p>
                      <a:pPr marL="0" marR="0" algn="ctr">
                        <a:lnSpc>
                          <a:spcPct val="150000"/>
                        </a:lnSpc>
                        <a:spcBef>
                          <a:spcPts val="0"/>
                        </a:spcBef>
                        <a:spcAft>
                          <a:spcPts val="0"/>
                        </a:spcAft>
                      </a:pPr>
                      <a:r>
                        <a:rPr lang="en-US" sz="1600" dirty="0">
                          <a:effectLst/>
                        </a:rPr>
                        <a:t> </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2113466237"/>
                  </a:ext>
                </a:extLst>
              </a:tr>
              <a:tr h="998301">
                <a:tc>
                  <a:txBody>
                    <a:bodyPr/>
                    <a:lstStyle/>
                    <a:p>
                      <a:pPr marL="0" marR="0" algn="ctr">
                        <a:lnSpc>
                          <a:spcPct val="150000"/>
                        </a:lnSpc>
                        <a:spcBef>
                          <a:spcPts val="0"/>
                        </a:spcBef>
                        <a:spcAft>
                          <a:spcPts val="0"/>
                        </a:spcAft>
                      </a:pPr>
                      <a:r>
                        <a:rPr lang="en-US" sz="1000">
                          <a:effectLst/>
                        </a:rPr>
                        <a:t>3.</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a:effectLst/>
                        </a:rPr>
                        <a:t>2022-2023</a:t>
                      </a:r>
                      <a:endParaRPr lang="en-US" sz="2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just">
                        <a:spcBef>
                          <a:spcPts val="0"/>
                        </a:spcBef>
                        <a:spcAft>
                          <a:spcPts val="0"/>
                        </a:spcAft>
                      </a:pPr>
                      <a:r>
                        <a:rPr lang="en-GB" sz="1600" dirty="0" err="1">
                          <a:effectLst/>
                        </a:rPr>
                        <a:t>Bantuan</a:t>
                      </a:r>
                      <a:r>
                        <a:rPr lang="en-GB" sz="1600" dirty="0">
                          <a:effectLst/>
                        </a:rPr>
                        <a:t> </a:t>
                      </a:r>
                      <a:r>
                        <a:rPr lang="en-GB" sz="1600" dirty="0" err="1">
                          <a:effectLst/>
                        </a:rPr>
                        <a:t>pompa</a:t>
                      </a:r>
                      <a:r>
                        <a:rPr lang="en-GB" sz="1600" dirty="0">
                          <a:effectLst/>
                        </a:rPr>
                        <a:t> air </a:t>
                      </a:r>
                      <a:r>
                        <a:rPr lang="en-GB" sz="1600" dirty="0" err="1">
                          <a:effectLst/>
                        </a:rPr>
                        <a:t>untuk</a:t>
                      </a:r>
                      <a:r>
                        <a:rPr lang="en-GB" sz="1600" dirty="0">
                          <a:effectLst/>
                        </a:rPr>
                        <a:t> </a:t>
                      </a:r>
                      <a:r>
                        <a:rPr lang="en-GB" sz="1600" dirty="0" err="1">
                          <a:effectLst/>
                        </a:rPr>
                        <a:t>membantu</a:t>
                      </a:r>
                      <a:r>
                        <a:rPr lang="en-GB" sz="1600" dirty="0">
                          <a:effectLst/>
                        </a:rPr>
                        <a:t> </a:t>
                      </a:r>
                      <a:r>
                        <a:rPr lang="en-GB" sz="1600" dirty="0" err="1">
                          <a:effectLst/>
                        </a:rPr>
                        <a:t>pengairan</a:t>
                      </a:r>
                      <a:r>
                        <a:rPr lang="en-GB" sz="1600" dirty="0">
                          <a:effectLst/>
                        </a:rPr>
                        <a:t> sawah pada </a:t>
                      </a:r>
                      <a:r>
                        <a:rPr lang="en-GB" sz="1600" dirty="0" err="1">
                          <a:effectLst/>
                        </a:rPr>
                        <a:t>musim</a:t>
                      </a:r>
                      <a:r>
                        <a:rPr lang="en-GB" sz="1600" dirty="0">
                          <a:effectLst/>
                        </a:rPr>
                        <a:t> </a:t>
                      </a:r>
                      <a:r>
                        <a:rPr lang="en-GB" sz="1600" dirty="0" err="1">
                          <a:effectLst/>
                        </a:rPr>
                        <a:t>kemarau</a:t>
                      </a:r>
                      <a:endParaRPr lang="en-US" sz="2400" dirty="0">
                        <a:effectLst/>
                      </a:endParaRPr>
                    </a:p>
                    <a:p>
                      <a:pPr marL="0" marR="0" indent="1270" algn="ctr">
                        <a:lnSpc>
                          <a:spcPct val="150000"/>
                        </a:lnSpc>
                        <a:spcBef>
                          <a:spcPts val="0"/>
                        </a:spcBef>
                        <a:spcAft>
                          <a:spcPts val="0"/>
                        </a:spcAft>
                      </a:pPr>
                      <a:r>
                        <a:rPr lang="en-US" sz="1600" dirty="0">
                          <a:effectLst/>
                        </a:rPr>
                        <a:t> </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1244266768"/>
                  </a:ext>
                </a:extLst>
              </a:tr>
              <a:tr h="1030384">
                <a:tc>
                  <a:txBody>
                    <a:bodyPr/>
                    <a:lstStyle/>
                    <a:p>
                      <a:pPr marL="0" marR="0" algn="ctr">
                        <a:lnSpc>
                          <a:spcPct val="150000"/>
                        </a:lnSpc>
                        <a:spcBef>
                          <a:spcPts val="0"/>
                        </a:spcBef>
                        <a:spcAft>
                          <a:spcPts val="0"/>
                        </a:spcAft>
                      </a:pPr>
                      <a:r>
                        <a:rPr lang="en-US" sz="1000">
                          <a:effectLst/>
                        </a:rPr>
                        <a:t>4.</a:t>
                      </a:r>
                      <a:endParaRPr lang="en-US" sz="12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ctr">
                        <a:lnSpc>
                          <a:spcPct val="150000"/>
                        </a:lnSpc>
                        <a:spcBef>
                          <a:spcPts val="0"/>
                        </a:spcBef>
                        <a:spcAft>
                          <a:spcPts val="0"/>
                        </a:spcAft>
                      </a:pPr>
                      <a:r>
                        <a:rPr lang="en-US" sz="1600">
                          <a:effectLst/>
                        </a:rPr>
                        <a:t>2023</a:t>
                      </a:r>
                      <a:endParaRPr lang="en-US" sz="240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nchor="ctr"/>
                </a:tc>
                <a:tc>
                  <a:txBody>
                    <a:bodyPr/>
                    <a:lstStyle/>
                    <a:p>
                      <a:pPr marL="0" marR="0" algn="just">
                        <a:spcBef>
                          <a:spcPts val="0"/>
                        </a:spcBef>
                        <a:spcAft>
                          <a:spcPts val="0"/>
                        </a:spcAft>
                      </a:pPr>
                      <a:r>
                        <a:rPr lang="en-GB" sz="1600" dirty="0" err="1">
                          <a:effectLst/>
                        </a:rPr>
                        <a:t>Bantuan</a:t>
                      </a:r>
                      <a:r>
                        <a:rPr lang="en-GB" sz="1600" dirty="0">
                          <a:effectLst/>
                        </a:rPr>
                        <a:t> </a:t>
                      </a:r>
                      <a:r>
                        <a:rPr lang="en-GB" sz="1600" dirty="0" err="1">
                          <a:effectLst/>
                        </a:rPr>
                        <a:t>rumah</a:t>
                      </a:r>
                      <a:r>
                        <a:rPr lang="en-GB" sz="1600" dirty="0">
                          <a:effectLst/>
                        </a:rPr>
                        <a:t> </a:t>
                      </a:r>
                      <a:r>
                        <a:rPr lang="en-GB" sz="1600" dirty="0" err="1">
                          <a:effectLst/>
                        </a:rPr>
                        <a:t>burung</a:t>
                      </a:r>
                      <a:r>
                        <a:rPr lang="en-GB" sz="1600" dirty="0">
                          <a:effectLst/>
                        </a:rPr>
                        <a:t> </a:t>
                      </a:r>
                      <a:r>
                        <a:rPr lang="en-GB" sz="1600" dirty="0" err="1">
                          <a:effectLst/>
                        </a:rPr>
                        <a:t>hantu</a:t>
                      </a:r>
                      <a:r>
                        <a:rPr lang="en-GB" sz="1600" dirty="0">
                          <a:effectLst/>
                        </a:rPr>
                        <a:t> </a:t>
                      </a:r>
                      <a:r>
                        <a:rPr lang="en-GB" sz="1600" dirty="0" err="1">
                          <a:effectLst/>
                        </a:rPr>
                        <a:t>untuk</a:t>
                      </a:r>
                      <a:r>
                        <a:rPr lang="en-GB" sz="1600" dirty="0">
                          <a:effectLst/>
                        </a:rPr>
                        <a:t> </a:t>
                      </a:r>
                      <a:r>
                        <a:rPr lang="en-GB" sz="1600" dirty="0" err="1">
                          <a:effectLst/>
                        </a:rPr>
                        <a:t>pencegahan</a:t>
                      </a:r>
                      <a:r>
                        <a:rPr lang="en-GB" sz="1600" dirty="0">
                          <a:effectLst/>
                        </a:rPr>
                        <a:t> dan </a:t>
                      </a:r>
                      <a:r>
                        <a:rPr lang="en-GB" sz="1600" dirty="0" err="1">
                          <a:effectLst/>
                        </a:rPr>
                        <a:t>mengurangi</a:t>
                      </a:r>
                      <a:r>
                        <a:rPr lang="en-GB" sz="1600" dirty="0">
                          <a:effectLst/>
                        </a:rPr>
                        <a:t> </a:t>
                      </a:r>
                      <a:r>
                        <a:rPr lang="en-GB" sz="1600" dirty="0" err="1">
                          <a:effectLst/>
                        </a:rPr>
                        <a:t>maraknya</a:t>
                      </a:r>
                      <a:r>
                        <a:rPr lang="en-GB" sz="1600" dirty="0">
                          <a:effectLst/>
                        </a:rPr>
                        <a:t> </a:t>
                      </a:r>
                      <a:r>
                        <a:rPr lang="en-GB" sz="1600" dirty="0" err="1">
                          <a:effectLst/>
                        </a:rPr>
                        <a:t>hama</a:t>
                      </a:r>
                      <a:r>
                        <a:rPr lang="en-GB" sz="1600" dirty="0">
                          <a:effectLst/>
                        </a:rPr>
                        <a:t> </a:t>
                      </a:r>
                      <a:r>
                        <a:rPr lang="en-GB" sz="1600" dirty="0" err="1">
                          <a:effectLst/>
                        </a:rPr>
                        <a:t>tikus</a:t>
                      </a:r>
                      <a:endParaRPr lang="en-US" sz="2400" dirty="0">
                        <a:effectLst/>
                      </a:endParaRPr>
                    </a:p>
                    <a:p>
                      <a:pPr marL="0" marR="0" indent="1270" algn="ctr">
                        <a:lnSpc>
                          <a:spcPct val="150000"/>
                        </a:lnSpc>
                        <a:spcBef>
                          <a:spcPts val="0"/>
                        </a:spcBef>
                        <a:spcAft>
                          <a:spcPts val="0"/>
                        </a:spcAft>
                      </a:pPr>
                      <a:r>
                        <a:rPr lang="en-US" sz="1600" dirty="0">
                          <a:effectLst/>
                        </a:rPr>
                        <a:t> </a:t>
                      </a:r>
                      <a:endParaRPr lang="en-US" sz="2400" dirty="0">
                        <a:effectLst/>
                        <a:latin typeface="Times New Roman" panose="02020603050405020304" pitchFamily="18"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xmlns="" val="850089274"/>
                  </a:ext>
                </a:extLst>
              </a:tr>
            </a:tbl>
          </a:graphicData>
        </a:graphic>
      </p:graphicFrame>
      <p:sp>
        <p:nvSpPr>
          <p:cNvPr id="6" name="Rectangle 5">
            <a:extLst>
              <a:ext uri="{FF2B5EF4-FFF2-40B4-BE49-F238E27FC236}">
                <a16:creationId xmlns:a16="http://schemas.microsoft.com/office/drawing/2014/main" xmlns="" id="{DB674B66-C8C7-ACC4-3198-8E920D8A92FD}"/>
              </a:ext>
            </a:extLst>
          </p:cNvPr>
          <p:cNvSpPr/>
          <p:nvPr/>
        </p:nvSpPr>
        <p:spPr>
          <a:xfrm>
            <a:off x="335360" y="1340768"/>
            <a:ext cx="1944216" cy="46085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8" name="Picture 7">
            <a:extLst>
              <a:ext uri="{FF2B5EF4-FFF2-40B4-BE49-F238E27FC236}">
                <a16:creationId xmlns:a16="http://schemas.microsoft.com/office/drawing/2014/main" xmlns="" id="{6B46C7CF-7DC9-1DC0-9E26-552E53FE32F8}"/>
              </a:ext>
            </a:extLst>
          </p:cNvPr>
          <p:cNvPicPr>
            <a:picLocks noChangeAspect="1"/>
          </p:cNvPicPr>
          <p:nvPr/>
        </p:nvPicPr>
        <p:blipFill>
          <a:blip r:embed="rId3"/>
          <a:stretch>
            <a:fillRect/>
          </a:stretch>
        </p:blipFill>
        <p:spPr>
          <a:xfrm>
            <a:off x="359369" y="1340768"/>
            <a:ext cx="1920207" cy="460851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a:t>Mengapa </a:t>
            </a:r>
            <a:r>
              <a:rPr lang="en-GB" dirty="0"/>
              <a:t>Hasil </a:t>
            </a:r>
            <a:r>
              <a:rPr lang="en-GB" dirty="0" err="1"/>
              <a:t>Panen</a:t>
            </a:r>
            <a:r>
              <a:rPr lang="en-GB" dirty="0"/>
              <a:t> Padi di</a:t>
            </a:r>
            <a:r>
              <a:rPr lang="id-ID" dirty="0"/>
              <a:t> Desa Karangtanjung???</a:t>
            </a:r>
          </a:p>
        </p:txBody>
      </p:sp>
      <p:sp>
        <p:nvSpPr>
          <p:cNvPr id="3" name="Text Placeholder 2"/>
          <p:cNvSpPr>
            <a:spLocks noGrp="1"/>
          </p:cNvSpPr>
          <p:nvPr>
            <p:ph type="body" idx="1"/>
          </p:nvPr>
        </p:nvSpPr>
        <p:spPr>
          <a:xfrm>
            <a:off x="623392" y="1445207"/>
            <a:ext cx="3264945" cy="2336180"/>
          </a:xfrm>
        </p:spPr>
        <p:txBody>
          <a:bodyPr>
            <a:noAutofit/>
          </a:bodyPr>
          <a:lstStyle/>
          <a:p>
            <a:pPr marL="0" indent="0" algn="just">
              <a:buNone/>
            </a:pPr>
            <a:r>
              <a:rPr lang="en-GB" sz="1800" dirty="0">
                <a:latin typeface="Times New Roman" pitchFamily="18" charset="0"/>
                <a:cs typeface="Times New Roman" pitchFamily="18" charset="0"/>
              </a:rPr>
              <a:t>Karena Hasil </a:t>
            </a:r>
            <a:r>
              <a:rPr lang="en-GB" sz="1800" dirty="0" err="1">
                <a:latin typeface="Times New Roman" pitchFamily="18" charset="0"/>
                <a:cs typeface="Times New Roman" pitchFamily="18" charset="0"/>
              </a:rPr>
              <a:t>panen</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padi</a:t>
            </a:r>
            <a:r>
              <a:rPr lang="en-GB" sz="1800" dirty="0">
                <a:latin typeface="Times New Roman" pitchFamily="18" charset="0"/>
                <a:cs typeface="Times New Roman" pitchFamily="18" charset="0"/>
              </a:rPr>
              <a:t> di </a:t>
            </a:r>
            <a:r>
              <a:rPr lang="en-GB" sz="1800" dirty="0" err="1">
                <a:latin typeface="Times New Roman" pitchFamily="18" charset="0"/>
                <a:cs typeface="Times New Roman" pitchFamily="18" charset="0"/>
              </a:rPr>
              <a:t>Desa</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Karangtanjung</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belum</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sepenuhnya</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meningkat</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dilihat</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dari</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grafik</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hasil</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panen</a:t>
            </a:r>
            <a:r>
              <a:rPr lang="en-GB" sz="1800" dirty="0">
                <a:latin typeface="Times New Roman" pitchFamily="18" charset="0"/>
                <a:cs typeface="Times New Roman" pitchFamily="18" charset="0"/>
              </a:rPr>
              <a:t> yang </a:t>
            </a:r>
            <a:r>
              <a:rPr lang="en-GB" sz="1800" dirty="0" err="1">
                <a:latin typeface="Times New Roman" pitchFamily="18" charset="0"/>
                <a:cs typeface="Times New Roman" pitchFamily="18" charset="0"/>
              </a:rPr>
              <a:t>belum</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stabil</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penghasilan</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padinya</a:t>
            </a:r>
            <a:r>
              <a:rPr lang="en-GB" sz="1800" dirty="0">
                <a:latin typeface="Times New Roman" pitchFamily="18" charset="0"/>
                <a:cs typeface="Times New Roman" pitchFamily="18" charset="0"/>
              </a:rPr>
              <a:t>.</a:t>
            </a:r>
          </a:p>
        </p:txBody>
      </p:sp>
      <p:pic>
        <p:nvPicPr>
          <p:cNvPr id="11" name="Picture 10">
            <a:extLst>
              <a:ext uri="{FF2B5EF4-FFF2-40B4-BE49-F238E27FC236}">
                <a16:creationId xmlns:a16="http://schemas.microsoft.com/office/drawing/2014/main" xmlns="" id="{56684C80-7623-6C82-FD41-A52592E3D5DE}"/>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bright="20000" contrast="-40000"/>
                    </a14:imgEffect>
                  </a14:imgLayer>
                </a14:imgProps>
              </a:ext>
            </a:extLst>
          </a:blip>
          <a:stretch>
            <a:fillRect/>
          </a:stretch>
        </p:blipFill>
        <p:spPr>
          <a:xfrm>
            <a:off x="4381500" y="2071690"/>
            <a:ext cx="3429000" cy="3429000"/>
          </a:xfrm>
          <a:prstGeom prst="rect">
            <a:avLst/>
          </a:prstGeom>
        </p:spPr>
      </p:pic>
      <p:sp>
        <p:nvSpPr>
          <p:cNvPr id="12" name="Text Placeholder 2">
            <a:extLst>
              <a:ext uri="{FF2B5EF4-FFF2-40B4-BE49-F238E27FC236}">
                <a16:creationId xmlns:a16="http://schemas.microsoft.com/office/drawing/2014/main" xmlns="" id="{30162849-7DD1-5476-9696-2222DD474475}"/>
              </a:ext>
            </a:extLst>
          </p:cNvPr>
          <p:cNvSpPr txBox="1">
            <a:spLocks/>
          </p:cNvSpPr>
          <p:nvPr/>
        </p:nvSpPr>
        <p:spPr>
          <a:xfrm>
            <a:off x="8544272" y="3645024"/>
            <a:ext cx="2880320" cy="2430032"/>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lgn="just">
              <a:buFont typeface="Arial"/>
              <a:buNone/>
            </a:pPr>
            <a:r>
              <a:rPr lang="en-GB" sz="1800" dirty="0" err="1">
                <a:latin typeface="Times New Roman" pitchFamily="18" charset="0"/>
                <a:cs typeface="Times New Roman" pitchFamily="18" charset="0"/>
              </a:rPr>
              <a:t>Kurangnya</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tenaga</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muda</a:t>
            </a:r>
            <a:r>
              <a:rPr lang="en-GB" sz="1800" dirty="0">
                <a:latin typeface="Times New Roman" pitchFamily="18" charset="0"/>
                <a:cs typeface="Times New Roman" pitchFamily="18" charset="0"/>
              </a:rPr>
              <a:t> yang </a:t>
            </a:r>
            <a:r>
              <a:rPr lang="en-GB" sz="1800" dirty="0" err="1">
                <a:latin typeface="Times New Roman" pitchFamily="18" charset="0"/>
                <a:cs typeface="Times New Roman" pitchFamily="18" charset="0"/>
              </a:rPr>
              <a:t>menjadi</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penerus</a:t>
            </a:r>
            <a:r>
              <a:rPr lang="en-GB" sz="1800" dirty="0">
                <a:latin typeface="Times New Roman" pitchFamily="18" charset="0"/>
                <a:cs typeface="Times New Roman" pitchFamily="18" charset="0"/>
              </a:rPr>
              <a:t> para </a:t>
            </a:r>
            <a:r>
              <a:rPr lang="en-GB" sz="1800" dirty="0" err="1">
                <a:latin typeface="Times New Roman" pitchFamily="18" charset="0"/>
                <a:cs typeface="Times New Roman" pitchFamily="18" charset="0"/>
              </a:rPr>
              <a:t>petani</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Sehingga</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petani</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usia</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lanjut</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masih</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tetap</a:t>
            </a:r>
            <a:r>
              <a:rPr lang="en-GB" sz="1800" dirty="0">
                <a:latin typeface="Times New Roman" pitchFamily="18" charset="0"/>
                <a:cs typeface="Times New Roman" pitchFamily="18" charset="0"/>
              </a:rPr>
              <a:t> </a:t>
            </a:r>
            <a:r>
              <a:rPr lang="en-GB" sz="1800" dirty="0" err="1">
                <a:latin typeface="Times New Roman" pitchFamily="18" charset="0"/>
                <a:cs typeface="Times New Roman" pitchFamily="18" charset="0"/>
              </a:rPr>
              <a:t>aktif</a:t>
            </a:r>
            <a:r>
              <a:rPr lang="en-GB" sz="1800" dirty="0">
                <a:latin typeface="Times New Roman" pitchFamily="18" charset="0"/>
                <a:cs typeface="Times New Roman" pitchFamily="18" charset="0"/>
              </a:rPr>
              <a:t> Bertani.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a:t>PENELITIAN TERDAHULU</a:t>
            </a:r>
          </a:p>
        </p:txBody>
      </p:sp>
      <p:grpSp>
        <p:nvGrpSpPr>
          <p:cNvPr id="3" name="그룹 2">
            <a:extLst>
              <a:ext uri="{FF2B5EF4-FFF2-40B4-BE49-F238E27FC236}">
                <a16:creationId xmlns:a16="http://schemas.microsoft.com/office/drawing/2014/main" xmlns="" id="{C74A55BE-C4F0-177B-A74D-B83721FB05DD}"/>
              </a:ext>
            </a:extLst>
          </p:cNvPr>
          <p:cNvGrpSpPr/>
          <p:nvPr/>
        </p:nvGrpSpPr>
        <p:grpSpPr>
          <a:xfrm>
            <a:off x="189146" y="1445507"/>
            <a:ext cx="11808489" cy="4702987"/>
            <a:chOff x="1057638" y="2074426"/>
            <a:chExt cx="6087691" cy="4475817"/>
          </a:xfrm>
          <a:solidFill>
            <a:srgbClr val="0070C0"/>
          </a:solidFill>
        </p:grpSpPr>
        <p:grpSp>
          <p:nvGrpSpPr>
            <p:cNvPr id="11" name="그룹 67">
              <a:extLst>
                <a:ext uri="{FF2B5EF4-FFF2-40B4-BE49-F238E27FC236}">
                  <a16:creationId xmlns:a16="http://schemas.microsoft.com/office/drawing/2014/main" xmlns="" id="{C0ED06EA-F73C-D2F8-DAEF-AD04E5ECD1C6}"/>
                </a:ext>
              </a:extLst>
            </p:cNvPr>
            <p:cNvGrpSpPr/>
            <p:nvPr/>
          </p:nvGrpSpPr>
          <p:grpSpPr>
            <a:xfrm>
              <a:off x="1057638" y="2074426"/>
              <a:ext cx="2262247" cy="3373352"/>
              <a:chOff x="10148139" y="2136777"/>
              <a:chExt cx="2262247" cy="3373352"/>
            </a:xfrm>
            <a:grpFill/>
          </p:grpSpPr>
          <p:sp>
            <p:nvSpPr>
              <p:cNvPr id="30" name="막힌 원호 68">
                <a:extLst>
                  <a:ext uri="{FF2B5EF4-FFF2-40B4-BE49-F238E27FC236}">
                    <a16:creationId xmlns:a16="http://schemas.microsoft.com/office/drawing/2014/main" xmlns="" id="{58B47C0C-822F-AB63-2F5A-466CB3000088}"/>
                  </a:ext>
                </a:extLst>
              </p:cNvPr>
              <p:cNvSpPr/>
              <p:nvPr/>
            </p:nvSpPr>
            <p:spPr>
              <a:xfrm>
                <a:off x="10186395" y="2136777"/>
                <a:ext cx="2189297" cy="1918833"/>
              </a:xfrm>
              <a:prstGeom prst="blockArc">
                <a:avLst>
                  <a:gd name="adj1" fmla="val 10800000"/>
                  <a:gd name="adj2" fmla="val 21525883"/>
                  <a:gd name="adj3" fmla="val 50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31" name="직사각형 69">
                <a:extLst>
                  <a:ext uri="{FF2B5EF4-FFF2-40B4-BE49-F238E27FC236}">
                    <a16:creationId xmlns:a16="http://schemas.microsoft.com/office/drawing/2014/main" xmlns="" id="{802D0C27-8839-D001-C952-63A27749BA39}"/>
                  </a:ext>
                </a:extLst>
              </p:cNvPr>
              <p:cNvSpPr/>
              <p:nvPr/>
            </p:nvSpPr>
            <p:spPr>
              <a:xfrm>
                <a:off x="10148139" y="3088384"/>
                <a:ext cx="108000" cy="118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2" name="직사각형 70">
                <a:extLst>
                  <a:ext uri="{FF2B5EF4-FFF2-40B4-BE49-F238E27FC236}">
                    <a16:creationId xmlns:a16="http://schemas.microsoft.com/office/drawing/2014/main" xmlns="" id="{F3F6B423-E10F-D16C-F8EC-14264978D293}"/>
                  </a:ext>
                </a:extLst>
              </p:cNvPr>
              <p:cNvSpPr/>
              <p:nvPr/>
            </p:nvSpPr>
            <p:spPr>
              <a:xfrm>
                <a:off x="12302386" y="3072880"/>
                <a:ext cx="108000" cy="243724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16" name="그룹 71">
              <a:extLst>
                <a:ext uri="{FF2B5EF4-FFF2-40B4-BE49-F238E27FC236}">
                  <a16:creationId xmlns:a16="http://schemas.microsoft.com/office/drawing/2014/main" xmlns="" id="{B63F020E-DB24-D115-97AB-D4963EE99E85}"/>
                </a:ext>
              </a:extLst>
            </p:cNvPr>
            <p:cNvGrpSpPr/>
            <p:nvPr/>
          </p:nvGrpSpPr>
          <p:grpSpPr>
            <a:xfrm rot="10800000" flipH="1">
              <a:off x="3212495" y="3093031"/>
              <a:ext cx="2088000" cy="3457212"/>
              <a:chOff x="10323982" y="1960740"/>
              <a:chExt cx="2088000" cy="3457212"/>
            </a:xfrm>
            <a:grpFill/>
          </p:grpSpPr>
          <p:sp>
            <p:nvSpPr>
              <p:cNvPr id="28" name="막힌 원호 72">
                <a:extLst>
                  <a:ext uri="{FF2B5EF4-FFF2-40B4-BE49-F238E27FC236}">
                    <a16:creationId xmlns:a16="http://schemas.microsoft.com/office/drawing/2014/main" xmlns="" id="{F31B685D-9CF2-10C0-8A1D-1886410FAE51}"/>
                  </a:ext>
                </a:extLst>
              </p:cNvPr>
              <p:cNvSpPr/>
              <p:nvPr/>
            </p:nvSpPr>
            <p:spPr>
              <a:xfrm>
                <a:off x="10323982" y="1960740"/>
                <a:ext cx="2088000" cy="2332889"/>
              </a:xfrm>
              <a:prstGeom prst="blockArc">
                <a:avLst>
                  <a:gd name="adj1" fmla="val 10800000"/>
                  <a:gd name="adj2" fmla="val 21525883"/>
                  <a:gd name="adj3" fmla="val 50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sp>
            <p:nvSpPr>
              <p:cNvPr id="29" name="직사각형 73">
                <a:extLst>
                  <a:ext uri="{FF2B5EF4-FFF2-40B4-BE49-F238E27FC236}">
                    <a16:creationId xmlns:a16="http://schemas.microsoft.com/office/drawing/2014/main" xmlns="" id="{1C524206-5472-249E-4968-E973052553CC}"/>
                  </a:ext>
                </a:extLst>
              </p:cNvPr>
              <p:cNvSpPr/>
              <p:nvPr/>
            </p:nvSpPr>
            <p:spPr>
              <a:xfrm>
                <a:off x="12303982" y="3085063"/>
                <a:ext cx="108000" cy="233288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sp>
          <p:nvSpPr>
            <p:cNvPr id="26" name="막힌 원호 75">
              <a:extLst>
                <a:ext uri="{FF2B5EF4-FFF2-40B4-BE49-F238E27FC236}">
                  <a16:creationId xmlns:a16="http://schemas.microsoft.com/office/drawing/2014/main" xmlns="" id="{14DB2D3A-54E4-8502-CB39-F06094FE6C43}"/>
                </a:ext>
              </a:extLst>
            </p:cNvPr>
            <p:cNvSpPr/>
            <p:nvPr/>
          </p:nvSpPr>
          <p:spPr>
            <a:xfrm>
              <a:off x="5224701" y="2074426"/>
              <a:ext cx="1920628" cy="2088000"/>
            </a:xfrm>
            <a:prstGeom prst="blockArc">
              <a:avLst>
                <a:gd name="adj1" fmla="val 10800000"/>
                <a:gd name="adj2" fmla="val 21525883"/>
                <a:gd name="adj3" fmla="val 50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solidFill>
                  <a:schemeClr val="tx1"/>
                </a:solidFill>
              </a:endParaRPr>
            </a:p>
          </p:txBody>
        </p:sp>
      </p:grpSp>
      <p:grpSp>
        <p:nvGrpSpPr>
          <p:cNvPr id="33" name="Group 8">
            <a:extLst>
              <a:ext uri="{FF2B5EF4-FFF2-40B4-BE49-F238E27FC236}">
                <a16:creationId xmlns:a16="http://schemas.microsoft.com/office/drawing/2014/main" xmlns="" id="{9AEAC49A-32A9-A988-25DA-C32A9718E9F0}"/>
              </a:ext>
            </a:extLst>
          </p:cNvPr>
          <p:cNvGrpSpPr/>
          <p:nvPr/>
        </p:nvGrpSpPr>
        <p:grpSpPr>
          <a:xfrm>
            <a:off x="335360" y="1467197"/>
            <a:ext cx="4139480" cy="4417841"/>
            <a:chOff x="939528" y="1890987"/>
            <a:chExt cx="1615487" cy="2412289"/>
          </a:xfrm>
        </p:grpSpPr>
        <p:sp>
          <p:nvSpPr>
            <p:cNvPr id="34" name="Text Placeholder 2">
              <a:extLst>
                <a:ext uri="{FF2B5EF4-FFF2-40B4-BE49-F238E27FC236}">
                  <a16:creationId xmlns:a16="http://schemas.microsoft.com/office/drawing/2014/main" xmlns="" id="{DA9B557B-6664-55D6-E0AE-59C84F9DBA1A}"/>
                </a:ext>
              </a:extLst>
            </p:cNvPr>
            <p:cNvSpPr txBox="1">
              <a:spLocks/>
            </p:cNvSpPr>
            <p:nvPr/>
          </p:nvSpPr>
          <p:spPr>
            <a:xfrm>
              <a:off x="939528" y="2394213"/>
              <a:ext cx="1591261" cy="190906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altLang="ko-KR" sz="1400" dirty="0">
                  <a:latin typeface="Times New Roman" panose="02020603050405020304" pitchFamily="18" charset="0"/>
                  <a:cs typeface="Times New Roman" panose="02020603050405020304" pitchFamily="18" charset="0"/>
                </a:rPr>
                <a:t>Peran Balai </a:t>
              </a:r>
              <a:r>
                <a:rPr lang="en-US" altLang="ko-KR" sz="1400" dirty="0" err="1">
                  <a:latin typeface="Times New Roman" panose="02020603050405020304" pitchFamily="18" charset="0"/>
                  <a:cs typeface="Times New Roman" panose="02020603050405020304" pitchFamily="18" charset="0"/>
                </a:rPr>
                <a:t>Penyuluhan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Pertanian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dalam</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meningkatkan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kesejahteraan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petani</a:t>
              </a:r>
              <a:r>
                <a:rPr lang="en-US" altLang="ko-KR" sz="1400" dirty="0">
                  <a:latin typeface="Times New Roman" panose="02020603050405020304" pitchFamily="18" charset="0"/>
                  <a:cs typeface="Times New Roman" panose="02020603050405020304" pitchFamily="18" charset="0"/>
                </a:rPr>
                <a:t> di </a:t>
              </a:r>
              <a:r>
                <a:rPr lang="en-US" altLang="ko-KR" sz="1400" dirty="0" err="1">
                  <a:latin typeface="Times New Roman" panose="02020603050405020304" pitchFamily="18" charset="0"/>
                  <a:cs typeface="Times New Roman" panose="02020603050405020304" pitchFamily="18" charset="0"/>
                </a:rPr>
                <a:t>Wonomulyo</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rangkaiannya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cukup</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bagus</a:t>
              </a:r>
              <a:r>
                <a:rPr lang="en-US" altLang="ko-KR" sz="1400" dirty="0">
                  <a:latin typeface="Times New Roman" panose="02020603050405020304" pitchFamily="18" charset="0"/>
                  <a:cs typeface="Times New Roman" panose="02020603050405020304" pitchFamily="18" charset="0"/>
                </a:rPr>
                <a:t>. Balai </a:t>
              </a:r>
              <a:r>
                <a:rPr lang="en-US" altLang="ko-KR" sz="1400" dirty="0" err="1">
                  <a:latin typeface="Times New Roman" panose="02020603050405020304" pitchFamily="18" charset="0"/>
                  <a:cs typeface="Times New Roman" panose="02020603050405020304" pitchFamily="18" charset="0"/>
                </a:rPr>
                <a:t>Penyuluhan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Pertanian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berfungsi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sebagai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motivasi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pelatih</a:t>
              </a:r>
              <a:r>
                <a:rPr lang="en-US" altLang="ko-KR" sz="1400" dirty="0">
                  <a:latin typeface="Times New Roman" panose="02020603050405020304" pitchFamily="18" charset="0"/>
                  <a:cs typeface="Times New Roman" panose="02020603050405020304" pitchFamily="18" charset="0"/>
                </a:rPr>
                <a:t>. Mediator dan </a:t>
              </a:r>
              <a:r>
                <a:rPr lang="en-US" altLang="ko-KR" sz="1400" dirty="0" err="1">
                  <a:latin typeface="Times New Roman" panose="02020603050405020304" pitchFamily="18" charset="0"/>
                  <a:cs typeface="Times New Roman" panose="02020603050405020304" pitchFamily="18" charset="0"/>
                </a:rPr>
                <a:t>agen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perubahan</a:t>
              </a:r>
              <a:r>
                <a:rPr lang="en-US" altLang="ko-KR" sz="1400" dirty="0">
                  <a:latin typeface="Times New Roman" panose="02020603050405020304" pitchFamily="18" charset="0"/>
                  <a:cs typeface="Times New Roman" panose="02020603050405020304" pitchFamily="18" charset="0"/>
                </a:rPr>
                <a:t>. Hal </a:t>
              </a:r>
              <a:r>
                <a:rPr lang="en-US" altLang="ko-KR" sz="1400" dirty="0" err="1">
                  <a:latin typeface="Times New Roman" panose="02020603050405020304" pitchFamily="18" charset="0"/>
                  <a:cs typeface="Times New Roman" panose="02020603050405020304" pitchFamily="18" charset="0"/>
                </a:rPr>
                <a:t>tersebut</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didukung</a:t>
              </a:r>
              <a:r>
                <a:rPr lang="en-US" altLang="ko-KR" sz="1400" dirty="0">
                  <a:latin typeface="Times New Roman" panose="02020603050405020304" pitchFamily="18" charset="0"/>
                  <a:cs typeface="Times New Roman" panose="02020603050405020304" pitchFamily="18" charset="0"/>
                </a:rPr>
                <a:t> dan </a:t>
              </a:r>
              <a:r>
                <a:rPr lang="en-US" altLang="ko-KR" sz="1400" dirty="0" err="1">
                  <a:latin typeface="Times New Roman" panose="02020603050405020304" pitchFamily="18" charset="0"/>
                  <a:cs typeface="Times New Roman" panose="02020603050405020304" pitchFamily="18" charset="0"/>
                </a:rPr>
                <a:t>terhambat</a:t>
              </a:r>
              <a:r>
                <a:rPr lang="en-US" altLang="ko-KR" sz="1400" dirty="0">
                  <a:latin typeface="Times New Roman" panose="02020603050405020304" pitchFamily="18" charset="0"/>
                  <a:cs typeface="Times New Roman" panose="02020603050405020304" pitchFamily="18" charset="0"/>
                </a:rPr>
                <a:t> oleh. </a:t>
              </a:r>
              <a:r>
                <a:rPr lang="en-US" altLang="ko-KR" sz="1400" dirty="0" err="1">
                  <a:latin typeface="Times New Roman" panose="02020603050405020304" pitchFamily="18" charset="0"/>
                  <a:cs typeface="Times New Roman" panose="02020603050405020304" pitchFamily="18" charset="0"/>
                </a:rPr>
                <a:t>Pertama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Faktor</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pendukung</a:t>
              </a:r>
              <a:r>
                <a:rPr lang="en-US" altLang="ko-KR" sz="1400" dirty="0">
                  <a:latin typeface="Times New Roman" panose="02020603050405020304" pitchFamily="18" charset="0"/>
                  <a:cs typeface="Times New Roman" panose="02020603050405020304" pitchFamily="18" charset="0"/>
                </a:rPr>
                <a:t>, BPP </a:t>
              </a:r>
              <a:r>
                <a:rPr lang="en-US" altLang="ko-KR" sz="1400" dirty="0" err="1">
                  <a:latin typeface="Times New Roman" panose="02020603050405020304" pitchFamily="18" charset="0"/>
                  <a:cs typeface="Times New Roman" panose="02020603050405020304" pitchFamily="18" charset="0"/>
                </a:rPr>
                <a:t>dalam</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peningkatan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kesejahteraan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petani</a:t>
              </a:r>
              <a:r>
                <a:rPr lang="en-US" altLang="ko-KR" sz="1400" dirty="0">
                  <a:latin typeface="Times New Roman" panose="02020603050405020304" pitchFamily="18" charset="0"/>
                  <a:cs typeface="Times New Roman" panose="02020603050405020304" pitchFamily="18" charset="0"/>
                </a:rPr>
                <a:t> di </a:t>
              </a:r>
              <a:r>
                <a:rPr lang="en-US" altLang="ko-KR" sz="1400" dirty="0" err="1">
                  <a:latin typeface="Times New Roman" panose="02020603050405020304" pitchFamily="18" charset="0"/>
                  <a:cs typeface="Times New Roman" panose="02020603050405020304" pitchFamily="18" charset="0"/>
                </a:rPr>
                <a:t>Kecamatan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Wonomulyo</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berupa</a:t>
              </a:r>
              <a:r>
                <a:rPr lang="en-US" altLang="ko-KR" sz="1400" dirty="0">
                  <a:latin typeface="Times New Roman" panose="02020603050405020304" pitchFamily="18" charset="0"/>
                  <a:cs typeface="Times New Roman" panose="02020603050405020304" pitchFamily="18" charset="0"/>
                </a:rPr>
                <a:t> program dan </a:t>
              </a:r>
              <a:r>
                <a:rPr lang="en-US" altLang="ko-KR" sz="1400" dirty="0" err="1">
                  <a:latin typeface="Times New Roman" panose="02020603050405020304" pitchFamily="18" charset="0"/>
                  <a:cs typeface="Times New Roman" panose="02020603050405020304" pitchFamily="18" charset="0"/>
                </a:rPr>
                <a:t>bantuan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Contohnya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benih</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bermutu</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bersubsidi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pupuk</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bersubsidi</a:t>
              </a:r>
              <a:r>
                <a:rPr lang="en-US" altLang="ko-KR" sz="1400" dirty="0">
                  <a:latin typeface="Times New Roman" panose="02020603050405020304" pitchFamily="18" charset="0"/>
                  <a:cs typeface="Times New Roman" panose="02020603050405020304" pitchFamily="18" charset="0"/>
                </a:rPr>
                <a:t> dan </a:t>
              </a:r>
              <a:r>
                <a:rPr lang="en-US" altLang="ko-KR" sz="1400" dirty="0" err="1">
                  <a:latin typeface="Times New Roman" panose="02020603050405020304" pitchFamily="18" charset="0"/>
                  <a:cs typeface="Times New Roman" panose="02020603050405020304" pitchFamily="18" charset="0"/>
                </a:rPr>
                <a:t>alat-alatnya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Mesin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pertanian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merupakan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jenis</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peralatan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penunjang</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kelompok</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tani</a:t>
              </a:r>
              <a:r>
                <a:rPr lang="en-US" altLang="ko-KR" sz="1400" dirty="0">
                  <a:latin typeface="Times New Roman" panose="02020603050405020304" pitchFamily="18" charset="0"/>
                  <a:cs typeface="Times New Roman" panose="02020603050405020304" pitchFamily="18" charset="0"/>
                </a:rPr>
                <a:t> yang </a:t>
              </a:r>
              <a:r>
                <a:rPr lang="en-US" altLang="ko-KR" sz="1400" dirty="0" err="1">
                  <a:latin typeface="Times New Roman" panose="02020603050405020304" pitchFamily="18" charset="0"/>
                  <a:cs typeface="Times New Roman" panose="02020603050405020304" pitchFamily="18" charset="0"/>
                </a:rPr>
                <a:t>kemudian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disalurkan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kepada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anggota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kelompok</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tani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Kedua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adanya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faktor</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penghambat</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yaitu</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kurangnya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tenaga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penyuluh</a:t>
              </a:r>
              <a:r>
                <a:rPr lang="en-US" altLang="ko-KR" sz="1400" dirty="0">
                  <a:latin typeface="Times New Roman" panose="02020603050405020304" pitchFamily="18" charset="0"/>
                  <a:cs typeface="Times New Roman" panose="02020603050405020304" pitchFamily="18" charset="0"/>
                </a:rPr>
                <a:t> di </a:t>
              </a:r>
              <a:r>
                <a:rPr lang="en-US" altLang="ko-KR" sz="1400" dirty="0" err="1">
                  <a:latin typeface="Times New Roman" panose="02020603050405020304" pitchFamily="18" charset="0"/>
                  <a:cs typeface="Times New Roman" panose="02020603050405020304" pitchFamily="18" charset="0"/>
                </a:rPr>
                <a:t>satu</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desa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serta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sulitnya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perencanaan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rapat</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antara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penyuluh</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dengan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anggota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kelompok</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tani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serta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kurangnya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minat</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sebagian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petani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untuk</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mengikuti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penyuluhan</a:t>
              </a:r>
              <a:r>
                <a:rPr lang="en-US" altLang="ko-KR" sz="1400" dirty="0">
                  <a:latin typeface="Times New Roman" panose="02020603050405020304" pitchFamily="18" charset="0"/>
                  <a:cs typeface="Times New Roman" panose="02020603050405020304" pitchFamily="18" charset="0"/>
                </a:rPr>
                <a:t>. </a:t>
              </a:r>
            </a:p>
          </p:txBody>
        </p:sp>
        <p:sp>
          <p:nvSpPr>
            <p:cNvPr id="35" name="TextBox 34">
              <a:extLst>
                <a:ext uri="{FF2B5EF4-FFF2-40B4-BE49-F238E27FC236}">
                  <a16:creationId xmlns:a16="http://schemas.microsoft.com/office/drawing/2014/main" xmlns="" id="{13B46E3E-09DD-AD89-D2D5-F72046B9426E}"/>
                </a:ext>
              </a:extLst>
            </p:cNvPr>
            <p:cNvSpPr txBox="1"/>
            <p:nvPr/>
          </p:nvSpPr>
          <p:spPr>
            <a:xfrm>
              <a:off x="1016404" y="1890987"/>
              <a:ext cx="1538611" cy="572326"/>
            </a:xfrm>
            <a:prstGeom prst="rect">
              <a:avLst/>
            </a:prstGeom>
            <a:noFill/>
          </p:spPr>
          <p:txBody>
            <a:bodyPr wrap="square" rtlCol="0" anchor="ctr">
              <a:spAutoFit/>
            </a:bodyPr>
            <a:lstStyle/>
            <a:p>
              <a:pPr algn="ctr"/>
              <a:r>
                <a:rPr lang="en-US" altLang="ko-KR" sz="1300" b="1" dirty="0">
                  <a:solidFill>
                    <a:schemeClr val="tx1"/>
                  </a:solidFill>
                  <a:cs typeface="Arial" pitchFamily="34" charset="0"/>
                </a:rPr>
                <a:t>Peran Sektor </a:t>
              </a:r>
              <a:r>
                <a:rPr lang="en-US" altLang="ko-KR" sz="1300" b="1" dirty="0" err="1">
                  <a:solidFill>
                    <a:schemeClr val="tx1"/>
                  </a:solidFill>
                  <a:cs typeface="Arial" pitchFamily="34" charset="0"/>
                </a:rPr>
                <a:t>Pertanian</a:t>
              </a:r>
              <a:r>
                <a:rPr lang="en-US" altLang="ko-KR" sz="1300" b="1" dirty="0">
                  <a:solidFill>
                    <a:schemeClr val="tx1"/>
                  </a:solidFill>
                  <a:cs typeface="Arial" pitchFamily="34" charset="0"/>
                </a:rPr>
                <a:t> </a:t>
              </a:r>
            </a:p>
            <a:p>
              <a:pPr algn="ctr"/>
              <a:r>
                <a:rPr lang="en-US" altLang="ko-KR" sz="1300" b="1" dirty="0" err="1">
                  <a:solidFill>
                    <a:schemeClr val="tx1"/>
                  </a:solidFill>
                  <a:cs typeface="Arial" pitchFamily="34" charset="0"/>
                </a:rPr>
                <a:t>dalam</a:t>
              </a:r>
              <a:r>
                <a:rPr lang="en-US" altLang="ko-KR" sz="1300" b="1" dirty="0">
                  <a:solidFill>
                    <a:schemeClr val="tx1"/>
                  </a:solidFill>
                  <a:cs typeface="Arial" pitchFamily="34" charset="0"/>
                </a:rPr>
                <a:t> </a:t>
              </a:r>
              <a:r>
                <a:rPr lang="en-US" altLang="ko-KR" sz="1300" b="1" dirty="0" err="1">
                  <a:solidFill>
                    <a:schemeClr val="tx1"/>
                  </a:solidFill>
                  <a:cs typeface="Arial" pitchFamily="34" charset="0"/>
                </a:rPr>
                <a:t>Pengelolaan</a:t>
              </a:r>
              <a:r>
                <a:rPr lang="en-US" altLang="ko-KR" sz="1300" b="1" dirty="0">
                  <a:solidFill>
                    <a:schemeClr val="tx1"/>
                  </a:solidFill>
                  <a:cs typeface="Arial" pitchFamily="34" charset="0"/>
                </a:rPr>
                <a:t> Sektor </a:t>
              </a:r>
              <a:r>
                <a:rPr lang="en-US" altLang="ko-KR" sz="1300" b="1" dirty="0" err="1">
                  <a:solidFill>
                    <a:schemeClr val="tx1"/>
                  </a:solidFill>
                  <a:cs typeface="Arial" pitchFamily="34" charset="0"/>
                </a:rPr>
                <a:t>Pertanian</a:t>
              </a:r>
              <a:r>
                <a:rPr lang="en-US" altLang="ko-KR" sz="1300" b="1" dirty="0">
                  <a:solidFill>
                    <a:schemeClr val="tx1"/>
                  </a:solidFill>
                  <a:cs typeface="Arial" pitchFamily="34" charset="0"/>
                </a:rPr>
                <a:t> di </a:t>
              </a:r>
              <a:r>
                <a:rPr lang="en-US" altLang="ko-KR" sz="1300" b="1" dirty="0" err="1">
                  <a:solidFill>
                    <a:schemeClr val="tx1"/>
                  </a:solidFill>
                  <a:cs typeface="Arial" pitchFamily="34" charset="0"/>
                </a:rPr>
                <a:t>Kecamatan</a:t>
              </a:r>
              <a:r>
                <a:rPr lang="en-US" altLang="ko-KR" sz="1300" b="1" dirty="0">
                  <a:solidFill>
                    <a:schemeClr val="tx1"/>
                  </a:solidFill>
                  <a:cs typeface="Arial" pitchFamily="34" charset="0"/>
                </a:rPr>
                <a:t> </a:t>
              </a:r>
              <a:r>
                <a:rPr lang="en-US" altLang="ko-KR" sz="1300" b="1" dirty="0" err="1">
                  <a:solidFill>
                    <a:schemeClr val="tx1"/>
                  </a:solidFill>
                  <a:cs typeface="Arial" pitchFamily="34" charset="0"/>
                </a:rPr>
                <a:t>Wonomulyo</a:t>
              </a:r>
              <a:r>
                <a:rPr lang="en-US" altLang="ko-KR" sz="1300" b="1" dirty="0">
                  <a:solidFill>
                    <a:schemeClr val="tx1"/>
                  </a:solidFill>
                  <a:cs typeface="Arial" pitchFamily="34" charset="0"/>
                </a:rPr>
                <a:t> Wilayah </a:t>
              </a:r>
              <a:r>
                <a:rPr lang="en-US" altLang="ko-KR" sz="1300" b="1" dirty="0" err="1">
                  <a:solidFill>
                    <a:schemeClr val="tx1"/>
                  </a:solidFill>
                  <a:cs typeface="Arial" pitchFamily="34" charset="0"/>
                </a:rPr>
                <a:t>Administratif</a:t>
              </a:r>
              <a:r>
                <a:rPr lang="en-US" altLang="ko-KR" sz="1300" b="1" dirty="0">
                  <a:solidFill>
                    <a:schemeClr val="tx1"/>
                  </a:solidFill>
                  <a:cs typeface="Arial" pitchFamily="34" charset="0"/>
                </a:rPr>
                <a:t> Mandarin </a:t>
              </a:r>
              <a:r>
                <a:rPr lang="en-US" altLang="ko-KR" sz="1300" b="1" dirty="0" err="1">
                  <a:solidFill>
                    <a:schemeClr val="tx1"/>
                  </a:solidFill>
                  <a:cs typeface="Arial" pitchFamily="34" charset="0"/>
                </a:rPr>
                <a:t>Polewali</a:t>
              </a:r>
              <a:r>
                <a:rPr lang="en-US" altLang="ko-KR" sz="1300" b="1" dirty="0">
                  <a:solidFill>
                    <a:schemeClr val="tx1"/>
                  </a:solidFill>
                  <a:cs typeface="Arial" pitchFamily="34" charset="0"/>
                </a:rPr>
                <a:t> </a:t>
              </a:r>
              <a:endParaRPr lang="ko-KR" altLang="en-US" sz="1300" b="1" dirty="0">
                <a:solidFill>
                  <a:schemeClr val="tx1"/>
                </a:solidFill>
                <a:cs typeface="Arial" pitchFamily="34" charset="0"/>
              </a:endParaRPr>
            </a:p>
          </p:txBody>
        </p:sp>
      </p:grpSp>
      <p:sp>
        <p:nvSpPr>
          <p:cNvPr id="36" name="직사각형 69">
            <a:extLst>
              <a:ext uri="{FF2B5EF4-FFF2-40B4-BE49-F238E27FC236}">
                <a16:creationId xmlns:a16="http://schemas.microsoft.com/office/drawing/2014/main" xmlns="" id="{6436711A-12CB-BBFD-941E-A3A6506B0739}"/>
              </a:ext>
            </a:extLst>
          </p:cNvPr>
          <p:cNvSpPr/>
          <p:nvPr/>
        </p:nvSpPr>
        <p:spPr>
          <a:xfrm>
            <a:off x="11823645" y="2451279"/>
            <a:ext cx="173990" cy="118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8" name="TextBox 37">
            <a:extLst>
              <a:ext uri="{FF2B5EF4-FFF2-40B4-BE49-F238E27FC236}">
                <a16:creationId xmlns:a16="http://schemas.microsoft.com/office/drawing/2014/main" xmlns="" id="{69DE2F30-94BB-CEFD-15FC-C7D41D5870BE}"/>
              </a:ext>
            </a:extLst>
          </p:cNvPr>
          <p:cNvSpPr txBox="1"/>
          <p:nvPr/>
        </p:nvSpPr>
        <p:spPr>
          <a:xfrm>
            <a:off x="597860" y="1115452"/>
            <a:ext cx="3409908" cy="369332"/>
          </a:xfrm>
          <a:prstGeom prst="rect">
            <a:avLst/>
          </a:prstGeom>
          <a:noFill/>
        </p:spPr>
        <p:txBody>
          <a:bodyPr wrap="none" rtlCol="0">
            <a:spAutoFit/>
          </a:bodyPr>
          <a:lstStyle/>
          <a:p>
            <a:r>
              <a:rPr lang="en-GB" sz="1800" dirty="0">
                <a:effectLst/>
                <a:latin typeface="Times New Roman" panose="02020603050405020304" pitchFamily="18" charset="0"/>
                <a:ea typeface="Times New Roman" panose="02020603050405020304" pitchFamily="18" charset="0"/>
              </a:rPr>
              <a:t>Nur </a:t>
            </a:r>
            <a:r>
              <a:rPr lang="en-GB" sz="1800" dirty="0" err="1">
                <a:effectLst/>
                <a:latin typeface="Times New Roman" panose="02020603050405020304" pitchFamily="18" charset="0"/>
                <a:ea typeface="Times New Roman" panose="02020603050405020304" pitchFamily="18" charset="0"/>
              </a:rPr>
              <a:t>Fachri</a:t>
            </a:r>
            <a:r>
              <a:rPr lang="en-GB" sz="1800" dirty="0">
                <a:effectLst/>
                <a:latin typeface="Times New Roman" panose="02020603050405020304" pitchFamily="18" charset="0"/>
                <a:ea typeface="Times New Roman" panose="02020603050405020304" pitchFamily="18" charset="0"/>
              </a:rPr>
              <a:t> Kurniawan </a:t>
            </a:r>
            <a:r>
              <a:rPr lang="en-GB" sz="1800" dirty="0" err="1">
                <a:effectLst/>
                <a:latin typeface="Times New Roman" panose="02020603050405020304" pitchFamily="18" charset="0"/>
                <a:ea typeface="Times New Roman" panose="02020603050405020304" pitchFamily="18" charset="0"/>
              </a:rPr>
              <a:t>dkk</a:t>
            </a:r>
            <a:r>
              <a:rPr lang="en-GB" sz="1800" dirty="0">
                <a:effectLst/>
                <a:latin typeface="Times New Roman" panose="02020603050405020304" pitchFamily="18" charset="0"/>
                <a:ea typeface="Times New Roman" panose="02020603050405020304" pitchFamily="18" charset="0"/>
              </a:rPr>
              <a:t> (2020) </a:t>
            </a:r>
            <a:endParaRPr lang="en-US" dirty="0"/>
          </a:p>
        </p:txBody>
      </p:sp>
      <p:sp>
        <p:nvSpPr>
          <p:cNvPr id="41" name="TextBox 40">
            <a:extLst>
              <a:ext uri="{FF2B5EF4-FFF2-40B4-BE49-F238E27FC236}">
                <a16:creationId xmlns:a16="http://schemas.microsoft.com/office/drawing/2014/main" xmlns="" id="{AFC2C3B0-F12F-A9BB-853B-92777C8AA92D}"/>
              </a:ext>
            </a:extLst>
          </p:cNvPr>
          <p:cNvSpPr txBox="1"/>
          <p:nvPr/>
        </p:nvSpPr>
        <p:spPr>
          <a:xfrm>
            <a:off x="4295800" y="1124744"/>
            <a:ext cx="3807453" cy="369332"/>
          </a:xfrm>
          <a:prstGeom prst="rect">
            <a:avLst/>
          </a:prstGeom>
          <a:noFill/>
        </p:spPr>
        <p:txBody>
          <a:bodyPr wrap="none" rtlCol="0">
            <a:spAutoFit/>
          </a:bodyPr>
          <a:lstStyle/>
          <a:p>
            <a:r>
              <a:rPr lang="en-GB" sz="1800" dirty="0" err="1">
                <a:effectLst/>
                <a:latin typeface="Times New Roman" panose="02020603050405020304" pitchFamily="18" charset="0"/>
                <a:ea typeface="Times New Roman" panose="02020603050405020304" pitchFamily="18" charset="0"/>
              </a:rPr>
              <a:t>Riyaya</a:t>
            </a:r>
            <a:r>
              <a:rPr lang="en-GB" sz="1800" dirty="0">
                <a:effectLst/>
                <a:latin typeface="Times New Roman" panose="02020603050405020304" pitchFamily="18" charset="0"/>
                <a:ea typeface="Times New Roman" panose="02020603050405020304" pitchFamily="18" charset="0"/>
              </a:rPr>
              <a:t> </a:t>
            </a:r>
            <a:r>
              <a:rPr lang="en-GB" sz="1800" dirty="0" err="1">
                <a:effectLst/>
                <a:latin typeface="Times New Roman" panose="02020603050405020304" pitchFamily="18" charset="0"/>
                <a:ea typeface="Times New Roman" panose="02020603050405020304" pitchFamily="18" charset="0"/>
              </a:rPr>
              <a:t>Hajja</a:t>
            </a:r>
            <a:r>
              <a:rPr lang="en-GB" sz="1800" dirty="0">
                <a:effectLst/>
                <a:latin typeface="Times New Roman" panose="02020603050405020304" pitchFamily="18" charset="0"/>
                <a:ea typeface="Times New Roman" panose="02020603050405020304" pitchFamily="18" charset="0"/>
              </a:rPr>
              <a:t> </a:t>
            </a:r>
            <a:r>
              <a:rPr lang="en-GB" sz="1800" dirty="0" err="1">
                <a:effectLst/>
                <a:latin typeface="Times New Roman" panose="02020603050405020304" pitchFamily="18" charset="0"/>
                <a:ea typeface="Times New Roman" panose="02020603050405020304" pitchFamily="18" charset="0"/>
              </a:rPr>
              <a:t>Nugrohowati</a:t>
            </a:r>
            <a:r>
              <a:rPr lang="en-GB" sz="1800" dirty="0">
                <a:effectLst/>
                <a:latin typeface="Times New Roman" panose="02020603050405020304" pitchFamily="18" charset="0"/>
                <a:ea typeface="Times New Roman" panose="02020603050405020304" pitchFamily="18" charset="0"/>
              </a:rPr>
              <a:t> </a:t>
            </a:r>
            <a:r>
              <a:rPr lang="en-GB" sz="1800" dirty="0" err="1">
                <a:effectLst/>
                <a:latin typeface="Times New Roman" panose="02020603050405020304" pitchFamily="18" charset="0"/>
                <a:ea typeface="Times New Roman" panose="02020603050405020304" pitchFamily="18" charset="0"/>
              </a:rPr>
              <a:t>dkk</a:t>
            </a:r>
            <a:r>
              <a:rPr lang="en-GB" sz="1800" dirty="0">
                <a:effectLst/>
                <a:latin typeface="Times New Roman" panose="02020603050405020304" pitchFamily="18" charset="0"/>
                <a:ea typeface="Times New Roman" panose="02020603050405020304" pitchFamily="18" charset="0"/>
              </a:rPr>
              <a:t> (2022) </a:t>
            </a:r>
            <a:endParaRPr lang="en-US" dirty="0"/>
          </a:p>
        </p:txBody>
      </p:sp>
      <p:sp>
        <p:nvSpPr>
          <p:cNvPr id="42" name="TextBox 41">
            <a:extLst>
              <a:ext uri="{FF2B5EF4-FFF2-40B4-BE49-F238E27FC236}">
                <a16:creationId xmlns:a16="http://schemas.microsoft.com/office/drawing/2014/main" xmlns="" id="{989703D0-371A-A0DE-F2B6-17707E0CCD06}"/>
              </a:ext>
            </a:extLst>
          </p:cNvPr>
          <p:cNvSpPr txBox="1"/>
          <p:nvPr/>
        </p:nvSpPr>
        <p:spPr>
          <a:xfrm>
            <a:off x="8344140" y="1095398"/>
            <a:ext cx="3512500" cy="369332"/>
          </a:xfrm>
          <a:prstGeom prst="rect">
            <a:avLst/>
          </a:prstGeom>
          <a:noFill/>
        </p:spPr>
        <p:txBody>
          <a:bodyPr wrap="none" rtlCol="0">
            <a:spAutoFit/>
          </a:bodyPr>
          <a:lstStyle/>
          <a:p>
            <a:r>
              <a:rPr lang="en-GB" sz="1800" dirty="0" err="1">
                <a:effectLst/>
                <a:latin typeface="Times New Roman" panose="02020603050405020304" pitchFamily="18" charset="0"/>
                <a:ea typeface="Times New Roman" panose="02020603050405020304" pitchFamily="18" charset="0"/>
              </a:rPr>
              <a:t>Gigih</a:t>
            </a:r>
            <a:r>
              <a:rPr lang="en-GB" sz="1800" dirty="0">
                <a:effectLst/>
                <a:latin typeface="Times New Roman" panose="02020603050405020304" pitchFamily="18" charset="0"/>
                <a:ea typeface="Times New Roman" panose="02020603050405020304" pitchFamily="18" charset="0"/>
              </a:rPr>
              <a:t> </a:t>
            </a:r>
            <a:r>
              <a:rPr lang="en-GB" sz="1800" dirty="0" err="1">
                <a:effectLst/>
                <a:latin typeface="Times New Roman" panose="02020603050405020304" pitchFamily="18" charset="0"/>
                <a:ea typeface="Times New Roman" panose="02020603050405020304" pitchFamily="18" charset="0"/>
              </a:rPr>
              <a:t>Bangun</a:t>
            </a:r>
            <a:r>
              <a:rPr lang="en-GB" sz="1800" dirty="0">
                <a:effectLst/>
                <a:latin typeface="Times New Roman" panose="02020603050405020304" pitchFamily="18" charset="0"/>
                <a:ea typeface="Times New Roman" panose="02020603050405020304" pitchFamily="18" charset="0"/>
              </a:rPr>
              <a:t> </a:t>
            </a:r>
            <a:r>
              <a:rPr lang="en-GB" sz="1800" dirty="0" err="1">
                <a:effectLst/>
                <a:latin typeface="Times New Roman" panose="02020603050405020304" pitchFamily="18" charset="0"/>
                <a:ea typeface="Times New Roman" panose="02020603050405020304" pitchFamily="18" charset="0"/>
              </a:rPr>
              <a:t>Swasono,dkk</a:t>
            </a:r>
            <a:r>
              <a:rPr lang="en-GB" sz="1800" dirty="0">
                <a:effectLst/>
                <a:latin typeface="Times New Roman" panose="02020603050405020304" pitchFamily="18" charset="0"/>
                <a:ea typeface="Times New Roman" panose="02020603050405020304" pitchFamily="18" charset="0"/>
              </a:rPr>
              <a:t> (2020) </a:t>
            </a:r>
            <a:endParaRPr lang="en-US" dirty="0"/>
          </a:p>
        </p:txBody>
      </p:sp>
      <p:grpSp>
        <p:nvGrpSpPr>
          <p:cNvPr id="43" name="Group 8">
            <a:extLst>
              <a:ext uri="{FF2B5EF4-FFF2-40B4-BE49-F238E27FC236}">
                <a16:creationId xmlns:a16="http://schemas.microsoft.com/office/drawing/2014/main" xmlns="" id="{3123DC7E-08D3-B4BB-369D-A2A7C6704442}"/>
              </a:ext>
            </a:extLst>
          </p:cNvPr>
          <p:cNvGrpSpPr/>
          <p:nvPr/>
        </p:nvGrpSpPr>
        <p:grpSpPr>
          <a:xfrm>
            <a:off x="8429019" y="1828402"/>
            <a:ext cx="3387179" cy="4047981"/>
            <a:chOff x="991112" y="1947713"/>
            <a:chExt cx="1545451" cy="2210334"/>
          </a:xfrm>
        </p:grpSpPr>
        <p:sp>
          <p:nvSpPr>
            <p:cNvPr id="44" name="Text Placeholder 2">
              <a:extLst>
                <a:ext uri="{FF2B5EF4-FFF2-40B4-BE49-F238E27FC236}">
                  <a16:creationId xmlns:a16="http://schemas.microsoft.com/office/drawing/2014/main" xmlns="" id="{F349F46F-E307-8B1E-59C6-A213A26C5A7B}"/>
                </a:ext>
              </a:extLst>
            </p:cNvPr>
            <p:cNvSpPr txBox="1">
              <a:spLocks/>
            </p:cNvSpPr>
            <p:nvPr/>
          </p:nvSpPr>
          <p:spPr>
            <a:xfrm>
              <a:off x="991112" y="2248984"/>
              <a:ext cx="1538611" cy="190906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altLang="ko-KR" sz="1400" dirty="0" err="1">
                  <a:latin typeface="Times New Roman" panose="02020603050405020304" pitchFamily="18" charset="0"/>
                  <a:cs typeface="Times New Roman" panose="02020603050405020304" pitchFamily="18" charset="0"/>
                </a:rPr>
                <a:t>pemberdayaan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kelompok</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tani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telah</a:t>
              </a:r>
              <a:r>
                <a:rPr lang="en-US" altLang="ko-KR" sz="1400" dirty="0">
                  <a:latin typeface="Times New Roman" panose="02020603050405020304" pitchFamily="18" charset="0"/>
                  <a:cs typeface="Times New Roman" panose="02020603050405020304" pitchFamily="18" charset="0"/>
                </a:rPr>
                <a:t> dan </a:t>
              </a:r>
              <a:r>
                <a:rPr lang="en-US" altLang="ko-KR" sz="1400" dirty="0" err="1">
                  <a:latin typeface="Times New Roman" panose="02020603050405020304" pitchFamily="18" charset="0"/>
                  <a:cs typeface="Times New Roman" panose="02020603050405020304" pitchFamily="18" charset="0"/>
                </a:rPr>
                <a:t>terus</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dilaksanakan</a:t>
              </a:r>
              <a:r>
                <a:rPr lang="en-US" altLang="ko-KR" sz="1400" dirty="0">
                  <a:latin typeface="Times New Roman" panose="02020603050405020304" pitchFamily="18" charset="0"/>
                  <a:cs typeface="Times New Roman" panose="02020603050405020304" pitchFamily="18" charset="0"/>
                </a:rPr>
                <a:t> di </a:t>
              </a:r>
              <a:r>
                <a:rPr lang="en-US" altLang="ko-KR" sz="1400" dirty="0" err="1">
                  <a:latin typeface="Times New Roman" panose="02020603050405020304" pitchFamily="18" charset="0"/>
                  <a:cs typeface="Times New Roman" panose="02020603050405020304" pitchFamily="18" charset="0"/>
                </a:rPr>
                <a:t>Desa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Ngadisanani</a:t>
              </a:r>
              <a:r>
                <a:rPr lang="en-US" altLang="ko-KR" sz="1400" dirty="0">
                  <a:latin typeface="Times New Roman" panose="02020603050405020304" pitchFamily="18" charset="0"/>
                  <a:cs typeface="Times New Roman" panose="02020603050405020304" pitchFamily="18" charset="0"/>
                </a:rPr>
                <a:t>. Hal </a:t>
              </a:r>
              <a:r>
                <a:rPr lang="en-US" altLang="ko-KR" sz="1400" dirty="0" err="1">
                  <a:latin typeface="Times New Roman" panose="02020603050405020304" pitchFamily="18" charset="0"/>
                  <a:cs typeface="Times New Roman" panose="02020603050405020304" pitchFamily="18" charset="0"/>
                </a:rPr>
                <a:t>ini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berkat</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kepemimpinan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kepala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desa</a:t>
              </a:r>
              <a:r>
                <a:rPr lang="en-US" altLang="ko-KR" sz="1400" dirty="0">
                  <a:latin typeface="Times New Roman" panose="02020603050405020304" pitchFamily="18" charset="0"/>
                  <a:cs typeface="Times New Roman" panose="02020603050405020304" pitchFamily="18" charset="0"/>
                </a:rPr>
                <a:t> yang </a:t>
              </a:r>
              <a:r>
                <a:rPr lang="en-US" altLang="ko-KR" sz="1400" dirty="0" err="1">
                  <a:latin typeface="Times New Roman" panose="02020603050405020304" pitchFamily="18" charset="0"/>
                  <a:cs typeface="Times New Roman" panose="02020603050405020304" pitchFamily="18" charset="0"/>
                </a:rPr>
                <a:t>aktif</a:t>
              </a:r>
              <a:r>
                <a:rPr lang="en-US" altLang="ko-KR" sz="1400" dirty="0">
                  <a:latin typeface="Times New Roman" panose="02020603050405020304" pitchFamily="18" charset="0"/>
                  <a:cs typeface="Times New Roman" panose="02020603050405020304" pitchFamily="18" charset="0"/>
                </a:rPr>
                <a:t> dan </a:t>
              </a:r>
              <a:r>
                <a:rPr lang="en-US" altLang="ko-KR" sz="1400" dirty="0" err="1">
                  <a:latin typeface="Times New Roman" panose="02020603050405020304" pitchFamily="18" charset="0"/>
                  <a:cs typeface="Times New Roman" panose="02020603050405020304" pitchFamily="18" charset="0"/>
                </a:rPr>
                <a:t>responsif</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Pemberdayaan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kelompok</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tani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dengan</a:t>
              </a:r>
              <a:r>
                <a:rPr lang="en-US" altLang="ko-KR" sz="1400" dirty="0">
                  <a:latin typeface="Times New Roman" panose="02020603050405020304" pitchFamily="18" charset="0"/>
                  <a:cs typeface="Times New Roman" panose="02020603050405020304" pitchFamily="18" charset="0"/>
                </a:rPr>
                <a:t> program </a:t>
              </a:r>
              <a:r>
                <a:rPr lang="en-US" altLang="ko-KR" sz="1400" dirty="0" err="1">
                  <a:latin typeface="Times New Roman" panose="02020603050405020304" pitchFamily="18" charset="0"/>
                  <a:cs typeface="Times New Roman" panose="02020603050405020304" pitchFamily="18" charset="0"/>
                </a:rPr>
                <a:t>pelatihan</a:t>
              </a:r>
              <a:r>
                <a:rPr lang="en-US" altLang="ko-KR" sz="1400" dirty="0">
                  <a:latin typeface="Times New Roman" panose="02020603050405020304" pitchFamily="18" charset="0"/>
                  <a:cs typeface="Times New Roman" panose="02020603050405020304" pitchFamily="18" charset="0"/>
                </a:rPr>
                <a:t> master </a:t>
              </a:r>
              <a:r>
                <a:rPr lang="en-US" altLang="ko-KR" sz="1400" dirty="0" err="1">
                  <a:latin typeface="Times New Roman" panose="02020603050405020304" pitchFamily="18" charset="0"/>
                  <a:cs typeface="Times New Roman" panose="02020603050405020304" pitchFamily="18" charset="0"/>
                </a:rPr>
                <a:t>produksi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pupuk</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organik</a:t>
              </a:r>
              <a:r>
                <a:rPr lang="en-US" altLang="ko-KR" sz="1400" dirty="0">
                  <a:latin typeface="Times New Roman" panose="02020603050405020304" pitchFamily="18" charset="0"/>
                  <a:cs typeface="Times New Roman" panose="02020603050405020304" pitchFamily="18" charset="0"/>
                </a:rPr>
                <a:t> sangat </a:t>
              </a:r>
              <a:r>
                <a:rPr lang="en-US" altLang="ko-KR" sz="1400" dirty="0" err="1">
                  <a:latin typeface="Times New Roman" panose="02020603050405020304" pitchFamily="18" charset="0"/>
                  <a:cs typeface="Times New Roman" panose="02020603050405020304" pitchFamily="18" charset="0"/>
                </a:rPr>
                <a:t>efektif</a:t>
              </a:r>
              <a:r>
                <a:rPr lang="en-US" altLang="ko-KR" sz="1400" dirty="0">
                  <a:latin typeface="Times New Roman" panose="02020603050405020304" pitchFamily="18" charset="0"/>
                  <a:cs typeface="Times New Roman" panose="02020603050405020304" pitchFamily="18" charset="0"/>
                </a:rPr>
                <a:t> dan </a:t>
              </a:r>
              <a:r>
                <a:rPr lang="en-US" altLang="ko-KR" sz="1400" dirty="0" err="1">
                  <a:latin typeface="Times New Roman" panose="02020603050405020304" pitchFamily="18" charset="0"/>
                  <a:cs typeface="Times New Roman" panose="02020603050405020304" pitchFamily="18" charset="0"/>
                </a:rPr>
                <a:t>bermanfaat</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bagi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petani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karena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pelatihan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ini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meningkatkan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pengetahuan</a:t>
              </a:r>
              <a:r>
                <a:rPr lang="en-US" altLang="ko-KR" sz="1400" dirty="0">
                  <a:latin typeface="Times New Roman" panose="02020603050405020304" pitchFamily="18" charset="0"/>
                  <a:cs typeface="Times New Roman" panose="02020603050405020304" pitchFamily="18" charset="0"/>
                </a:rPr>
                <a:t> dan </a:t>
              </a:r>
              <a:r>
                <a:rPr lang="en-US" altLang="ko-KR" sz="1400" dirty="0" err="1">
                  <a:latin typeface="Times New Roman" panose="02020603050405020304" pitchFamily="18" charset="0"/>
                  <a:cs typeface="Times New Roman" panose="02020603050405020304" pitchFamily="18" charset="0"/>
                </a:rPr>
                <a:t>pemahaman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kelompok</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tani</a:t>
              </a:r>
              <a:r>
                <a:rPr lang="en-US" altLang="ko-KR" sz="1400" dirty="0">
                  <a:latin typeface="Times New Roman" panose="02020603050405020304" pitchFamily="18" charset="0"/>
                  <a:cs typeface="Times New Roman" panose="02020603050405020304" pitchFamily="18" charset="0"/>
                </a:rPr>
                <a:t> agar </a:t>
              </a:r>
              <a:r>
                <a:rPr lang="en-US" altLang="ko-KR" sz="1400" dirty="0" err="1">
                  <a:latin typeface="Times New Roman" panose="02020603050405020304" pitchFamily="18" charset="0"/>
                  <a:cs typeface="Times New Roman" panose="02020603050405020304" pitchFamily="18" charset="0"/>
                </a:rPr>
                <a:t>lebih</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mandiri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dalam</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menghadapi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tantangan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pemupukan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saat</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ini</a:t>
              </a:r>
              <a:r>
                <a:rPr lang="en-US" altLang="ko-KR" sz="1400" dirty="0">
                  <a:latin typeface="Times New Roman" panose="02020603050405020304" pitchFamily="18" charset="0"/>
                  <a:cs typeface="Times New Roman" panose="02020603050405020304" pitchFamily="18" charset="0"/>
                </a:rPr>
                <a:t>.</a:t>
              </a:r>
            </a:p>
          </p:txBody>
        </p:sp>
        <p:sp>
          <p:nvSpPr>
            <p:cNvPr id="45" name="TextBox 44">
              <a:extLst>
                <a:ext uri="{FF2B5EF4-FFF2-40B4-BE49-F238E27FC236}">
                  <a16:creationId xmlns:a16="http://schemas.microsoft.com/office/drawing/2014/main" xmlns="" id="{E9AC9F16-CB59-3691-D26F-49967F2E8C84}"/>
                </a:ext>
              </a:extLst>
            </p:cNvPr>
            <p:cNvSpPr txBox="1"/>
            <p:nvPr/>
          </p:nvSpPr>
          <p:spPr>
            <a:xfrm>
              <a:off x="997952" y="1947713"/>
              <a:ext cx="1538611" cy="268890"/>
            </a:xfrm>
            <a:prstGeom prst="rect">
              <a:avLst/>
            </a:prstGeom>
            <a:noFill/>
          </p:spPr>
          <p:txBody>
            <a:bodyPr wrap="square" rtlCol="0" anchor="ctr">
              <a:spAutoFit/>
            </a:bodyPr>
            <a:lstStyle/>
            <a:p>
              <a:pPr algn="ctr"/>
              <a:r>
                <a:rPr lang="fi-FI" altLang="ko-KR" sz="1300" b="1" dirty="0">
                  <a:solidFill>
                    <a:schemeClr val="tx1"/>
                  </a:solidFill>
                  <a:cs typeface="Arial" pitchFamily="34" charset="0"/>
                </a:rPr>
                <a:t>Peran Kepemimpinan Kepala Desa Dalam Pemberdayaan Masyarakat </a:t>
              </a:r>
              <a:endParaRPr lang="ko-KR" altLang="en-US" sz="1300" b="1" dirty="0">
                <a:solidFill>
                  <a:schemeClr val="tx1"/>
                </a:solidFill>
                <a:cs typeface="Arial" pitchFamily="34" charset="0"/>
              </a:endParaRPr>
            </a:p>
          </p:txBody>
        </p:sp>
      </p:grpSp>
      <p:grpSp>
        <p:nvGrpSpPr>
          <p:cNvPr id="46" name="Group 8">
            <a:extLst>
              <a:ext uri="{FF2B5EF4-FFF2-40B4-BE49-F238E27FC236}">
                <a16:creationId xmlns:a16="http://schemas.microsoft.com/office/drawing/2014/main" xmlns="" id="{6EB0D7A2-BECA-70B0-0743-E69820617220}"/>
              </a:ext>
            </a:extLst>
          </p:cNvPr>
          <p:cNvGrpSpPr/>
          <p:nvPr/>
        </p:nvGrpSpPr>
        <p:grpSpPr>
          <a:xfrm>
            <a:off x="4563142" y="1540525"/>
            <a:ext cx="3650560" cy="4122580"/>
            <a:chOff x="1005330" y="1927758"/>
            <a:chExt cx="1550463" cy="2251067"/>
          </a:xfrm>
        </p:grpSpPr>
        <p:sp>
          <p:nvSpPr>
            <p:cNvPr id="47" name="Text Placeholder 2">
              <a:extLst>
                <a:ext uri="{FF2B5EF4-FFF2-40B4-BE49-F238E27FC236}">
                  <a16:creationId xmlns:a16="http://schemas.microsoft.com/office/drawing/2014/main" xmlns="" id="{2D2A86EC-4FB3-04D7-DAF9-F880FDEF58F9}"/>
                </a:ext>
              </a:extLst>
            </p:cNvPr>
            <p:cNvSpPr txBox="1">
              <a:spLocks/>
            </p:cNvSpPr>
            <p:nvPr/>
          </p:nvSpPr>
          <p:spPr>
            <a:xfrm>
              <a:off x="1017182" y="2269762"/>
              <a:ext cx="1538611" cy="1909063"/>
            </a:xfrm>
            <a:prstGeom prst="rect">
              <a:avLst/>
            </a:prstGeom>
          </p:spPr>
          <p:txBody>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altLang="ko-KR" sz="1400" dirty="0">
                  <a:latin typeface="Times New Roman" panose="02020603050405020304" pitchFamily="18" charset="0"/>
                  <a:cs typeface="Times New Roman" panose="02020603050405020304" pitchFamily="18" charset="0"/>
                </a:rPr>
                <a:t>Dinas </a:t>
              </a:r>
              <a:r>
                <a:rPr lang="en-US" altLang="ko-KR" sz="1400" dirty="0" err="1">
                  <a:latin typeface="Times New Roman" panose="02020603050405020304" pitchFamily="18" charset="0"/>
                  <a:cs typeface="Times New Roman" panose="02020603050405020304" pitchFamily="18" charset="0"/>
                </a:rPr>
                <a:t>Ketahanan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Pangan</a:t>
              </a:r>
              <a:r>
                <a:rPr lang="en-US" altLang="ko-KR" sz="1400" dirty="0">
                  <a:latin typeface="Times New Roman" panose="02020603050405020304" pitchFamily="18" charset="0"/>
                  <a:cs typeface="Times New Roman" panose="02020603050405020304" pitchFamily="18" charset="0"/>
                </a:rPr>
                <a:t> dan </a:t>
              </a:r>
              <a:r>
                <a:rPr lang="en-US" altLang="ko-KR" sz="1400" dirty="0" err="1">
                  <a:latin typeface="Times New Roman" panose="02020603050405020304" pitchFamily="18" charset="0"/>
                  <a:cs typeface="Times New Roman" panose="02020603050405020304" pitchFamily="18" charset="0"/>
                </a:rPr>
                <a:t>Pertanian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menjalankan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perannya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berdasarkan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tanggung</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jawab</a:t>
              </a:r>
              <a:r>
                <a:rPr lang="en-US" altLang="ko-KR" sz="1400" dirty="0">
                  <a:latin typeface="Times New Roman" panose="02020603050405020304" pitchFamily="18" charset="0"/>
                  <a:cs typeface="Times New Roman" panose="02020603050405020304" pitchFamily="18" charset="0"/>
                </a:rPr>
                <a:t> dan </a:t>
              </a:r>
              <a:r>
                <a:rPr lang="en-US" altLang="ko-KR" sz="1400" dirty="0" err="1">
                  <a:latin typeface="Times New Roman" panose="02020603050405020304" pitchFamily="18" charset="0"/>
                  <a:cs typeface="Times New Roman" panose="02020603050405020304" pitchFamily="18" charset="0"/>
                </a:rPr>
                <a:t>tugas</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pangan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sebagaimana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diatur</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dalam</a:t>
              </a:r>
              <a:r>
                <a:rPr lang="en-US" altLang="ko-KR" sz="1400" dirty="0">
                  <a:latin typeface="Times New Roman" panose="02020603050405020304" pitchFamily="18" charset="0"/>
                  <a:cs typeface="Times New Roman" panose="02020603050405020304" pitchFamily="18" charset="0"/>
                </a:rPr>
                <a:t> Keputusan </a:t>
              </a:r>
              <a:r>
                <a:rPr lang="en-US" altLang="ko-KR" sz="1400" dirty="0" err="1">
                  <a:latin typeface="Times New Roman" panose="02020603050405020304" pitchFamily="18" charset="0"/>
                  <a:cs typeface="Times New Roman" panose="02020603050405020304" pitchFamily="18" charset="0"/>
                </a:rPr>
                <a:t>Gubernur</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Ngawi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Nomor</a:t>
              </a:r>
              <a:r>
                <a:rPr lang="en-US" altLang="ko-KR" sz="1400" dirty="0">
                  <a:latin typeface="Times New Roman" panose="02020603050405020304" pitchFamily="18" charset="0"/>
                  <a:cs typeface="Times New Roman" panose="02020603050405020304" pitchFamily="18" charset="0"/>
                </a:rPr>
                <a:t> 20 </a:t>
              </a:r>
              <a:r>
                <a:rPr lang="en-US" altLang="ko-KR" sz="1400" dirty="0" err="1">
                  <a:latin typeface="Times New Roman" panose="02020603050405020304" pitchFamily="18" charset="0"/>
                  <a:cs typeface="Times New Roman" panose="02020603050405020304" pitchFamily="18" charset="0"/>
                </a:rPr>
                <a:t>Tahun</a:t>
              </a:r>
              <a:r>
                <a:rPr lang="en-US" altLang="ko-KR" sz="1400" dirty="0">
                  <a:latin typeface="Times New Roman" panose="02020603050405020304" pitchFamily="18" charset="0"/>
                  <a:cs typeface="Times New Roman" panose="02020603050405020304" pitchFamily="18" charset="0"/>
                </a:rPr>
                <a:t> 2022 </a:t>
              </a:r>
              <a:r>
                <a:rPr lang="en-US" altLang="ko-KR" sz="1400" dirty="0" err="1">
                  <a:latin typeface="Times New Roman" panose="02020603050405020304" pitchFamily="18" charset="0"/>
                  <a:cs typeface="Times New Roman" panose="02020603050405020304" pitchFamily="18" charset="0"/>
                </a:rPr>
                <a:t>akan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dilaksanakan</a:t>
              </a:r>
              <a:r>
                <a:rPr lang="en-US" altLang="ko-KR" sz="1400" dirty="0">
                  <a:latin typeface="Times New Roman" panose="02020603050405020304" pitchFamily="18" charset="0"/>
                  <a:cs typeface="Times New Roman" panose="02020603050405020304" pitchFamily="18" charset="0"/>
                </a:rPr>
                <a:t> oleh </a:t>
              </a:r>
              <a:r>
                <a:rPr lang="en-US" altLang="ko-KR" sz="1400" dirty="0" err="1">
                  <a:latin typeface="Times New Roman" panose="02020603050405020304" pitchFamily="18" charset="0"/>
                  <a:cs typeface="Times New Roman" panose="02020603050405020304" pitchFamily="18" charset="0"/>
                </a:rPr>
                <a:t>pemberian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bantuan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benih</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kepada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petani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pemberian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alsint</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mesin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pertanian</a:t>
              </a:r>
              <a:r>
                <a:rPr lang="en-US" altLang="ko-KR" sz="1400" dirty="0">
                  <a:latin typeface="Times New Roman" panose="02020603050405020304" pitchFamily="18" charset="0"/>
                  <a:cs typeface="Times New Roman" panose="02020603050405020304" pitchFamily="18" charset="0"/>
                </a:rPr>
                <a:t>) dan </a:t>
              </a:r>
              <a:r>
                <a:rPr lang="en-US" altLang="ko-KR" sz="1400" dirty="0" err="1">
                  <a:latin typeface="Times New Roman" panose="02020603050405020304" pitchFamily="18" charset="0"/>
                  <a:cs typeface="Times New Roman" panose="02020603050405020304" pitchFamily="18" charset="0"/>
                </a:rPr>
                <a:t>sosialisasi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produksi</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pupuk</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organik</a:t>
              </a:r>
              <a:r>
                <a:rPr lang="en-US" altLang="ko-KR" sz="1400" dirty="0">
                  <a:latin typeface="Times New Roman" panose="02020603050405020304" pitchFamily="18" charset="0"/>
                  <a:cs typeface="Times New Roman" panose="02020603050405020304" pitchFamily="18" charset="0"/>
                </a:rPr>
                <a:t>. Peran </a:t>
              </a:r>
              <a:r>
                <a:rPr lang="en-US" altLang="ko-KR" sz="1400" dirty="0" err="1">
                  <a:latin typeface="Times New Roman" panose="02020603050405020304" pitchFamily="18" charset="0"/>
                  <a:cs typeface="Times New Roman" panose="02020603050405020304" pitchFamily="18" charset="0"/>
                </a:rPr>
                <a:t>kepemimpinan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dilaksanakan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dengan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pendampingan</a:t>
              </a:r>
              <a:r>
                <a:rPr lang="en-US" altLang="ko-KR" sz="1400" dirty="0">
                  <a:latin typeface="Times New Roman" panose="02020603050405020304" pitchFamily="18" charset="0"/>
                  <a:cs typeface="Times New Roman" panose="02020603050405020304" pitchFamily="18" charset="0"/>
                </a:rPr>
                <a:t> rutin </a:t>
              </a:r>
              <a:r>
                <a:rPr lang="en-US" altLang="ko-KR" sz="1400" dirty="0" err="1">
                  <a:latin typeface="Times New Roman" panose="02020603050405020304" pitchFamily="18" charset="0"/>
                  <a:cs typeface="Times New Roman" panose="02020603050405020304" pitchFamily="18" charset="0"/>
                </a:rPr>
                <a:t>terhadap</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kelompok</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petani</a:t>
              </a:r>
              <a:r>
                <a:rPr lang="en-US" altLang="ko-KR" sz="1400" dirty="0">
                  <a:latin typeface="Times New Roman" panose="02020603050405020304" pitchFamily="18" charset="0"/>
                  <a:cs typeface="Times New Roman" panose="02020603050405020304" pitchFamily="18" charset="0"/>
                </a:rPr>
                <a:t>. Peran </a:t>
              </a:r>
              <a:r>
                <a:rPr lang="en-US" altLang="ko-KR" sz="1400" dirty="0" err="1">
                  <a:latin typeface="Times New Roman" panose="02020603050405020304" pitchFamily="18" charset="0"/>
                  <a:cs typeface="Times New Roman" panose="02020603050405020304" pitchFamily="18" charset="0"/>
                </a:rPr>
                <a:t>dalam</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pengendalian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hama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dilakukan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dengan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melakukan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pengendalian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hama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tikus</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dengan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kegiatan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gerdal</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pembasmian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secara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simultan</a:t>
              </a:r>
              <a:r>
                <a:rPr lang="en-US" altLang="ko-KR" sz="1400" dirty="0">
                  <a:latin typeface="Times New Roman" panose="02020603050405020304" pitchFamily="18" charset="0"/>
                  <a:cs typeface="Times New Roman" panose="02020603050405020304" pitchFamily="18" charset="0"/>
                </a:rPr>
                <a:t> dan </a:t>
              </a:r>
              <a:r>
                <a:rPr lang="en-US" altLang="ko-KR" sz="1400" dirty="0" err="1">
                  <a:latin typeface="Times New Roman" panose="02020603050405020304" pitchFamily="18" charset="0"/>
                  <a:cs typeface="Times New Roman" panose="02020603050405020304" pitchFamily="18" charset="0"/>
                </a:rPr>
                <a:t>membantu</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pembiayaan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pembangunan</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rubuha</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rumah</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burung</a:t>
              </a:r>
              <a:r>
                <a:rPr lang="en-US" altLang="ko-KR" sz="1400" dirty="0">
                  <a:latin typeface="Times New Roman" panose="02020603050405020304" pitchFamily="18" charset="0"/>
                  <a:cs typeface="Times New Roman" panose="02020603050405020304" pitchFamily="18" charset="0"/>
                </a:rPr>
                <a:t> </a:t>
              </a:r>
              <a:r>
                <a:rPr lang="en-US" altLang="ko-KR" sz="1400" dirty="0" err="1">
                  <a:latin typeface="Times New Roman" panose="02020603050405020304" pitchFamily="18" charset="0"/>
                  <a:cs typeface="Times New Roman" panose="02020603050405020304" pitchFamily="18" charset="0"/>
                </a:rPr>
                <a:t>hantu</a:t>
              </a:r>
              <a:r>
                <a:rPr lang="en-US" altLang="ko-KR" sz="1400" dirty="0">
                  <a:latin typeface="Times New Roman" panose="02020603050405020304" pitchFamily="18" charset="0"/>
                  <a:cs typeface="Times New Roman" panose="02020603050405020304" pitchFamily="18" charset="0"/>
                </a:rPr>
                <a:t>). </a:t>
              </a:r>
            </a:p>
          </p:txBody>
        </p:sp>
        <p:sp>
          <p:nvSpPr>
            <p:cNvPr id="48" name="TextBox 47">
              <a:extLst>
                <a:ext uri="{FF2B5EF4-FFF2-40B4-BE49-F238E27FC236}">
                  <a16:creationId xmlns:a16="http://schemas.microsoft.com/office/drawing/2014/main" xmlns="" id="{801E5C73-FBBB-5D08-C646-E76003A2B679}"/>
                </a:ext>
              </a:extLst>
            </p:cNvPr>
            <p:cNvSpPr txBox="1"/>
            <p:nvPr/>
          </p:nvSpPr>
          <p:spPr>
            <a:xfrm>
              <a:off x="1005330" y="1927758"/>
              <a:ext cx="1538611" cy="378127"/>
            </a:xfrm>
            <a:prstGeom prst="rect">
              <a:avLst/>
            </a:prstGeom>
            <a:noFill/>
          </p:spPr>
          <p:txBody>
            <a:bodyPr wrap="square" rtlCol="0" anchor="ctr">
              <a:spAutoFit/>
            </a:bodyPr>
            <a:lstStyle/>
            <a:p>
              <a:pPr algn="ctr"/>
              <a:r>
                <a:rPr lang="fi-FI" altLang="ko-KR" sz="1300" b="1" dirty="0">
                  <a:solidFill>
                    <a:schemeClr val="tx1"/>
                  </a:solidFill>
                  <a:cs typeface="Arial" pitchFamily="34" charset="0"/>
                </a:rPr>
                <a:t>Peran Dinas Ketahanan Pangan Dan Pertanian Dalam Meningkatkan Produksi Padi</a:t>
              </a:r>
              <a:endParaRPr lang="ko-KR" altLang="en-US" sz="1300" b="1" dirty="0">
                <a:solidFill>
                  <a:schemeClr val="tx1"/>
                </a:solidFill>
                <a:cs typeface="Arial" pitchFamily="34" charset="0"/>
              </a:endParaRPr>
            </a:p>
          </p:txBody>
        </p:sp>
      </p:grpSp>
      <p:pic>
        <p:nvPicPr>
          <p:cNvPr id="50" name="Picture 49">
            <a:extLst>
              <a:ext uri="{FF2B5EF4-FFF2-40B4-BE49-F238E27FC236}">
                <a16:creationId xmlns:a16="http://schemas.microsoft.com/office/drawing/2014/main" xmlns="" id="{A4BC707A-9BA8-4FC0-061C-03655DCE3636}"/>
              </a:ext>
            </a:extLst>
          </p:cNvPr>
          <p:cNvPicPr>
            <a:picLocks noChangeAspect="1"/>
          </p:cNvPicPr>
          <p:nvPr/>
        </p:nvPicPr>
        <p:blipFill rotWithShape="1">
          <a:blip r:embed="rId3"/>
          <a:srcRect l="8264" t="13974" r="7946" b="15337"/>
          <a:stretch/>
        </p:blipFill>
        <p:spPr>
          <a:xfrm>
            <a:off x="8627736" y="4581128"/>
            <a:ext cx="2004767" cy="174064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a:t>METODE PENELITIAN</a:t>
            </a:r>
          </a:p>
        </p:txBody>
      </p:sp>
      <p:pic>
        <p:nvPicPr>
          <p:cNvPr id="4" name="Picture 3" descr="20.jpg"/>
          <p:cNvPicPr>
            <a:picLocks noChangeAspect="1"/>
          </p:cNvPicPr>
          <p:nvPr/>
        </p:nvPicPr>
        <p:blipFill>
          <a:blip r:embed="rId3">
            <a:lum bright="20000" contrast="-10000"/>
          </a:blip>
          <a:srcRect l="11067" t="9547" r="5929" b="11307"/>
          <a:stretch>
            <a:fillRect/>
          </a:stretch>
        </p:blipFill>
        <p:spPr>
          <a:xfrm>
            <a:off x="4667240" y="2714620"/>
            <a:ext cx="2286016" cy="1714512"/>
          </a:xfrm>
          <a:prstGeom prst="rect">
            <a:avLst/>
          </a:prstGeom>
        </p:spPr>
      </p:pic>
      <p:cxnSp>
        <p:nvCxnSpPr>
          <p:cNvPr id="6" name="Elbow Connector 5"/>
          <p:cNvCxnSpPr/>
          <p:nvPr/>
        </p:nvCxnSpPr>
        <p:spPr>
          <a:xfrm rot="10800000" flipV="1">
            <a:off x="2738415" y="3929066"/>
            <a:ext cx="1714512" cy="500066"/>
          </a:xfrm>
          <a:prstGeom prst="bentConnector3">
            <a:avLst>
              <a:gd name="adj1" fmla="val 50000"/>
            </a:avLst>
          </a:prstGeom>
          <a:ln>
            <a:prstDash val="lgDashDot"/>
            <a:tailEnd type="arrow"/>
          </a:ln>
        </p:spPr>
        <p:style>
          <a:lnRef idx="1">
            <a:schemeClr val="accent1"/>
          </a:lnRef>
          <a:fillRef idx="0">
            <a:schemeClr val="accent1"/>
          </a:fillRef>
          <a:effectRef idx="0">
            <a:schemeClr val="accent1"/>
          </a:effectRef>
          <a:fontRef idx="minor">
            <a:schemeClr val="tx1"/>
          </a:fontRef>
        </p:style>
      </p:cxnSp>
      <p:cxnSp>
        <p:nvCxnSpPr>
          <p:cNvPr id="15" name="Elbow Connector 14"/>
          <p:cNvCxnSpPr/>
          <p:nvPr/>
        </p:nvCxnSpPr>
        <p:spPr>
          <a:xfrm rot="10800000">
            <a:off x="2738414" y="2928934"/>
            <a:ext cx="1714512" cy="428628"/>
          </a:xfrm>
          <a:prstGeom prst="bentConnector3">
            <a:avLst>
              <a:gd name="adj1" fmla="val 50000"/>
            </a:avLst>
          </a:prstGeom>
          <a:ln>
            <a:prstDash val="lgDashDot"/>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p:nvPr/>
        </p:nvCxnSpPr>
        <p:spPr>
          <a:xfrm flipV="1">
            <a:off x="7096132" y="2857496"/>
            <a:ext cx="1714512" cy="500066"/>
          </a:xfrm>
          <a:prstGeom prst="bentConnector3">
            <a:avLst>
              <a:gd name="adj1" fmla="val 50000"/>
            </a:avLst>
          </a:prstGeom>
          <a:ln>
            <a:prstDash val="lgDashDot"/>
            <a:tailEnd type="arrow"/>
          </a:ln>
        </p:spPr>
        <p:style>
          <a:lnRef idx="1">
            <a:schemeClr val="accent1"/>
          </a:lnRef>
          <a:fillRef idx="0">
            <a:schemeClr val="accent1"/>
          </a:fillRef>
          <a:effectRef idx="0">
            <a:schemeClr val="accent1"/>
          </a:effectRef>
          <a:fontRef idx="minor">
            <a:schemeClr val="tx1"/>
          </a:fontRef>
        </p:style>
      </p:cxnSp>
      <p:cxnSp>
        <p:nvCxnSpPr>
          <p:cNvPr id="23" name="Elbow Connector 22"/>
          <p:cNvCxnSpPr>
            <a:cxnSpLocks/>
          </p:cNvCxnSpPr>
          <p:nvPr/>
        </p:nvCxnSpPr>
        <p:spPr>
          <a:xfrm>
            <a:off x="7150633" y="4071148"/>
            <a:ext cx="1676287" cy="715571"/>
          </a:xfrm>
          <a:prstGeom prst="bentConnector3">
            <a:avLst>
              <a:gd name="adj1" fmla="val 50000"/>
            </a:avLst>
          </a:prstGeom>
          <a:ln>
            <a:prstDash val="lgDashDot"/>
            <a:tailEnd type="arrow"/>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5400000" flipH="1" flipV="1">
            <a:off x="5524099" y="2428471"/>
            <a:ext cx="571504" cy="794"/>
          </a:xfrm>
          <a:prstGeom prst="bentConnector3">
            <a:avLst>
              <a:gd name="adj1" fmla="val 50000"/>
            </a:avLst>
          </a:prstGeom>
          <a:ln>
            <a:prstDash val="lgDashDot"/>
            <a:tailEnd type="arrow"/>
          </a:ln>
        </p:spPr>
        <p:style>
          <a:lnRef idx="1">
            <a:schemeClr val="accent1"/>
          </a:lnRef>
          <a:fillRef idx="0">
            <a:schemeClr val="accent1"/>
          </a:fillRef>
          <a:effectRef idx="0">
            <a:schemeClr val="accent1"/>
          </a:effectRef>
          <a:fontRef idx="minor">
            <a:schemeClr val="tx1"/>
          </a:fontRef>
        </p:style>
      </p:cxnSp>
      <p:cxnSp>
        <p:nvCxnSpPr>
          <p:cNvPr id="34" name="Elbow Connector 33"/>
          <p:cNvCxnSpPr/>
          <p:nvPr/>
        </p:nvCxnSpPr>
        <p:spPr>
          <a:xfrm rot="5400000">
            <a:off x="5559421" y="4750603"/>
            <a:ext cx="500860" cy="794"/>
          </a:xfrm>
          <a:prstGeom prst="bentConnector3">
            <a:avLst>
              <a:gd name="adj1" fmla="val 50000"/>
            </a:avLst>
          </a:prstGeom>
          <a:ln>
            <a:prstDash val="lgDashDot"/>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523837" y="1857364"/>
            <a:ext cx="2071702" cy="1477328"/>
          </a:xfrm>
          <a:prstGeom prst="rect">
            <a:avLst/>
          </a:prstGeom>
          <a:noFill/>
        </p:spPr>
        <p:txBody>
          <a:bodyPr wrap="square" rtlCol="0">
            <a:spAutoFit/>
          </a:bodyPr>
          <a:lstStyle/>
          <a:p>
            <a:pPr algn="ctr"/>
            <a:r>
              <a:rPr lang="id-ID" sz="1800" dirty="0">
                <a:latin typeface="Times New Roman" pitchFamily="18" charset="0"/>
                <a:cs typeface="Times New Roman" pitchFamily="18" charset="0"/>
              </a:rPr>
              <a:t>Teknik Pengumpulan Data :</a:t>
            </a:r>
          </a:p>
          <a:p>
            <a:pPr marL="342900" indent="-342900">
              <a:buAutoNum type="arabicPeriod"/>
            </a:pPr>
            <a:r>
              <a:rPr lang="id-ID" sz="1800" dirty="0">
                <a:latin typeface="Times New Roman" pitchFamily="18" charset="0"/>
                <a:cs typeface="Times New Roman" pitchFamily="18" charset="0"/>
              </a:rPr>
              <a:t>Wawancara</a:t>
            </a:r>
          </a:p>
          <a:p>
            <a:pPr marL="342900" indent="-342900">
              <a:buAutoNum type="arabicPeriod"/>
            </a:pPr>
            <a:r>
              <a:rPr lang="id-ID" sz="1800" dirty="0">
                <a:latin typeface="Times New Roman" pitchFamily="18" charset="0"/>
                <a:cs typeface="Times New Roman" pitchFamily="18" charset="0"/>
              </a:rPr>
              <a:t>Dokumentasi</a:t>
            </a:r>
          </a:p>
          <a:p>
            <a:pPr marL="342900" indent="-342900">
              <a:buAutoNum type="arabicPeriod"/>
            </a:pPr>
            <a:r>
              <a:rPr lang="id-ID" sz="1800" dirty="0">
                <a:latin typeface="Times New Roman" pitchFamily="18" charset="0"/>
                <a:cs typeface="Times New Roman" pitchFamily="18" charset="0"/>
              </a:rPr>
              <a:t>Sumber data</a:t>
            </a:r>
          </a:p>
        </p:txBody>
      </p:sp>
      <p:sp>
        <p:nvSpPr>
          <p:cNvPr id="39" name="TextBox 38"/>
          <p:cNvSpPr txBox="1"/>
          <p:nvPr/>
        </p:nvSpPr>
        <p:spPr>
          <a:xfrm>
            <a:off x="4738678" y="1500174"/>
            <a:ext cx="2071702" cy="646331"/>
          </a:xfrm>
          <a:prstGeom prst="rect">
            <a:avLst/>
          </a:prstGeom>
          <a:noFill/>
        </p:spPr>
        <p:txBody>
          <a:bodyPr wrap="square" rtlCol="0">
            <a:spAutoFit/>
          </a:bodyPr>
          <a:lstStyle/>
          <a:p>
            <a:pPr algn="ctr"/>
            <a:r>
              <a:rPr lang="id-ID" sz="1800" dirty="0">
                <a:latin typeface="Times New Roman" pitchFamily="18" charset="0"/>
                <a:cs typeface="Times New Roman" pitchFamily="18" charset="0"/>
              </a:rPr>
              <a:t>Metode Penelitian  :  </a:t>
            </a:r>
          </a:p>
          <a:p>
            <a:pPr algn="ctr"/>
            <a:r>
              <a:rPr lang="id-ID" sz="1800" dirty="0">
                <a:latin typeface="Times New Roman" pitchFamily="18" charset="0"/>
                <a:cs typeface="Times New Roman" pitchFamily="18" charset="0"/>
              </a:rPr>
              <a:t>Deskriptif Kualitatif</a:t>
            </a:r>
          </a:p>
        </p:txBody>
      </p:sp>
      <p:sp>
        <p:nvSpPr>
          <p:cNvPr id="40" name="TextBox 39"/>
          <p:cNvSpPr txBox="1"/>
          <p:nvPr/>
        </p:nvSpPr>
        <p:spPr>
          <a:xfrm>
            <a:off x="380960" y="3929066"/>
            <a:ext cx="2357454" cy="1846659"/>
          </a:xfrm>
          <a:prstGeom prst="rect">
            <a:avLst/>
          </a:prstGeom>
          <a:noFill/>
        </p:spPr>
        <p:txBody>
          <a:bodyPr wrap="square" rtlCol="0">
            <a:spAutoFit/>
          </a:bodyPr>
          <a:lstStyle/>
          <a:p>
            <a:pPr algn="ctr"/>
            <a:r>
              <a:rPr lang="id-ID" sz="1800" dirty="0">
                <a:latin typeface="Times New Roman" pitchFamily="18" charset="0"/>
                <a:cs typeface="Times New Roman" pitchFamily="18" charset="0"/>
              </a:rPr>
              <a:t>Teknik Analisis Data :</a:t>
            </a:r>
          </a:p>
          <a:p>
            <a:pPr algn="just"/>
            <a:r>
              <a:rPr lang="id-ID" sz="1600" dirty="0">
                <a:latin typeface="Times New Roman" pitchFamily="18" charset="0"/>
                <a:cs typeface="Times New Roman" pitchFamily="18" charset="0"/>
              </a:rPr>
              <a:t>Analisis Interaktif dari Miles &amp; Huberman (1992; 16) dengan menggunakan cara pengumpulan data, reduksi data, penyajian data dan kesimpulan.</a:t>
            </a:r>
          </a:p>
        </p:txBody>
      </p:sp>
      <p:sp>
        <p:nvSpPr>
          <p:cNvPr id="41" name="TextBox 40"/>
          <p:cNvSpPr txBox="1"/>
          <p:nvPr/>
        </p:nvSpPr>
        <p:spPr>
          <a:xfrm>
            <a:off x="3667108" y="5072074"/>
            <a:ext cx="4286280" cy="1107996"/>
          </a:xfrm>
          <a:prstGeom prst="rect">
            <a:avLst/>
          </a:prstGeom>
          <a:noFill/>
        </p:spPr>
        <p:txBody>
          <a:bodyPr wrap="square" rtlCol="0">
            <a:spAutoFit/>
          </a:bodyPr>
          <a:lstStyle/>
          <a:p>
            <a:pPr algn="ctr"/>
            <a:r>
              <a:rPr lang="id-ID" sz="1800" dirty="0">
                <a:latin typeface="Times New Roman" pitchFamily="18" charset="0"/>
                <a:cs typeface="Times New Roman" pitchFamily="18" charset="0"/>
              </a:rPr>
              <a:t>Jenis Penelitian  :  </a:t>
            </a:r>
          </a:p>
          <a:p>
            <a:pPr algn="ctr"/>
            <a:r>
              <a:rPr lang="id-ID" sz="1600" dirty="0">
                <a:latin typeface="Times New Roman" pitchFamily="18" charset="0"/>
                <a:cs typeface="Times New Roman" pitchFamily="18" charset="0"/>
              </a:rPr>
              <a:t>Deskriptif memusatkan perhatian pada masalah-masalah yang terdapat pada Badan Usaha Milik Desa Karangtanjung</a:t>
            </a:r>
          </a:p>
        </p:txBody>
      </p:sp>
      <p:sp>
        <p:nvSpPr>
          <p:cNvPr id="42" name="TextBox 41"/>
          <p:cNvSpPr txBox="1"/>
          <p:nvPr/>
        </p:nvSpPr>
        <p:spPr>
          <a:xfrm>
            <a:off x="8794839" y="4660158"/>
            <a:ext cx="2786082" cy="1107996"/>
          </a:xfrm>
          <a:prstGeom prst="rect">
            <a:avLst/>
          </a:prstGeom>
          <a:noFill/>
        </p:spPr>
        <p:txBody>
          <a:bodyPr wrap="square" rtlCol="0">
            <a:spAutoFit/>
          </a:bodyPr>
          <a:lstStyle/>
          <a:p>
            <a:pPr algn="just"/>
            <a:r>
              <a:rPr lang="id-ID" sz="1800" dirty="0">
                <a:latin typeface="Times New Roman" pitchFamily="18" charset="0"/>
                <a:cs typeface="Times New Roman" pitchFamily="18" charset="0"/>
              </a:rPr>
              <a:t>Lokasi Penelitian:</a:t>
            </a:r>
            <a:r>
              <a:rPr lang="id-ID" sz="1800" dirty="0"/>
              <a:t> </a:t>
            </a:r>
          </a:p>
          <a:p>
            <a:pPr algn="just"/>
            <a:r>
              <a:rPr lang="id-ID" sz="1600" dirty="0">
                <a:latin typeface="Times New Roman" pitchFamily="18" charset="0"/>
                <a:cs typeface="Times New Roman" pitchFamily="18" charset="0"/>
              </a:rPr>
              <a:t>Desa Karangtanjung lebih tepatnya di </a:t>
            </a:r>
            <a:r>
              <a:rPr lang="en-GB" sz="1600" dirty="0" err="1">
                <a:latin typeface="Times New Roman" pitchFamily="18" charset="0"/>
                <a:cs typeface="Times New Roman" pitchFamily="18" charset="0"/>
              </a:rPr>
              <a:t>Pertanian</a:t>
            </a:r>
            <a:r>
              <a:rPr lang="id-ID" sz="1600" dirty="0">
                <a:latin typeface="Times New Roman" pitchFamily="18" charset="0"/>
                <a:cs typeface="Times New Roman" pitchFamily="18" charset="0"/>
              </a:rPr>
              <a:t> Desa Karangtanjung.</a:t>
            </a:r>
            <a:endParaRPr lang="id-ID" sz="1800" dirty="0">
              <a:latin typeface="Times New Roman" pitchFamily="18" charset="0"/>
              <a:cs typeface="Times New Roman" pitchFamily="18" charset="0"/>
            </a:endParaRPr>
          </a:p>
        </p:txBody>
      </p:sp>
      <p:sp>
        <p:nvSpPr>
          <p:cNvPr id="43" name="TextBox 42"/>
          <p:cNvSpPr txBox="1"/>
          <p:nvPr/>
        </p:nvSpPr>
        <p:spPr>
          <a:xfrm>
            <a:off x="8779296" y="1915247"/>
            <a:ext cx="2857520" cy="2585323"/>
          </a:xfrm>
          <a:prstGeom prst="rect">
            <a:avLst/>
          </a:prstGeom>
          <a:noFill/>
        </p:spPr>
        <p:txBody>
          <a:bodyPr wrap="square" rtlCol="0">
            <a:spAutoFit/>
          </a:bodyPr>
          <a:lstStyle/>
          <a:p>
            <a:r>
              <a:rPr lang="id-ID" sz="1800" dirty="0">
                <a:latin typeface="Times New Roman" pitchFamily="18" charset="0"/>
                <a:cs typeface="Times New Roman" pitchFamily="18" charset="0"/>
              </a:rPr>
              <a:t>Teknik Penentuan Informan:</a:t>
            </a:r>
            <a:r>
              <a:rPr lang="id-ID" sz="1800" dirty="0"/>
              <a:t> </a:t>
            </a:r>
          </a:p>
          <a:p>
            <a:pPr algn="just"/>
            <a:r>
              <a:rPr lang="en-GB" sz="1600" dirty="0">
                <a:latin typeface="Times New Roman" pitchFamily="18" charset="0"/>
                <a:cs typeface="Times New Roman" pitchFamily="18" charset="0"/>
              </a:rPr>
              <a:t>T</a:t>
            </a:r>
            <a:r>
              <a:rPr lang="id-ID" sz="1600" dirty="0">
                <a:latin typeface="Times New Roman" pitchFamily="18" charset="0"/>
                <a:cs typeface="Times New Roman" pitchFamily="18" charset="0"/>
              </a:rPr>
              <a:t>eknik sampling bertujuan (Puporsive Sampling) karna anggota sampel yang dipilih secara khusus berdasarkan tujuan penelitian (Husaini, 2009:45). Informan dalam penelitian ini yaitu ketua gapoktan, pemerintah desa, dan petani Desa Karangtanjung.</a:t>
            </a:r>
            <a:endParaRPr lang="id-ID" sz="1800" dirty="0">
              <a:latin typeface="Times New Roman" pitchFamily="18" charset="0"/>
              <a:cs typeface="Times New Roman" pitchFamily="18" charset="0"/>
            </a:endParaRPr>
          </a:p>
        </p:txBody>
      </p:sp>
      <p:pic>
        <p:nvPicPr>
          <p:cNvPr id="7" name="Picture 6">
            <a:extLst>
              <a:ext uri="{FF2B5EF4-FFF2-40B4-BE49-F238E27FC236}">
                <a16:creationId xmlns:a16="http://schemas.microsoft.com/office/drawing/2014/main" xmlns="" id="{7658E5A8-0529-8371-06F4-0004D76A7904}"/>
              </a:ext>
            </a:extLst>
          </p:cNvPr>
          <p:cNvPicPr>
            <a:picLocks noChangeAspect="1"/>
          </p:cNvPicPr>
          <p:nvPr/>
        </p:nvPicPr>
        <p:blipFill>
          <a:blip r:embed="rId4"/>
          <a:stretch>
            <a:fillRect/>
          </a:stretch>
        </p:blipFill>
        <p:spPr>
          <a:xfrm>
            <a:off x="4535424" y="1868424"/>
            <a:ext cx="3121152" cy="3121152"/>
          </a:xfrm>
          <a:prstGeom prst="rect">
            <a:avLst/>
          </a:prstGeom>
        </p:spPr>
      </p:pic>
      <p:pic>
        <p:nvPicPr>
          <p:cNvPr id="9" name="Picture 8">
            <a:extLst>
              <a:ext uri="{FF2B5EF4-FFF2-40B4-BE49-F238E27FC236}">
                <a16:creationId xmlns:a16="http://schemas.microsoft.com/office/drawing/2014/main" xmlns="" id="{B4D96E02-261A-1EA3-D9AD-A4C0DD6BC937}"/>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50000"/>
                    </a14:imgEffect>
                    <a14:imgEffect>
                      <a14:brightnessContrast bright="20000" contrast="-40000"/>
                    </a14:imgEffect>
                  </a14:imgLayer>
                </a14:imgProps>
              </a:ext>
            </a:extLst>
          </a:blip>
          <a:srcRect t="12667"/>
          <a:stretch/>
        </p:blipFill>
        <p:spPr>
          <a:xfrm>
            <a:off x="4381500" y="1988840"/>
            <a:ext cx="3429000" cy="336897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a:t>PEMBAHASAN HASIL PENELITIAN</a:t>
            </a:r>
            <a:endParaRPr lang="en-US" dirty="0"/>
          </a:p>
        </p:txBody>
      </p:sp>
      <p:sp>
        <p:nvSpPr>
          <p:cNvPr id="3" name="Text Placeholder 2"/>
          <p:cNvSpPr>
            <a:spLocks noGrp="1"/>
          </p:cNvSpPr>
          <p:nvPr>
            <p:ph type="body" idx="1"/>
          </p:nvPr>
        </p:nvSpPr>
        <p:spPr/>
        <p:txBody>
          <a:bodyPr/>
          <a:lstStyle/>
          <a:p>
            <a:pPr marL="50800" lvl="0" indent="0" algn="ctr">
              <a:buNone/>
            </a:pPr>
            <a:r>
              <a:rPr lang="en-US" b="1" dirty="0"/>
              <a:t>Model </a:t>
            </a:r>
            <a:r>
              <a:rPr lang="en-US" b="1" dirty="0" err="1"/>
              <a:t>Kerangka</a:t>
            </a:r>
            <a:r>
              <a:rPr lang="en-US" b="1" dirty="0"/>
              <a:t> </a:t>
            </a:r>
            <a:r>
              <a:rPr lang="en-US" b="1" dirty="0" err="1"/>
              <a:t>Analisis</a:t>
            </a:r>
            <a:r>
              <a:rPr lang="en-US" b="1" dirty="0"/>
              <a:t> </a:t>
            </a:r>
            <a:endParaRPr lang="en-US" dirty="0"/>
          </a:p>
          <a:p>
            <a:pPr marL="50800" indent="0">
              <a:buNone/>
            </a:pPr>
            <a:endParaRPr lang="en-US" dirty="0"/>
          </a:p>
        </p:txBody>
      </p:sp>
      <p:sp>
        <p:nvSpPr>
          <p:cNvPr id="4" name="Rectangle 3"/>
          <p:cNvSpPr/>
          <p:nvPr/>
        </p:nvSpPr>
        <p:spPr>
          <a:xfrm>
            <a:off x="2839797" y="1981667"/>
            <a:ext cx="3837448" cy="1332138"/>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342900" lvl="0" indent="-342900" algn="just">
              <a:spcAft>
                <a:spcPts val="0"/>
              </a:spcAft>
              <a:buFont typeface="+mj-lt"/>
              <a:buAutoNum type="arabicParenR"/>
            </a:pPr>
            <a:r>
              <a:rPr lang="en-US" sz="1600" dirty="0" err="1">
                <a:effectLst/>
                <a:latin typeface="Times New Roman" panose="02020603050405020304" pitchFamily="18" charset="0"/>
                <a:ea typeface="Times New Roman" panose="02020603050405020304" pitchFamily="18" charset="0"/>
              </a:rPr>
              <a:t>Peran</a:t>
            </a:r>
            <a:r>
              <a:rPr lang="en-US" sz="1600" dirty="0">
                <a:effectLst/>
                <a:latin typeface="Times New Roman" panose="02020603050405020304" pitchFamily="18" charset="0"/>
                <a:ea typeface="Times New Roman" panose="02020603050405020304" pitchFamily="18" charset="0"/>
              </a:rPr>
              <a:t> </a:t>
            </a:r>
            <a:r>
              <a:rPr lang="en-US" sz="1600" dirty="0" err="1">
                <a:effectLst/>
                <a:latin typeface="Times New Roman" panose="02020603050405020304" pitchFamily="18" charset="0"/>
                <a:ea typeface="Times New Roman" panose="02020603050405020304" pitchFamily="18" charset="0"/>
              </a:rPr>
              <a:t>Pemerintah</a:t>
            </a:r>
            <a:r>
              <a:rPr lang="en-US" sz="1600" dirty="0">
                <a:effectLst/>
                <a:latin typeface="Times New Roman" panose="02020603050405020304" pitchFamily="18" charset="0"/>
                <a:ea typeface="Times New Roman" panose="02020603050405020304" pitchFamily="18" charset="0"/>
              </a:rPr>
              <a:t> </a:t>
            </a:r>
            <a:r>
              <a:rPr lang="en-US" sz="1600" dirty="0" err="1">
                <a:effectLst/>
                <a:latin typeface="Times New Roman" panose="02020603050405020304" pitchFamily="18" charset="0"/>
                <a:ea typeface="Times New Roman" panose="02020603050405020304" pitchFamily="18" charset="0"/>
              </a:rPr>
              <a:t>sebagai</a:t>
            </a:r>
            <a:r>
              <a:rPr lang="en-US" sz="1600" dirty="0">
                <a:effectLst/>
                <a:latin typeface="Times New Roman" panose="02020603050405020304" pitchFamily="18" charset="0"/>
                <a:ea typeface="Times New Roman" panose="02020603050405020304" pitchFamily="18" charset="0"/>
              </a:rPr>
              <a:t>   </a:t>
            </a:r>
            <a:r>
              <a:rPr lang="en-US" sz="1600" dirty="0" err="1">
                <a:effectLst/>
                <a:latin typeface="Times New Roman" panose="02020603050405020304" pitchFamily="18" charset="0"/>
                <a:ea typeface="Times New Roman" panose="02020603050405020304" pitchFamily="18" charset="0"/>
              </a:rPr>
              <a:t>Stabilisator</a:t>
            </a:r>
            <a:endParaRPr lang="en-US" sz="1600" dirty="0">
              <a:effectLst/>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arenR"/>
            </a:pPr>
            <a:r>
              <a:rPr lang="en-US" sz="1600" dirty="0" err="1">
                <a:effectLst/>
                <a:latin typeface="Times New Roman" panose="02020603050405020304" pitchFamily="18" charset="0"/>
                <a:ea typeface="Times New Roman" panose="02020603050405020304" pitchFamily="18" charset="0"/>
              </a:rPr>
              <a:t>Peran</a:t>
            </a:r>
            <a:r>
              <a:rPr lang="en-US" sz="1600" dirty="0">
                <a:effectLst/>
                <a:latin typeface="Times New Roman" panose="02020603050405020304" pitchFamily="18" charset="0"/>
                <a:ea typeface="Times New Roman" panose="02020603050405020304" pitchFamily="18" charset="0"/>
              </a:rPr>
              <a:t> </a:t>
            </a:r>
            <a:r>
              <a:rPr lang="en-US" sz="1600" dirty="0" err="1">
                <a:effectLst/>
                <a:latin typeface="Times New Roman" panose="02020603050405020304" pitchFamily="18" charset="0"/>
                <a:ea typeface="Times New Roman" panose="02020603050405020304" pitchFamily="18" charset="0"/>
              </a:rPr>
              <a:t>Pemerintah</a:t>
            </a:r>
            <a:r>
              <a:rPr lang="en-US" sz="1600" dirty="0">
                <a:effectLst/>
                <a:latin typeface="Times New Roman" panose="02020603050405020304" pitchFamily="18" charset="0"/>
                <a:ea typeface="Times New Roman" panose="02020603050405020304" pitchFamily="18" charset="0"/>
              </a:rPr>
              <a:t> </a:t>
            </a:r>
            <a:r>
              <a:rPr lang="en-US" sz="1600" dirty="0" err="1">
                <a:effectLst/>
                <a:latin typeface="Times New Roman" panose="02020603050405020304" pitchFamily="18" charset="0"/>
                <a:ea typeface="Times New Roman" panose="02020603050405020304" pitchFamily="18" charset="0"/>
              </a:rPr>
              <a:t>sebagai</a:t>
            </a:r>
            <a:r>
              <a:rPr lang="en-US" sz="1600" dirty="0">
                <a:effectLst/>
                <a:latin typeface="Times New Roman" panose="02020603050405020304" pitchFamily="18" charset="0"/>
                <a:ea typeface="Times New Roman" panose="02020603050405020304" pitchFamily="18" charset="0"/>
              </a:rPr>
              <a:t>   </a:t>
            </a:r>
            <a:r>
              <a:rPr lang="en-US" sz="1600" dirty="0" err="1">
                <a:effectLst/>
                <a:latin typeface="Times New Roman" panose="02020603050405020304" pitchFamily="18" charset="0"/>
                <a:ea typeface="Times New Roman" panose="02020603050405020304" pitchFamily="18" charset="0"/>
              </a:rPr>
              <a:t>Inovator</a:t>
            </a:r>
            <a:endParaRPr lang="en-US" sz="1600" dirty="0">
              <a:effectLst/>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arenR"/>
            </a:pPr>
            <a:r>
              <a:rPr lang="en-US" sz="1600" dirty="0" err="1">
                <a:effectLst/>
                <a:latin typeface="Times New Roman" panose="02020603050405020304" pitchFamily="18" charset="0"/>
                <a:ea typeface="Times New Roman" panose="02020603050405020304" pitchFamily="18" charset="0"/>
              </a:rPr>
              <a:t>Peran</a:t>
            </a:r>
            <a:r>
              <a:rPr lang="en-US" sz="1600" dirty="0">
                <a:effectLst/>
                <a:latin typeface="Times New Roman" panose="02020603050405020304" pitchFamily="18" charset="0"/>
                <a:ea typeface="Times New Roman" panose="02020603050405020304" pitchFamily="18" charset="0"/>
              </a:rPr>
              <a:t> </a:t>
            </a:r>
            <a:r>
              <a:rPr lang="en-US" sz="1600" dirty="0" err="1">
                <a:effectLst/>
                <a:latin typeface="Times New Roman" panose="02020603050405020304" pitchFamily="18" charset="0"/>
                <a:ea typeface="Times New Roman" panose="02020603050405020304" pitchFamily="18" charset="0"/>
              </a:rPr>
              <a:t>Pemerintah</a:t>
            </a:r>
            <a:r>
              <a:rPr lang="en-US" sz="1600" dirty="0">
                <a:effectLst/>
                <a:latin typeface="Times New Roman" panose="02020603050405020304" pitchFamily="18" charset="0"/>
                <a:ea typeface="Times New Roman" panose="02020603050405020304" pitchFamily="18" charset="0"/>
              </a:rPr>
              <a:t> </a:t>
            </a:r>
            <a:r>
              <a:rPr lang="en-US" sz="1600" dirty="0" err="1">
                <a:effectLst/>
                <a:latin typeface="Times New Roman" panose="02020603050405020304" pitchFamily="18" charset="0"/>
                <a:ea typeface="Times New Roman" panose="02020603050405020304" pitchFamily="18" charset="0"/>
              </a:rPr>
              <a:t>sebagai</a:t>
            </a:r>
            <a:r>
              <a:rPr lang="en-US" sz="1600" dirty="0">
                <a:effectLst/>
                <a:latin typeface="Times New Roman" panose="02020603050405020304" pitchFamily="18" charset="0"/>
                <a:ea typeface="Times New Roman" panose="02020603050405020304" pitchFamily="18" charset="0"/>
              </a:rPr>
              <a:t>   </a:t>
            </a:r>
            <a:r>
              <a:rPr lang="en-US" sz="1600" dirty="0" err="1">
                <a:effectLst/>
                <a:latin typeface="Times New Roman" panose="02020603050405020304" pitchFamily="18" charset="0"/>
                <a:ea typeface="Times New Roman" panose="02020603050405020304" pitchFamily="18" charset="0"/>
              </a:rPr>
              <a:t>Pelopor</a:t>
            </a:r>
            <a:endParaRPr lang="en-US" sz="1600" dirty="0">
              <a:effectLst/>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arenR"/>
            </a:pPr>
            <a:r>
              <a:rPr lang="en-US" sz="1600" dirty="0" err="1">
                <a:effectLst/>
                <a:latin typeface="Times New Roman" panose="02020603050405020304" pitchFamily="18" charset="0"/>
                <a:ea typeface="Times New Roman" panose="02020603050405020304" pitchFamily="18" charset="0"/>
              </a:rPr>
              <a:t>Peran</a:t>
            </a:r>
            <a:r>
              <a:rPr lang="en-US" sz="1600" dirty="0">
                <a:effectLst/>
                <a:latin typeface="Times New Roman" panose="02020603050405020304" pitchFamily="18" charset="0"/>
                <a:ea typeface="Times New Roman" panose="02020603050405020304" pitchFamily="18" charset="0"/>
              </a:rPr>
              <a:t> </a:t>
            </a:r>
            <a:r>
              <a:rPr lang="en-US" sz="1600" dirty="0" err="1" smtClean="0">
                <a:effectLst/>
                <a:latin typeface="Times New Roman" panose="02020603050405020304" pitchFamily="18" charset="0"/>
                <a:ea typeface="Times New Roman" panose="02020603050405020304" pitchFamily="18" charset="0"/>
              </a:rPr>
              <a:t>Pemerintah</a:t>
            </a:r>
            <a:r>
              <a:rPr lang="en-US" sz="1600" dirty="0">
                <a:latin typeface="Times New Roman" panose="02020603050405020304" pitchFamily="18" charset="0"/>
                <a:ea typeface="Times New Roman" panose="02020603050405020304" pitchFamily="18" charset="0"/>
              </a:rPr>
              <a:t> </a:t>
            </a:r>
            <a:r>
              <a:rPr lang="en-US" sz="1600" dirty="0" err="1" smtClean="0">
                <a:effectLst/>
                <a:latin typeface="Times New Roman" panose="02020603050405020304" pitchFamily="18" charset="0"/>
                <a:ea typeface="Times New Roman" panose="02020603050405020304" pitchFamily="18" charset="0"/>
              </a:rPr>
              <a:t>sebagai</a:t>
            </a:r>
            <a:r>
              <a:rPr lang="en-US" sz="1600" dirty="0" smtClean="0">
                <a:effectLst/>
                <a:latin typeface="Times New Roman" panose="02020603050405020304" pitchFamily="18" charset="0"/>
                <a:ea typeface="Times New Roman" panose="02020603050405020304" pitchFamily="18" charset="0"/>
              </a:rPr>
              <a:t>   </a:t>
            </a:r>
            <a:r>
              <a:rPr lang="en-US" sz="1600" dirty="0">
                <a:effectLst/>
                <a:latin typeface="Times New Roman" panose="02020603050405020304" pitchFamily="18" charset="0"/>
                <a:ea typeface="Times New Roman" panose="02020603050405020304" pitchFamily="18" charset="0"/>
              </a:rPr>
              <a:t> </a:t>
            </a:r>
            <a:r>
              <a:rPr lang="en-US" sz="1600" dirty="0" err="1" smtClean="0">
                <a:effectLst/>
                <a:latin typeface="Times New Roman" panose="02020603050405020304" pitchFamily="18" charset="0"/>
                <a:ea typeface="Times New Roman" panose="02020603050405020304" pitchFamily="18" charset="0"/>
              </a:rPr>
              <a:t>pelaksana</a:t>
            </a:r>
            <a:endParaRPr lang="en-US" sz="1600" dirty="0">
              <a:latin typeface="Times New Roman" panose="02020603050405020304" pitchFamily="18" charset="0"/>
              <a:ea typeface="Times New Roman" panose="02020603050405020304" pitchFamily="18" charset="0"/>
            </a:endParaRPr>
          </a:p>
          <a:p>
            <a:pPr algn="just">
              <a:spcAft>
                <a:spcPts val="0"/>
              </a:spcAft>
            </a:pPr>
            <a:r>
              <a:rPr lang="en-US" sz="1200" dirty="0">
                <a:effectLst/>
                <a:latin typeface="Times New Roman" panose="02020603050405020304" pitchFamily="18" charset="0"/>
                <a:ea typeface="Times New Roman" panose="02020603050405020304" pitchFamily="18" charset="0"/>
              </a:rPr>
              <a:t> </a:t>
            </a:r>
          </a:p>
        </p:txBody>
      </p:sp>
      <p:sp>
        <p:nvSpPr>
          <p:cNvPr id="5" name="Arrow: Right 2"/>
          <p:cNvSpPr/>
          <p:nvPr/>
        </p:nvSpPr>
        <p:spPr>
          <a:xfrm>
            <a:off x="6677245" y="1924589"/>
            <a:ext cx="281940" cy="1447800"/>
          </a:xfrm>
          <a:prstGeom prst="rightArrow">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Rectangle 5"/>
          <p:cNvSpPr/>
          <p:nvPr/>
        </p:nvSpPr>
        <p:spPr>
          <a:xfrm>
            <a:off x="7005440" y="2136939"/>
            <a:ext cx="2109256" cy="967740"/>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dirty="0">
                <a:solidFill>
                  <a:srgbClr val="000000"/>
                </a:solidFill>
                <a:effectLst/>
                <a:latin typeface="Times New Roman" panose="02020603050405020304" pitchFamily="18" charset="0"/>
                <a:ea typeface="Times New Roman" panose="02020603050405020304" pitchFamily="18" charset="0"/>
              </a:rPr>
              <a:t>P</a:t>
            </a:r>
            <a:r>
              <a:rPr lang="id-ID" dirty="0">
                <a:solidFill>
                  <a:srgbClr val="000000"/>
                </a:solidFill>
                <a:effectLst/>
                <a:latin typeface="Times New Roman" panose="02020603050405020304" pitchFamily="18" charset="0"/>
                <a:ea typeface="Times New Roman" panose="02020603050405020304" pitchFamily="18" charset="0"/>
              </a:rPr>
              <a:t>erubahan hasil panen petani padi setelah adanya peran pemerintah</a:t>
            </a:r>
            <a:endParaRPr lang="en-US" dirty="0">
              <a:effectLst/>
              <a:latin typeface="Times New Roman" panose="02020603050405020304" pitchFamily="18" charset="0"/>
              <a:ea typeface="Times New Roman" panose="02020603050405020304" pitchFamily="18" charset="0"/>
            </a:endParaRPr>
          </a:p>
        </p:txBody>
      </p:sp>
      <p:sp>
        <p:nvSpPr>
          <p:cNvPr id="7" name="Arrow: Right 4"/>
          <p:cNvSpPr/>
          <p:nvPr/>
        </p:nvSpPr>
        <p:spPr>
          <a:xfrm>
            <a:off x="9160951" y="1896909"/>
            <a:ext cx="281940" cy="1447800"/>
          </a:xfrm>
          <a:prstGeom prst="rightArrow">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 name="Rectangle 7"/>
          <p:cNvSpPr/>
          <p:nvPr/>
        </p:nvSpPr>
        <p:spPr>
          <a:xfrm>
            <a:off x="9477355" y="2030903"/>
            <a:ext cx="2520280" cy="1233666"/>
          </a:xfrm>
          <a:prstGeom prst="rect">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Meningkatnya</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Hasil</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Panen</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Petani</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Padi</a:t>
            </a:r>
            <a:endParaRPr lang="en-US" dirty="0">
              <a:effectLst/>
              <a:latin typeface="Times New Roman" panose="02020603050405020304" pitchFamily="18" charset="0"/>
              <a:ea typeface="Times New Roman" panose="02020603050405020304" pitchFamily="18" charset="0"/>
            </a:endParaRPr>
          </a:p>
          <a:p>
            <a:pPr algn="ctr">
              <a:spcAft>
                <a:spcPts val="0"/>
              </a:spcAft>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Di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Desa</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Karangtanjung</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Kecamatan</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Candi</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Kabupaten</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effectLst/>
                <a:latin typeface="Times New Roman" panose="02020603050405020304" pitchFamily="18" charset="0"/>
                <a:ea typeface="Times New Roman" panose="02020603050405020304" pitchFamily="18" charset="0"/>
                <a:cs typeface="Times New Roman" panose="02020603050405020304" pitchFamily="18" charset="0"/>
              </a:rPr>
              <a:t>Sidoarjo</a:t>
            </a:r>
            <a:endParaRPr lang="en-US" dirty="0">
              <a:effectLst/>
              <a:latin typeface="Times New Roman" panose="02020603050405020304" pitchFamily="18" charset="0"/>
              <a:ea typeface="Times New Roman" panose="02020603050405020304" pitchFamily="18" charset="0"/>
            </a:endParaRPr>
          </a:p>
          <a:p>
            <a:pPr algn="ctr">
              <a:spcAft>
                <a:spcPts val="0"/>
              </a:spcAft>
            </a:pPr>
            <a:r>
              <a:rPr lang="id-ID" sz="1200" dirty="0">
                <a:effectLst/>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
        <p:nvSpPr>
          <p:cNvPr id="9" name="Rectangle 6"/>
          <p:cNvSpPr>
            <a:spLocks noChangeArrowheads="1"/>
          </p:cNvSpPr>
          <p:nvPr/>
        </p:nvSpPr>
        <p:spPr bwMode="auto">
          <a:xfrm>
            <a:off x="2664619" y="3562410"/>
            <a:ext cx="935836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269875" algn="just"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Guna</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menjadikan</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program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pemberdayaan</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petani</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dapat</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tersusun</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sesuai</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dengan</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yang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diinginkan</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oleh</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para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pemerintah</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dan</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petani</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sehingga</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tujuan</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pemberdayaan</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masyarakat</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dapat</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tercapai</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maka</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dapat</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diukur</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dengan</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melihat</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peran</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pemerintah</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sebagai</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(1)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Stabilisator</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(2)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Inovator</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(3)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Pelopor</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(4)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pelaksana</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yang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dikemukakan</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oleh</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GB"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Siagian</a:t>
            </a:r>
            <a:r>
              <a:rPr kumimoji="0" lang="en-GB"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(2000)</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Model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kerangka</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analisisnya</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dapat</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dilihat</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dari</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Arial" panose="020B0604020202020204" pitchFamily="34" charset="0"/>
                <a:ea typeface="Times New Roman" panose="02020603050405020304" pitchFamily="18" charset="0"/>
              </a:rPr>
              <a:t>gambar</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model</a:t>
            </a:r>
            <a:r>
              <a:rPr kumimoji="0" lang="en-US" altLang="zh-CN" sz="1800" b="0" i="0" u="none" strike="noStrike" cap="none" normalizeH="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dirty="0" err="1" smtClean="0">
                <a:ln>
                  <a:noFill/>
                </a:ln>
                <a:solidFill>
                  <a:schemeClr val="tx1"/>
                </a:solidFill>
                <a:effectLst/>
                <a:latin typeface="Arial" panose="020B0604020202020204" pitchFamily="34" charset="0"/>
                <a:ea typeface="Times New Roman" panose="02020603050405020304" pitchFamily="18" charset="0"/>
              </a:rPr>
              <a:t>kerangka</a:t>
            </a:r>
            <a:r>
              <a:rPr kumimoji="0" lang="en-US" altLang="zh-CN" sz="1800" b="0" i="0" u="none" strike="noStrike" cap="none" normalizeH="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dirty="0" err="1" smtClean="0">
                <a:ln>
                  <a:noFill/>
                </a:ln>
                <a:solidFill>
                  <a:schemeClr val="tx1"/>
                </a:solidFill>
                <a:effectLst/>
                <a:latin typeface="Arial" panose="020B0604020202020204" pitchFamily="34" charset="0"/>
                <a:ea typeface="Times New Roman" panose="02020603050405020304" pitchFamily="18" charset="0"/>
              </a:rPr>
              <a:t>diatas</a:t>
            </a:r>
            <a:r>
              <a:rPr kumimoji="0" lang="en-US" altLang="zh-CN" sz="1800" b="0" i="0" u="none" strike="noStrike" cap="none" normalizeH="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26987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a:p>
            <a:pPr marL="0" marR="0" lvl="0" indent="269875"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0" name="Rectangle 8"/>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anose="020B0604020202020204" pitchFamily="34" charset="0"/>
              </a:rPr>
              <a:t/>
            </a:r>
            <a:br>
              <a:rPr kumimoji="0" lang="en-US" sz="1800" b="0" i="0" u="none" strike="noStrike" cap="none" normalizeH="0" baseline="0" smtClean="0">
                <a:ln>
                  <a:noFill/>
                </a:ln>
                <a:solidFill>
                  <a:schemeClr val="tx1"/>
                </a:solidFill>
                <a:effectLst/>
                <a:latin typeface="Arial" panose="020B0604020202020204" pitchFamily="34" charset="0"/>
              </a:rPr>
            </a:br>
            <a:endParaRPr kumimoji="0" lang="en-US" sz="1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11" name="Rectangle 9"/>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269875"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269875" algn="l" defTabSz="914400" rtl="0" eaLnBrk="0" fontAlgn="base" latinLnBrk="0" hangingPunct="0">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	</a:t>
            </a:r>
            <a:endParaRPr kumimoji="0" lang="en-US" altLang="zh-CN" sz="800" b="0" i="0" u="none" strike="noStrike" cap="none" normalizeH="0" baseline="0" smtClean="0">
              <a:ln>
                <a:noFill/>
              </a:ln>
              <a:solidFill>
                <a:schemeClr val="tx1"/>
              </a:solidFill>
              <a:effectLst/>
              <a:latin typeface="Arial" panose="020B0604020202020204" pitchFamily="34" charset="0"/>
            </a:endParaRPr>
          </a:p>
          <a:p>
            <a:pPr marL="0" marR="0" lvl="0" indent="269875"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pic>
        <p:nvPicPr>
          <p:cNvPr id="2064" name="Picture 16" descr="24+ Gambar Pak Tani Kartu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34" y="1238732"/>
            <a:ext cx="2649385" cy="4350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9529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600" b="1" dirty="0" smtClean="0"/>
              <a:t/>
            </a:r>
            <a:br>
              <a:rPr lang="en-US" sz="3600" b="1" dirty="0" smtClean="0"/>
            </a:br>
            <a:r>
              <a:rPr lang="en-US" sz="3600" b="1" dirty="0" err="1" smtClean="0"/>
              <a:t>Indikator</a:t>
            </a:r>
            <a:r>
              <a:rPr lang="en-US" sz="3600" b="1" dirty="0" smtClean="0"/>
              <a:t> </a:t>
            </a:r>
            <a:r>
              <a:rPr lang="en-US" sz="3600" b="1" dirty="0" err="1"/>
              <a:t>Peran</a:t>
            </a:r>
            <a:r>
              <a:rPr lang="en-US" sz="3600" b="1" dirty="0"/>
              <a:t> </a:t>
            </a:r>
            <a:r>
              <a:rPr lang="en-US" sz="3600" b="1" dirty="0" err="1"/>
              <a:t>Pemerintah</a:t>
            </a:r>
            <a:r>
              <a:rPr lang="en-US" sz="3600" b="1" dirty="0"/>
              <a:t> </a:t>
            </a:r>
            <a:r>
              <a:rPr lang="en-US" sz="3600" b="1" dirty="0" err="1"/>
              <a:t>Dalam</a:t>
            </a:r>
            <a:r>
              <a:rPr lang="en-US" sz="3600" b="1" dirty="0"/>
              <a:t> </a:t>
            </a:r>
            <a:r>
              <a:rPr lang="en-US" sz="3600" b="1" dirty="0" err="1"/>
              <a:t>Peningkatan</a:t>
            </a:r>
            <a:r>
              <a:rPr lang="en-US" sz="3600" b="1" dirty="0"/>
              <a:t> </a:t>
            </a:r>
            <a:r>
              <a:rPr lang="en-US" sz="3600" b="1" dirty="0" err="1"/>
              <a:t>Petani</a:t>
            </a:r>
            <a:r>
              <a:rPr lang="en-US" sz="3600" b="1" dirty="0"/>
              <a:t> </a:t>
            </a:r>
            <a:r>
              <a:rPr lang="en-US" sz="3600" b="1" dirty="0" err="1"/>
              <a:t>Padi</a:t>
            </a:r>
            <a:r>
              <a:rPr lang="en-US" sz="3600" b="1" dirty="0"/>
              <a:t> </a:t>
            </a:r>
            <a:r>
              <a:rPr lang="en-US" dirty="0"/>
              <a:t/>
            </a:r>
            <a:br>
              <a:rPr lang="en-US" dirty="0"/>
            </a:br>
            <a:endParaRPr lang="en-US" dirty="0"/>
          </a:p>
        </p:txBody>
      </p:sp>
      <p:graphicFrame>
        <p:nvGraphicFramePr>
          <p:cNvPr id="14" name="Diagram 13"/>
          <p:cNvGraphicFramePr/>
          <p:nvPr>
            <p:extLst>
              <p:ext uri="{D42A27DB-BD31-4B8C-83A1-F6EECF244321}">
                <p14:modId xmlns:p14="http://schemas.microsoft.com/office/powerpoint/2010/main" val="832523542"/>
              </p:ext>
            </p:extLst>
          </p:nvPr>
        </p:nvGraphicFramePr>
        <p:xfrm>
          <a:off x="1039806" y="1143472"/>
          <a:ext cx="9745666" cy="2808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Rectangle 17"/>
          <p:cNvSpPr/>
          <p:nvPr/>
        </p:nvSpPr>
        <p:spPr>
          <a:xfrm>
            <a:off x="188420" y="3501008"/>
            <a:ext cx="2471936" cy="2308324"/>
          </a:xfrm>
          <a:prstGeom prst="rect">
            <a:avLst/>
          </a:prstGeom>
        </p:spPr>
        <p:txBody>
          <a:bodyPr wrap="square">
            <a:spAutoFit/>
          </a:bodyPr>
          <a:lstStyle/>
          <a:p>
            <a:pPr algn="just"/>
            <a:r>
              <a:rPr lang="en-US" sz="1600" b="1" dirty="0" err="1">
                <a:latin typeface="Times New Roman" panose="02020603050405020304" pitchFamily="18" charset="0"/>
                <a:ea typeface="Times New Roman" panose="02020603050405020304" pitchFamily="18" charset="0"/>
              </a:rPr>
              <a:t>Stabilisator</a:t>
            </a:r>
            <a:r>
              <a:rPr lang="en-US" sz="1600" b="1"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Pemerintah</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berperan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dalam</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menjaga</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stabilitas</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politik</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ekonomi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sosial</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Ini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mencakup</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memelihara</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ketertiban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mengendalikan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inflasi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menciptakan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lingkungan</a:t>
            </a:r>
            <a:r>
              <a:rPr lang="en-US" sz="1600" dirty="0">
                <a:latin typeface="Times New Roman" panose="02020603050405020304" pitchFamily="18" charset="0"/>
                <a:ea typeface="Times New Roman" panose="02020603050405020304" pitchFamily="18" charset="0"/>
              </a:rPr>
              <a:t> yang </a:t>
            </a:r>
            <a:r>
              <a:rPr lang="en-US" sz="1600" dirty="0" err="1">
                <a:latin typeface="Times New Roman" panose="02020603050405020304" pitchFamily="18" charset="0"/>
                <a:ea typeface="Times New Roman" panose="02020603050405020304" pitchFamily="18" charset="0"/>
              </a:rPr>
              <a:t>kondusif</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bagi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pertumbuhan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ekonomi</a:t>
            </a:r>
            <a:r>
              <a:rPr lang="en-US" sz="1600" dirty="0">
                <a:latin typeface="Times New Roman" panose="02020603050405020304" pitchFamily="18" charset="0"/>
                <a:ea typeface="Times New Roman" panose="02020603050405020304" pitchFamily="18" charset="0"/>
              </a:rPr>
              <a:t>.</a:t>
            </a:r>
            <a:endParaRPr lang="en-US" sz="1600" dirty="0"/>
          </a:p>
        </p:txBody>
      </p:sp>
      <p:sp>
        <p:nvSpPr>
          <p:cNvPr id="19" name="Rectangle 18"/>
          <p:cNvSpPr/>
          <p:nvPr/>
        </p:nvSpPr>
        <p:spPr>
          <a:xfrm>
            <a:off x="2783632" y="3501008"/>
            <a:ext cx="2543944" cy="2554545"/>
          </a:xfrm>
          <a:prstGeom prst="rect">
            <a:avLst/>
          </a:prstGeom>
        </p:spPr>
        <p:txBody>
          <a:bodyPr wrap="square">
            <a:spAutoFit/>
          </a:bodyPr>
          <a:lstStyle/>
          <a:p>
            <a:pPr algn="just"/>
            <a:r>
              <a:rPr lang="en-US" sz="1600" b="1" dirty="0" err="1">
                <a:latin typeface="Times New Roman" panose="02020603050405020304" pitchFamily="18" charset="0"/>
                <a:ea typeface="Times New Roman" panose="02020603050405020304" pitchFamily="18" charset="0"/>
              </a:rPr>
              <a:t>Inovator</a:t>
            </a:r>
            <a:r>
              <a:rPr lang="en-US" sz="1600" b="1"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berperan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sebagai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inovator</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mendorong</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pengembangan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teknologi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pendidikan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kebijakan</a:t>
            </a:r>
            <a:r>
              <a:rPr lang="en-US" sz="1600" dirty="0">
                <a:latin typeface="Times New Roman" panose="02020603050405020304" pitchFamily="18" charset="0"/>
                <a:ea typeface="Times New Roman" panose="02020603050405020304" pitchFamily="18" charset="0"/>
              </a:rPr>
              <a:t> yang </a:t>
            </a:r>
            <a:r>
              <a:rPr lang="en-US" sz="1600" dirty="0" err="1">
                <a:latin typeface="Times New Roman" panose="02020603050405020304" pitchFamily="18" charset="0"/>
                <a:ea typeface="Times New Roman" panose="02020603050405020304" pitchFamily="18" charset="0"/>
              </a:rPr>
              <a:t>memajukan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masyarakat</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Ini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termasuk</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penguasaan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ilmu</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pengetahuan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teknologi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serta</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pengelolaan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sumber</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daya</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alam</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secara</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efisien</a:t>
            </a:r>
            <a:r>
              <a:rPr lang="en-US" sz="1600" dirty="0">
                <a:latin typeface="Times New Roman" panose="02020603050405020304" pitchFamily="18" charset="0"/>
                <a:ea typeface="Times New Roman" panose="02020603050405020304" pitchFamily="18" charset="0"/>
              </a:rPr>
              <a:t>. </a:t>
            </a:r>
            <a:endParaRPr lang="en-US" sz="1600" dirty="0"/>
          </a:p>
        </p:txBody>
      </p:sp>
      <p:sp>
        <p:nvSpPr>
          <p:cNvPr id="20" name="Rectangle 19"/>
          <p:cNvSpPr/>
          <p:nvPr/>
        </p:nvSpPr>
        <p:spPr>
          <a:xfrm>
            <a:off x="5353927" y="3501008"/>
            <a:ext cx="2831976" cy="2062103"/>
          </a:xfrm>
          <a:prstGeom prst="rect">
            <a:avLst/>
          </a:prstGeom>
        </p:spPr>
        <p:txBody>
          <a:bodyPr wrap="square">
            <a:spAutoFit/>
          </a:bodyPr>
          <a:lstStyle/>
          <a:p>
            <a:pPr algn="just"/>
            <a:r>
              <a:rPr lang="en-US" sz="1600" b="1" dirty="0" err="1">
                <a:latin typeface="Times New Roman" panose="02020603050405020304" pitchFamily="18" charset="0"/>
                <a:ea typeface="Times New Roman" panose="02020603050405020304" pitchFamily="18" charset="0"/>
              </a:rPr>
              <a:t>Pelopor</a:t>
            </a:r>
            <a:r>
              <a:rPr lang="en-US" sz="1600" b="1"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pemerintah</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berperan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dalam</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meningkatkan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pendidikan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petani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Banyak</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petani</a:t>
            </a:r>
            <a:r>
              <a:rPr lang="en-US" sz="1600" dirty="0">
                <a:latin typeface="Times New Roman" panose="02020603050405020304" pitchFamily="18" charset="0"/>
                <a:ea typeface="Times New Roman" panose="02020603050405020304" pitchFamily="18" charset="0"/>
              </a:rPr>
              <a:t> di Indonesia </a:t>
            </a:r>
            <a:r>
              <a:rPr lang="en-US" sz="1600" dirty="0" err="1">
                <a:latin typeface="Times New Roman" panose="02020603050405020304" pitchFamily="18" charset="0"/>
                <a:ea typeface="Times New Roman" panose="02020603050405020304" pitchFamily="18" charset="0"/>
              </a:rPr>
              <a:t>memiliki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rendahnya</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tingkat</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pendidikan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ini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menjadi</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tantangan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dalam</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pengembangan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sektor</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pertanian</a:t>
            </a:r>
            <a:r>
              <a:rPr lang="en-US" sz="1600" dirty="0">
                <a:latin typeface="Times New Roman" panose="02020603050405020304" pitchFamily="18" charset="0"/>
                <a:ea typeface="Times New Roman" panose="02020603050405020304" pitchFamily="18" charset="0"/>
              </a:rPr>
              <a:t>. </a:t>
            </a:r>
            <a:endParaRPr lang="en-US" sz="1600" dirty="0"/>
          </a:p>
        </p:txBody>
      </p:sp>
      <p:sp>
        <p:nvSpPr>
          <p:cNvPr id="21" name="Rectangle 20"/>
          <p:cNvSpPr/>
          <p:nvPr/>
        </p:nvSpPr>
        <p:spPr>
          <a:xfrm>
            <a:off x="8193184" y="3501008"/>
            <a:ext cx="2592288" cy="2062103"/>
          </a:xfrm>
          <a:prstGeom prst="rect">
            <a:avLst/>
          </a:prstGeom>
        </p:spPr>
        <p:txBody>
          <a:bodyPr wrap="square">
            <a:spAutoFit/>
          </a:bodyPr>
          <a:lstStyle/>
          <a:p>
            <a:pPr algn="just"/>
            <a:r>
              <a:rPr lang="en-US" sz="1600" b="1" dirty="0" err="1">
                <a:latin typeface="Times New Roman" panose="02020603050405020304" pitchFamily="18" charset="0"/>
                <a:ea typeface="Times New Roman" panose="02020603050405020304" pitchFamily="18" charset="0"/>
              </a:rPr>
              <a:t>Pelaksana</a:t>
            </a:r>
            <a:r>
              <a:rPr lang="en-US" sz="1600" b="1"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Pemerintah</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bertanggung</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jawab</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dalam</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mengelola</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sumber</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daya</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alam</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mengurus</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urusan</a:t>
            </a:r>
            <a:r>
              <a:rPr lang="en-US" sz="1600" dirty="0">
                <a:latin typeface="Times New Roman" panose="02020603050405020304" pitchFamily="18" charset="0"/>
                <a:ea typeface="Times New Roman" panose="02020603050405020304" pitchFamily="18" charset="0"/>
              </a:rPr>
              <a:t> agama, </a:t>
            </a:r>
            <a:r>
              <a:rPr lang="en-US" sz="1600" dirty="0" err="1">
                <a:latin typeface="Times New Roman" panose="02020603050405020304" pitchFamily="18" charset="0"/>
                <a:ea typeface="Times New Roman" panose="02020603050405020304" pitchFamily="18" charset="0"/>
              </a:rPr>
              <a:t>dan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memastikan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keberlanjutan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hajat</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hidup</a:t>
            </a:r>
            <a:r>
              <a:rPr lang="en-US" sz="1600" dirty="0">
                <a:latin typeface="Times New Roman" panose="02020603050405020304" pitchFamily="18" charset="0"/>
                <a:ea typeface="Times New Roman" panose="02020603050405020304" pitchFamily="18" charset="0"/>
              </a:rPr>
              <a:t> orang </a:t>
            </a:r>
            <a:r>
              <a:rPr lang="en-US" sz="1600" dirty="0" err="1">
                <a:latin typeface="Times New Roman" panose="02020603050405020304" pitchFamily="18" charset="0"/>
                <a:ea typeface="Times New Roman" panose="02020603050405020304" pitchFamily="18" charset="0"/>
              </a:rPr>
              <a:t>banyak</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seperti</a:t>
            </a:r>
            <a:r>
              <a:rPr lang="en-US" sz="1600" dirty="0">
                <a:latin typeface="Times New Roman" panose="02020603050405020304" pitchFamily="18" charset="0"/>
                <a:ea typeface="Times New Roman" panose="02020603050405020304" pitchFamily="18" charset="0"/>
              </a:rPr>
              <a:t> air, </a:t>
            </a:r>
            <a:r>
              <a:rPr lang="en-US" sz="1600" dirty="0" err="1">
                <a:latin typeface="Times New Roman" panose="02020603050405020304" pitchFamily="18" charset="0"/>
                <a:ea typeface="Times New Roman" panose="02020603050405020304" pitchFamily="18" charset="0"/>
              </a:rPr>
              <a:t>tanah</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dan</a:t>
            </a:r>
            <a:r>
              <a:rPr lang="en-US" sz="1600" dirty="0">
                <a:latin typeface="Times New Roman" panose="02020603050405020304" pitchFamily="18" charset="0"/>
                <a:ea typeface="Times New Roman" panose="02020603050405020304" pitchFamily="18" charset="0"/>
              </a:rPr>
              <a:t> </a:t>
            </a:r>
            <a:r>
              <a:rPr lang="en-US" sz="1600" dirty="0" err="1">
                <a:latin typeface="Times New Roman" panose="02020603050405020304" pitchFamily="18" charset="0"/>
                <a:ea typeface="Times New Roman" panose="02020603050405020304" pitchFamily="18" charset="0"/>
              </a:rPr>
              <a:t>udara</a:t>
            </a:r>
            <a:endParaRPr lang="en-US" sz="1600" dirty="0"/>
          </a:p>
        </p:txBody>
      </p:sp>
    </p:spTree>
    <p:extLst>
      <p:ext uri="{BB962C8B-B14F-4D97-AF65-F5344CB8AC3E}">
        <p14:creationId xmlns:p14="http://schemas.microsoft.com/office/powerpoint/2010/main" val="2477906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HASIL DOKUMENTASI </a:t>
            </a:r>
            <a:endParaRPr lang="en-US" dirty="0"/>
          </a:p>
        </p:txBody>
      </p:sp>
      <p:graphicFrame>
        <p:nvGraphicFramePr>
          <p:cNvPr id="5" name="Diagram 4"/>
          <p:cNvGraphicFramePr/>
          <p:nvPr>
            <p:extLst>
              <p:ext uri="{D42A27DB-BD31-4B8C-83A1-F6EECF244321}">
                <p14:modId xmlns:p14="http://schemas.microsoft.com/office/powerpoint/2010/main" val="3586376420"/>
              </p:ext>
            </p:extLst>
          </p:nvPr>
        </p:nvGraphicFramePr>
        <p:xfrm>
          <a:off x="166757" y="1155460"/>
          <a:ext cx="11830877" cy="48658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13940059"/>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35336</TotalTime>
  <Words>2030</Words>
  <Application>Microsoft Office PowerPoint</Application>
  <PresentationFormat>Widescreen</PresentationFormat>
  <Paragraphs>141</Paragraphs>
  <Slides>14</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Century Gothic</vt:lpstr>
      <vt:lpstr>맑은 고딕</vt:lpstr>
      <vt:lpstr>Exo</vt:lpstr>
      <vt:lpstr>Calibri</vt:lpstr>
      <vt:lpstr>Times New Roman</vt:lpstr>
      <vt:lpstr>Arial</vt:lpstr>
      <vt:lpstr>Office Theme</vt:lpstr>
      <vt:lpstr>Peran Pemerintah Dalam Meningkatkan Hasil Panen Petani Padi Di Desa Karangtanjung Kecamatan Candi Kabupaten Sidoarjo</vt:lpstr>
      <vt:lpstr>PENDAHULUAN</vt:lpstr>
      <vt:lpstr>Peran Pemerintah Desa Untuk Meningkatkan Hasil Panen Padi di Desa Karangtanjung</vt:lpstr>
      <vt:lpstr>Mengapa Hasil Panen Padi di Desa Karangtanjung???</vt:lpstr>
      <vt:lpstr>PENELITIAN TERDAHULU</vt:lpstr>
      <vt:lpstr>METODE PENELITIAN</vt:lpstr>
      <vt:lpstr>PEMBAHASAN HASIL PENELITIAN</vt:lpstr>
      <vt:lpstr> Indikator Peran Pemerintah Dalam Peningkatan Petani Padi  </vt:lpstr>
      <vt:lpstr>HASIL DOKUMENTASI </vt:lpstr>
      <vt:lpstr>WAWANCARA HASIL PENELITIAN</vt:lpstr>
      <vt:lpstr>KESIMPULAN </vt:lpstr>
      <vt:lpstr>Referensi</vt:lpstr>
      <vt:lpstr>Referensi</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 Penulisan Karya Tulis Ilmiah</dc:title>
  <dc:creator>Umsida</dc:creator>
  <cp:lastModifiedBy>Admin</cp:lastModifiedBy>
  <cp:revision>187</cp:revision>
  <cp:lastPrinted>2024-02-25T13:44:39Z</cp:lastPrinted>
  <dcterms:created xsi:type="dcterms:W3CDTF">2020-02-15T07:43:00Z</dcterms:created>
  <dcterms:modified xsi:type="dcterms:W3CDTF">2024-07-01T17:16:55Z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