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3" r:id="rId3"/>
    <p:sldId id="259" r:id="rId4"/>
    <p:sldId id="269" r:id="rId5"/>
    <p:sldId id="260" r:id="rId6"/>
    <p:sldId id="264" r:id="rId7"/>
    <p:sldId id="265" r:id="rId8"/>
    <p:sldId id="266" r:id="rId9"/>
    <p:sldId id="257" r:id="rId10"/>
    <p:sldId id="258" r:id="rId11"/>
    <p:sldId id="262" r:id="rId12"/>
    <p:sldId id="270" r:id="rId13"/>
    <p:sldId id="271" r:id="rId14"/>
    <p:sldId id="261" r:id="rId15"/>
    <p:sldId id="272" r:id="rId16"/>
    <p:sldId id="273" r:id="rId17"/>
    <p:sldId id="267" r:id="rId18"/>
    <p:sldId id="274" r:id="rId19"/>
    <p:sldId id="275" r:id="rId20"/>
    <p:sldId id="276" r:id="rId21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mmu Zaid" initials="UZ" lastIdx="1" clrIdx="0">
    <p:extLst>
      <p:ext uri="{19B8F6BF-5375-455C-9EA6-DF929625EA0E}">
        <p15:presenceInfo xmlns:p15="http://schemas.microsoft.com/office/powerpoint/2012/main" userId="Ummu Zai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44" autoAdjust="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18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40C6D0-BF7B-4ABE-9877-D0C4E35F14CD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22358BC-45C8-454A-853A-99950E092F39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Tahu</a:t>
          </a:r>
          <a:endParaRPr lang="en-US" dirty="0">
            <a:solidFill>
              <a:schemeClr val="bg1"/>
            </a:solidFill>
          </a:endParaRPr>
        </a:p>
      </dgm:t>
    </dgm:pt>
    <dgm:pt modelId="{AEB181EE-9E60-4A77-9116-36645374BAAD}" type="parTrans" cxnId="{E563DDE1-172D-4DA7-9A81-DBF4E873A593}">
      <dgm:prSet/>
      <dgm:spPr/>
      <dgm:t>
        <a:bodyPr/>
        <a:lstStyle/>
        <a:p>
          <a:endParaRPr lang="en-US"/>
        </a:p>
      </dgm:t>
    </dgm:pt>
    <dgm:pt modelId="{71957E38-E95F-4AB9-BCD3-9D79CED3EB8E}" type="sibTrans" cxnId="{E563DDE1-172D-4DA7-9A81-DBF4E873A593}">
      <dgm:prSet/>
      <dgm:spPr/>
      <dgm:t>
        <a:bodyPr/>
        <a:lstStyle/>
        <a:p>
          <a:endParaRPr lang="en-US"/>
        </a:p>
      </dgm:t>
    </dgm:pt>
    <dgm:pt modelId="{A77FAE8A-E666-4130-BBC7-85608BC3507C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Kenal</a:t>
          </a:r>
          <a:endParaRPr lang="en-US" dirty="0">
            <a:solidFill>
              <a:schemeClr val="bg1"/>
            </a:solidFill>
          </a:endParaRPr>
        </a:p>
      </dgm:t>
    </dgm:pt>
    <dgm:pt modelId="{375E7FC1-DB1D-454E-8339-B1DE057BAA20}" type="parTrans" cxnId="{F0352B95-838A-49E7-9634-4B91816C1864}">
      <dgm:prSet/>
      <dgm:spPr/>
      <dgm:t>
        <a:bodyPr/>
        <a:lstStyle/>
        <a:p>
          <a:endParaRPr lang="en-US"/>
        </a:p>
      </dgm:t>
    </dgm:pt>
    <dgm:pt modelId="{A083C9CD-24B6-4143-B510-CA441BCC6BA1}" type="sibTrans" cxnId="{F0352B95-838A-49E7-9634-4B91816C1864}">
      <dgm:prSet/>
      <dgm:spPr/>
      <dgm:t>
        <a:bodyPr/>
        <a:lstStyle/>
        <a:p>
          <a:endParaRPr lang="en-US"/>
        </a:p>
      </dgm:t>
    </dgm:pt>
    <dgm:pt modelId="{FE854F84-5FCF-481D-A789-448A6B816041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Biasa</a:t>
          </a:r>
          <a:endParaRPr lang="en-US" dirty="0">
            <a:solidFill>
              <a:schemeClr val="bg1"/>
            </a:solidFill>
          </a:endParaRPr>
        </a:p>
      </dgm:t>
    </dgm:pt>
    <dgm:pt modelId="{BEDC2825-D8C5-42D7-91F3-80D3E1F53455}" type="parTrans" cxnId="{9B21F78E-5043-4A34-8F76-B8AE09EF2D9C}">
      <dgm:prSet/>
      <dgm:spPr/>
      <dgm:t>
        <a:bodyPr/>
        <a:lstStyle/>
        <a:p>
          <a:endParaRPr lang="en-US"/>
        </a:p>
      </dgm:t>
    </dgm:pt>
    <dgm:pt modelId="{5B48BA37-6F63-4D1C-9059-EDA4AF10C21E}" type="sibTrans" cxnId="{9B21F78E-5043-4A34-8F76-B8AE09EF2D9C}">
      <dgm:prSet/>
      <dgm:spPr/>
      <dgm:t>
        <a:bodyPr/>
        <a:lstStyle/>
        <a:p>
          <a:endParaRPr lang="en-US"/>
        </a:p>
      </dgm:t>
    </dgm:pt>
    <dgm:pt modelId="{9A75E3D4-A2EF-4EBE-A223-F5C2799639C9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Melekat</a:t>
          </a:r>
          <a:endParaRPr lang="en-US" dirty="0">
            <a:solidFill>
              <a:schemeClr val="bg1"/>
            </a:solidFill>
          </a:endParaRPr>
        </a:p>
      </dgm:t>
    </dgm:pt>
    <dgm:pt modelId="{FFFB0B2D-2D7A-4513-937C-65D49BA24DDC}" type="parTrans" cxnId="{59E01828-5280-4B68-AD56-D3E849862D94}">
      <dgm:prSet/>
      <dgm:spPr/>
      <dgm:t>
        <a:bodyPr/>
        <a:lstStyle/>
        <a:p>
          <a:endParaRPr lang="en-US"/>
        </a:p>
      </dgm:t>
    </dgm:pt>
    <dgm:pt modelId="{5B2CDA0E-16D9-482B-A960-42CF4B8CA5CD}" type="sibTrans" cxnId="{59E01828-5280-4B68-AD56-D3E849862D94}">
      <dgm:prSet/>
      <dgm:spPr/>
      <dgm:t>
        <a:bodyPr/>
        <a:lstStyle/>
        <a:p>
          <a:endParaRPr lang="en-US"/>
        </a:p>
      </dgm:t>
    </dgm:pt>
    <dgm:pt modelId="{A842A648-CC74-42B4-8025-ECF3B8ADD5CC}" type="pres">
      <dgm:prSet presAssocID="{8640C6D0-BF7B-4ABE-9877-D0C4E35F14C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E73966-189F-414C-9748-889659C7B0A3}" type="pres">
      <dgm:prSet presAssocID="{822358BC-45C8-454A-853A-99950E092F3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FCC88D-3D56-4124-9109-A8DC52D747DA}" type="pres">
      <dgm:prSet presAssocID="{71957E38-E95F-4AB9-BCD3-9D79CED3EB8E}" presName="sibTrans" presStyleLbl="sibTrans2D1" presStyleIdx="0" presStyleCnt="4"/>
      <dgm:spPr/>
      <dgm:t>
        <a:bodyPr/>
        <a:lstStyle/>
        <a:p>
          <a:endParaRPr lang="en-US"/>
        </a:p>
      </dgm:t>
    </dgm:pt>
    <dgm:pt modelId="{EF443150-B507-480B-A1C9-E2E9700ABA20}" type="pres">
      <dgm:prSet presAssocID="{71957E38-E95F-4AB9-BCD3-9D79CED3EB8E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841CA227-9635-4949-8C7F-B8623120A358}" type="pres">
      <dgm:prSet presAssocID="{A77FAE8A-E666-4130-BBC7-85608BC3507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86DAF0-FD52-4CCB-82F0-E4F9554A9A78}" type="pres">
      <dgm:prSet presAssocID="{A083C9CD-24B6-4143-B510-CA441BCC6BA1}" presName="sibTrans" presStyleLbl="sibTrans2D1" presStyleIdx="1" presStyleCnt="4"/>
      <dgm:spPr/>
      <dgm:t>
        <a:bodyPr/>
        <a:lstStyle/>
        <a:p>
          <a:endParaRPr lang="en-US"/>
        </a:p>
      </dgm:t>
    </dgm:pt>
    <dgm:pt modelId="{94053A74-7985-4A04-8BE4-F2670B026958}" type="pres">
      <dgm:prSet presAssocID="{A083C9CD-24B6-4143-B510-CA441BCC6BA1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662AB26D-2CBD-4619-9D0C-879FC314D188}" type="pres">
      <dgm:prSet presAssocID="{FE854F84-5FCF-481D-A789-448A6B81604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CCE108-2269-4ED3-ABEF-467102A99AD6}" type="pres">
      <dgm:prSet presAssocID="{5B48BA37-6F63-4D1C-9059-EDA4AF10C21E}" presName="sibTrans" presStyleLbl="sibTrans2D1" presStyleIdx="2" presStyleCnt="4"/>
      <dgm:spPr/>
      <dgm:t>
        <a:bodyPr/>
        <a:lstStyle/>
        <a:p>
          <a:endParaRPr lang="en-US"/>
        </a:p>
      </dgm:t>
    </dgm:pt>
    <dgm:pt modelId="{90621D40-1309-4F6B-A6C2-776F115740CE}" type="pres">
      <dgm:prSet presAssocID="{5B48BA37-6F63-4D1C-9059-EDA4AF10C21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6CFA85E-4B8C-45C5-8A18-E19978559110}" type="pres">
      <dgm:prSet presAssocID="{9A75E3D4-A2EF-4EBE-A223-F5C2799639C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0E7E14-D5F7-462D-ABAA-852BF86C2523}" type="pres">
      <dgm:prSet presAssocID="{5B2CDA0E-16D9-482B-A960-42CF4B8CA5CD}" presName="sibTrans" presStyleLbl="sibTrans2D1" presStyleIdx="3" presStyleCnt="4"/>
      <dgm:spPr/>
      <dgm:t>
        <a:bodyPr/>
        <a:lstStyle/>
        <a:p>
          <a:endParaRPr lang="en-US"/>
        </a:p>
      </dgm:t>
    </dgm:pt>
    <dgm:pt modelId="{E03DECE4-ABEF-4DFE-8282-72A564EDCAE7}" type="pres">
      <dgm:prSet presAssocID="{5B2CDA0E-16D9-482B-A960-42CF4B8CA5CD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9B21F78E-5043-4A34-8F76-B8AE09EF2D9C}" srcId="{8640C6D0-BF7B-4ABE-9877-D0C4E35F14CD}" destId="{FE854F84-5FCF-481D-A789-448A6B816041}" srcOrd="2" destOrd="0" parTransId="{BEDC2825-D8C5-42D7-91F3-80D3E1F53455}" sibTransId="{5B48BA37-6F63-4D1C-9059-EDA4AF10C21E}"/>
    <dgm:cxn modelId="{59E01828-5280-4B68-AD56-D3E849862D94}" srcId="{8640C6D0-BF7B-4ABE-9877-D0C4E35F14CD}" destId="{9A75E3D4-A2EF-4EBE-A223-F5C2799639C9}" srcOrd="3" destOrd="0" parTransId="{FFFB0B2D-2D7A-4513-937C-65D49BA24DDC}" sibTransId="{5B2CDA0E-16D9-482B-A960-42CF4B8CA5CD}"/>
    <dgm:cxn modelId="{47E59A61-E2CA-42DF-804D-A9B4155F771F}" type="presOf" srcId="{71957E38-E95F-4AB9-BCD3-9D79CED3EB8E}" destId="{EF443150-B507-480B-A1C9-E2E9700ABA20}" srcOrd="1" destOrd="0" presId="urn:microsoft.com/office/officeart/2005/8/layout/cycle2"/>
    <dgm:cxn modelId="{1E8B0D69-D23E-49DF-958D-3C321CC9B0E1}" type="presOf" srcId="{9A75E3D4-A2EF-4EBE-A223-F5C2799639C9}" destId="{C6CFA85E-4B8C-45C5-8A18-E19978559110}" srcOrd="0" destOrd="0" presId="urn:microsoft.com/office/officeart/2005/8/layout/cycle2"/>
    <dgm:cxn modelId="{A70C7D01-E0B7-4AB3-9968-4A131A054F7F}" type="presOf" srcId="{5B48BA37-6F63-4D1C-9059-EDA4AF10C21E}" destId="{36CCE108-2269-4ED3-ABEF-467102A99AD6}" srcOrd="0" destOrd="0" presId="urn:microsoft.com/office/officeart/2005/8/layout/cycle2"/>
    <dgm:cxn modelId="{994BD1C0-F3E2-4100-9A53-F29A354E3DDA}" type="presOf" srcId="{A083C9CD-24B6-4143-B510-CA441BCC6BA1}" destId="{94053A74-7985-4A04-8BE4-F2670B026958}" srcOrd="1" destOrd="0" presId="urn:microsoft.com/office/officeart/2005/8/layout/cycle2"/>
    <dgm:cxn modelId="{EEF0D22B-B3FD-418F-AB86-C6C3A6371AD1}" type="presOf" srcId="{A083C9CD-24B6-4143-B510-CA441BCC6BA1}" destId="{E086DAF0-FD52-4CCB-82F0-E4F9554A9A78}" srcOrd="0" destOrd="0" presId="urn:microsoft.com/office/officeart/2005/8/layout/cycle2"/>
    <dgm:cxn modelId="{18CFEE6E-E894-4E7F-BE8B-545F4566E24E}" type="presOf" srcId="{71957E38-E95F-4AB9-BCD3-9D79CED3EB8E}" destId="{01FCC88D-3D56-4124-9109-A8DC52D747DA}" srcOrd="0" destOrd="0" presId="urn:microsoft.com/office/officeart/2005/8/layout/cycle2"/>
    <dgm:cxn modelId="{C9C21F31-9AD7-41D3-9D04-D7004A6557C9}" type="presOf" srcId="{5B2CDA0E-16D9-482B-A960-42CF4B8CA5CD}" destId="{E03DECE4-ABEF-4DFE-8282-72A564EDCAE7}" srcOrd="1" destOrd="0" presId="urn:microsoft.com/office/officeart/2005/8/layout/cycle2"/>
    <dgm:cxn modelId="{00B35448-6E36-474C-BC12-714107897297}" type="presOf" srcId="{FE854F84-5FCF-481D-A789-448A6B816041}" destId="{662AB26D-2CBD-4619-9D0C-879FC314D188}" srcOrd="0" destOrd="0" presId="urn:microsoft.com/office/officeart/2005/8/layout/cycle2"/>
    <dgm:cxn modelId="{848B4FF9-AD7E-4F42-8B10-C976683BA36A}" type="presOf" srcId="{A77FAE8A-E666-4130-BBC7-85608BC3507C}" destId="{841CA227-9635-4949-8C7F-B8623120A358}" srcOrd="0" destOrd="0" presId="urn:microsoft.com/office/officeart/2005/8/layout/cycle2"/>
    <dgm:cxn modelId="{D6F15322-5FBE-474A-90CB-BE04017E76BE}" type="presOf" srcId="{5B2CDA0E-16D9-482B-A960-42CF4B8CA5CD}" destId="{320E7E14-D5F7-462D-ABAA-852BF86C2523}" srcOrd="0" destOrd="0" presId="urn:microsoft.com/office/officeart/2005/8/layout/cycle2"/>
    <dgm:cxn modelId="{E563DDE1-172D-4DA7-9A81-DBF4E873A593}" srcId="{8640C6D0-BF7B-4ABE-9877-D0C4E35F14CD}" destId="{822358BC-45C8-454A-853A-99950E092F39}" srcOrd="0" destOrd="0" parTransId="{AEB181EE-9E60-4A77-9116-36645374BAAD}" sibTransId="{71957E38-E95F-4AB9-BCD3-9D79CED3EB8E}"/>
    <dgm:cxn modelId="{F0352B95-838A-49E7-9634-4B91816C1864}" srcId="{8640C6D0-BF7B-4ABE-9877-D0C4E35F14CD}" destId="{A77FAE8A-E666-4130-BBC7-85608BC3507C}" srcOrd="1" destOrd="0" parTransId="{375E7FC1-DB1D-454E-8339-B1DE057BAA20}" sibTransId="{A083C9CD-24B6-4143-B510-CA441BCC6BA1}"/>
    <dgm:cxn modelId="{DA439831-2EA1-46DA-9181-6A3B89065176}" type="presOf" srcId="{8640C6D0-BF7B-4ABE-9877-D0C4E35F14CD}" destId="{A842A648-CC74-42B4-8025-ECF3B8ADD5CC}" srcOrd="0" destOrd="0" presId="urn:microsoft.com/office/officeart/2005/8/layout/cycle2"/>
    <dgm:cxn modelId="{64704E9B-4F7D-4D19-B131-F1CD3C80EFEA}" type="presOf" srcId="{5B48BA37-6F63-4D1C-9059-EDA4AF10C21E}" destId="{90621D40-1309-4F6B-A6C2-776F115740CE}" srcOrd="1" destOrd="0" presId="urn:microsoft.com/office/officeart/2005/8/layout/cycle2"/>
    <dgm:cxn modelId="{354C581D-D5C7-43D6-9553-943E1AA4B229}" type="presOf" srcId="{822358BC-45C8-454A-853A-99950E092F39}" destId="{D3E73966-189F-414C-9748-889659C7B0A3}" srcOrd="0" destOrd="0" presId="urn:microsoft.com/office/officeart/2005/8/layout/cycle2"/>
    <dgm:cxn modelId="{23170807-3EE8-4728-B1C4-E16EE7AD885D}" type="presParOf" srcId="{A842A648-CC74-42B4-8025-ECF3B8ADD5CC}" destId="{D3E73966-189F-414C-9748-889659C7B0A3}" srcOrd="0" destOrd="0" presId="urn:microsoft.com/office/officeart/2005/8/layout/cycle2"/>
    <dgm:cxn modelId="{FD2106E8-9C29-44FD-A628-AA0D8E022A67}" type="presParOf" srcId="{A842A648-CC74-42B4-8025-ECF3B8ADD5CC}" destId="{01FCC88D-3D56-4124-9109-A8DC52D747DA}" srcOrd="1" destOrd="0" presId="urn:microsoft.com/office/officeart/2005/8/layout/cycle2"/>
    <dgm:cxn modelId="{902A6183-6A3E-4E08-B941-9FBD6A376B10}" type="presParOf" srcId="{01FCC88D-3D56-4124-9109-A8DC52D747DA}" destId="{EF443150-B507-480B-A1C9-E2E9700ABA20}" srcOrd="0" destOrd="0" presId="urn:microsoft.com/office/officeart/2005/8/layout/cycle2"/>
    <dgm:cxn modelId="{4B9E695C-4344-4931-95F3-5E94FEDC1E03}" type="presParOf" srcId="{A842A648-CC74-42B4-8025-ECF3B8ADD5CC}" destId="{841CA227-9635-4949-8C7F-B8623120A358}" srcOrd="2" destOrd="0" presId="urn:microsoft.com/office/officeart/2005/8/layout/cycle2"/>
    <dgm:cxn modelId="{0C10BB32-196B-4489-81D8-AAEA09BE5561}" type="presParOf" srcId="{A842A648-CC74-42B4-8025-ECF3B8ADD5CC}" destId="{E086DAF0-FD52-4CCB-82F0-E4F9554A9A78}" srcOrd="3" destOrd="0" presId="urn:microsoft.com/office/officeart/2005/8/layout/cycle2"/>
    <dgm:cxn modelId="{5CFB818A-90FC-4D87-8A73-08350AE79A97}" type="presParOf" srcId="{E086DAF0-FD52-4CCB-82F0-E4F9554A9A78}" destId="{94053A74-7985-4A04-8BE4-F2670B026958}" srcOrd="0" destOrd="0" presId="urn:microsoft.com/office/officeart/2005/8/layout/cycle2"/>
    <dgm:cxn modelId="{84A2A9D7-517D-41B6-9D58-7B323B2962F6}" type="presParOf" srcId="{A842A648-CC74-42B4-8025-ECF3B8ADD5CC}" destId="{662AB26D-2CBD-4619-9D0C-879FC314D188}" srcOrd="4" destOrd="0" presId="urn:microsoft.com/office/officeart/2005/8/layout/cycle2"/>
    <dgm:cxn modelId="{34DDC0A2-AA8E-4E7C-B865-C15887999DE6}" type="presParOf" srcId="{A842A648-CC74-42B4-8025-ECF3B8ADD5CC}" destId="{36CCE108-2269-4ED3-ABEF-467102A99AD6}" srcOrd="5" destOrd="0" presId="urn:microsoft.com/office/officeart/2005/8/layout/cycle2"/>
    <dgm:cxn modelId="{E4978CC4-A020-41B2-B9FC-550C5D04F27B}" type="presParOf" srcId="{36CCE108-2269-4ED3-ABEF-467102A99AD6}" destId="{90621D40-1309-4F6B-A6C2-776F115740CE}" srcOrd="0" destOrd="0" presId="urn:microsoft.com/office/officeart/2005/8/layout/cycle2"/>
    <dgm:cxn modelId="{7C03881D-771D-48CF-9439-CC1F94C930AF}" type="presParOf" srcId="{A842A648-CC74-42B4-8025-ECF3B8ADD5CC}" destId="{C6CFA85E-4B8C-45C5-8A18-E19978559110}" srcOrd="6" destOrd="0" presId="urn:microsoft.com/office/officeart/2005/8/layout/cycle2"/>
    <dgm:cxn modelId="{1D59D859-C598-4339-8725-CD3C192A4251}" type="presParOf" srcId="{A842A648-CC74-42B4-8025-ECF3B8ADD5CC}" destId="{320E7E14-D5F7-462D-ABAA-852BF86C2523}" srcOrd="7" destOrd="0" presId="urn:microsoft.com/office/officeart/2005/8/layout/cycle2"/>
    <dgm:cxn modelId="{DB64B0F2-6231-428B-8CF8-990CABA47209}" type="presParOf" srcId="{320E7E14-D5F7-462D-ABAA-852BF86C2523}" destId="{E03DECE4-ABEF-4DFE-8282-72A564EDCAE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0A3507-BF85-4DC4-96B1-76016C8CEEAF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AB72DBD-A1E4-4CF5-9213-785D2BE226D2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Bertahap</a:t>
          </a:r>
          <a:endParaRPr lang="en-US" dirty="0">
            <a:solidFill>
              <a:schemeClr val="bg1"/>
            </a:solidFill>
          </a:endParaRPr>
        </a:p>
      </dgm:t>
    </dgm:pt>
    <dgm:pt modelId="{D213DBAA-E0BA-4445-98AA-076A96443756}" type="parTrans" cxnId="{A9898649-49B1-4F2B-B885-AFAA434950A3}">
      <dgm:prSet/>
      <dgm:spPr/>
      <dgm:t>
        <a:bodyPr/>
        <a:lstStyle/>
        <a:p>
          <a:endParaRPr lang="en-US"/>
        </a:p>
      </dgm:t>
    </dgm:pt>
    <dgm:pt modelId="{0967F0AE-73C8-4BA2-9E3E-ADAFB8F70257}" type="sibTrans" cxnId="{A9898649-49B1-4F2B-B885-AFAA434950A3}">
      <dgm:prSet/>
      <dgm:spPr/>
      <dgm:t>
        <a:bodyPr/>
        <a:lstStyle/>
        <a:p>
          <a:endParaRPr lang="en-US"/>
        </a:p>
      </dgm:t>
    </dgm:pt>
    <dgm:pt modelId="{603A735B-462C-4DA6-9095-2F2E737F4A62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Berkesinambungan</a:t>
          </a:r>
          <a:endParaRPr lang="en-US" dirty="0">
            <a:solidFill>
              <a:schemeClr val="bg1"/>
            </a:solidFill>
          </a:endParaRPr>
        </a:p>
      </dgm:t>
    </dgm:pt>
    <dgm:pt modelId="{C1791514-ADBA-4A92-BBC7-1B030F51D159}" type="parTrans" cxnId="{C5AF74B4-803B-4768-810D-A1096510415A}">
      <dgm:prSet/>
      <dgm:spPr/>
      <dgm:t>
        <a:bodyPr/>
        <a:lstStyle/>
        <a:p>
          <a:endParaRPr lang="en-US"/>
        </a:p>
      </dgm:t>
    </dgm:pt>
    <dgm:pt modelId="{962C7EA3-46C5-4BAD-A5D0-85DF5B2A80F6}" type="sibTrans" cxnId="{C5AF74B4-803B-4768-810D-A1096510415A}">
      <dgm:prSet/>
      <dgm:spPr/>
      <dgm:t>
        <a:bodyPr/>
        <a:lstStyle/>
        <a:p>
          <a:endParaRPr lang="en-US"/>
        </a:p>
      </dgm:t>
    </dgm:pt>
    <dgm:pt modelId="{7403AA22-5FB1-4DEF-8F12-BD6D0F591227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Momentum</a:t>
          </a:r>
          <a:endParaRPr lang="en-US" dirty="0">
            <a:solidFill>
              <a:schemeClr val="bg1"/>
            </a:solidFill>
          </a:endParaRPr>
        </a:p>
      </dgm:t>
    </dgm:pt>
    <dgm:pt modelId="{8AD2EC66-4629-4286-BD7A-A4A8C69EB388}" type="parTrans" cxnId="{5F5C4393-E8D0-4494-AE04-08862F8AFCF4}">
      <dgm:prSet/>
      <dgm:spPr/>
      <dgm:t>
        <a:bodyPr/>
        <a:lstStyle/>
        <a:p>
          <a:endParaRPr lang="en-US"/>
        </a:p>
      </dgm:t>
    </dgm:pt>
    <dgm:pt modelId="{9A2FED53-CF2A-4559-AEA8-2F9E86025962}" type="sibTrans" cxnId="{5F5C4393-E8D0-4494-AE04-08862F8AFCF4}">
      <dgm:prSet/>
      <dgm:spPr/>
      <dgm:t>
        <a:bodyPr/>
        <a:lstStyle/>
        <a:p>
          <a:endParaRPr lang="en-US"/>
        </a:p>
      </dgm:t>
    </dgm:pt>
    <dgm:pt modelId="{832777F5-E1C8-4287-B710-2C9CB1AAA36C}">
      <dgm:prSet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Motivasi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Intrinsik</a:t>
          </a:r>
          <a:endParaRPr lang="en-US" dirty="0">
            <a:solidFill>
              <a:schemeClr val="bg1"/>
            </a:solidFill>
          </a:endParaRPr>
        </a:p>
      </dgm:t>
    </dgm:pt>
    <dgm:pt modelId="{7CA8DC0E-F6DF-48D4-8088-21B7FF8A94EA}" type="parTrans" cxnId="{7CD91CB9-A44C-43A5-9136-47A11D9B51C2}">
      <dgm:prSet/>
      <dgm:spPr/>
      <dgm:t>
        <a:bodyPr/>
        <a:lstStyle/>
        <a:p>
          <a:endParaRPr lang="en-US"/>
        </a:p>
      </dgm:t>
    </dgm:pt>
    <dgm:pt modelId="{EC2DB98B-865D-473F-9AA0-3ABC0C93966B}" type="sibTrans" cxnId="{7CD91CB9-A44C-43A5-9136-47A11D9B51C2}">
      <dgm:prSet/>
      <dgm:spPr/>
      <dgm:t>
        <a:bodyPr/>
        <a:lstStyle/>
        <a:p>
          <a:endParaRPr lang="en-US"/>
        </a:p>
      </dgm:t>
    </dgm:pt>
    <dgm:pt modelId="{83B93159-0A4D-407F-85F1-92760244F41E}">
      <dgm:prSet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Bimbingan</a:t>
          </a:r>
          <a:endParaRPr lang="en-US" dirty="0">
            <a:solidFill>
              <a:schemeClr val="bg1"/>
            </a:solidFill>
          </a:endParaRPr>
        </a:p>
      </dgm:t>
    </dgm:pt>
    <dgm:pt modelId="{05AB715D-882D-4491-A978-10F69C7F06AF}" type="parTrans" cxnId="{322E6FA2-8552-4353-9A28-7511B4BE3E66}">
      <dgm:prSet/>
      <dgm:spPr/>
      <dgm:t>
        <a:bodyPr/>
        <a:lstStyle/>
        <a:p>
          <a:endParaRPr lang="en-US"/>
        </a:p>
      </dgm:t>
    </dgm:pt>
    <dgm:pt modelId="{FDC7397E-8F6A-4B63-8332-E7B121C69DAC}" type="sibTrans" cxnId="{322E6FA2-8552-4353-9A28-7511B4BE3E66}">
      <dgm:prSet/>
      <dgm:spPr/>
      <dgm:t>
        <a:bodyPr/>
        <a:lstStyle/>
        <a:p>
          <a:endParaRPr lang="en-US"/>
        </a:p>
      </dgm:t>
    </dgm:pt>
    <dgm:pt modelId="{E8B457CC-B165-49F0-89B5-85F59B4CC3BA}" type="pres">
      <dgm:prSet presAssocID="{530A3507-BF85-4DC4-96B1-76016C8CEEA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644096B3-58B7-48FC-ACED-5C9389870D70}" type="pres">
      <dgm:prSet presAssocID="{530A3507-BF85-4DC4-96B1-76016C8CEEAF}" presName="Name1" presStyleCnt="0"/>
      <dgm:spPr/>
    </dgm:pt>
    <dgm:pt modelId="{A25AAA76-2330-43DA-80CE-08F01E5AFDFB}" type="pres">
      <dgm:prSet presAssocID="{530A3507-BF85-4DC4-96B1-76016C8CEEAF}" presName="cycle" presStyleCnt="0"/>
      <dgm:spPr/>
    </dgm:pt>
    <dgm:pt modelId="{7CC18AC2-74CA-4D17-8833-871D7D2001A6}" type="pres">
      <dgm:prSet presAssocID="{530A3507-BF85-4DC4-96B1-76016C8CEEAF}" presName="srcNode" presStyleLbl="node1" presStyleIdx="0" presStyleCnt="5"/>
      <dgm:spPr/>
    </dgm:pt>
    <dgm:pt modelId="{27DE6228-5A37-4781-937B-FEFF70385E6E}" type="pres">
      <dgm:prSet presAssocID="{530A3507-BF85-4DC4-96B1-76016C8CEEAF}" presName="conn" presStyleLbl="parChTrans1D2" presStyleIdx="0" presStyleCnt="1"/>
      <dgm:spPr/>
      <dgm:t>
        <a:bodyPr/>
        <a:lstStyle/>
        <a:p>
          <a:endParaRPr lang="en-US"/>
        </a:p>
      </dgm:t>
    </dgm:pt>
    <dgm:pt modelId="{11CABD2A-AB8A-4C4E-856B-097B49D3B9FD}" type="pres">
      <dgm:prSet presAssocID="{530A3507-BF85-4DC4-96B1-76016C8CEEAF}" presName="extraNode" presStyleLbl="node1" presStyleIdx="0" presStyleCnt="5"/>
      <dgm:spPr/>
    </dgm:pt>
    <dgm:pt modelId="{FB94C9D9-6701-4EF7-9D8A-180B8E14548E}" type="pres">
      <dgm:prSet presAssocID="{530A3507-BF85-4DC4-96B1-76016C8CEEAF}" presName="dstNode" presStyleLbl="node1" presStyleIdx="0" presStyleCnt="5"/>
      <dgm:spPr/>
    </dgm:pt>
    <dgm:pt modelId="{9503B87C-EBFE-4944-AD72-FAB12B02F994}" type="pres">
      <dgm:prSet presAssocID="{2AB72DBD-A1E4-4CF5-9213-785D2BE226D2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80D43E-0628-425E-89A7-654A714826EF}" type="pres">
      <dgm:prSet presAssocID="{2AB72DBD-A1E4-4CF5-9213-785D2BE226D2}" presName="accent_1" presStyleCnt="0"/>
      <dgm:spPr/>
    </dgm:pt>
    <dgm:pt modelId="{408B832D-2B21-4F25-8924-4943954D4658}" type="pres">
      <dgm:prSet presAssocID="{2AB72DBD-A1E4-4CF5-9213-785D2BE226D2}" presName="accentRepeatNode" presStyleLbl="solidFgAcc1" presStyleIdx="0" presStyleCnt="5"/>
      <dgm:spPr/>
    </dgm:pt>
    <dgm:pt modelId="{7AAAA9FA-6635-4016-AD21-DD7F7B1B07AB}" type="pres">
      <dgm:prSet presAssocID="{603A735B-462C-4DA6-9095-2F2E737F4A62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73823D-AD90-4DD0-BAB0-8E1D36F0FD20}" type="pres">
      <dgm:prSet presAssocID="{603A735B-462C-4DA6-9095-2F2E737F4A62}" presName="accent_2" presStyleCnt="0"/>
      <dgm:spPr/>
    </dgm:pt>
    <dgm:pt modelId="{1112E176-D2EE-4BC1-95F2-F8FDA06F49BF}" type="pres">
      <dgm:prSet presAssocID="{603A735B-462C-4DA6-9095-2F2E737F4A62}" presName="accentRepeatNode" presStyleLbl="solidFgAcc1" presStyleIdx="1" presStyleCnt="5"/>
      <dgm:spPr/>
    </dgm:pt>
    <dgm:pt modelId="{D7C711BC-15A7-4A8A-AB8C-2F65F067E374}" type="pres">
      <dgm:prSet presAssocID="{7403AA22-5FB1-4DEF-8F12-BD6D0F591227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FE087A-32A4-4D4A-BD45-33DB52DA7166}" type="pres">
      <dgm:prSet presAssocID="{7403AA22-5FB1-4DEF-8F12-BD6D0F591227}" presName="accent_3" presStyleCnt="0"/>
      <dgm:spPr/>
    </dgm:pt>
    <dgm:pt modelId="{27561F01-4929-4BE1-8841-3F663D5E4D3C}" type="pres">
      <dgm:prSet presAssocID="{7403AA22-5FB1-4DEF-8F12-BD6D0F591227}" presName="accentRepeatNode" presStyleLbl="solidFgAcc1" presStyleIdx="2" presStyleCnt="5"/>
      <dgm:spPr/>
    </dgm:pt>
    <dgm:pt modelId="{6D6B730D-28C5-4985-AAEE-91E9E6CAD777}" type="pres">
      <dgm:prSet presAssocID="{832777F5-E1C8-4287-B710-2C9CB1AAA36C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25546B-058B-4B85-95A8-6F63FA752C80}" type="pres">
      <dgm:prSet presAssocID="{832777F5-E1C8-4287-B710-2C9CB1AAA36C}" presName="accent_4" presStyleCnt="0"/>
      <dgm:spPr/>
    </dgm:pt>
    <dgm:pt modelId="{FFE00D41-6B1E-4A6F-9235-04FC5AF10D87}" type="pres">
      <dgm:prSet presAssocID="{832777F5-E1C8-4287-B710-2C9CB1AAA36C}" presName="accentRepeatNode" presStyleLbl="solidFgAcc1" presStyleIdx="3" presStyleCnt="5"/>
      <dgm:spPr/>
    </dgm:pt>
    <dgm:pt modelId="{45210A2B-FE92-4E3B-A641-EDE345DEC88E}" type="pres">
      <dgm:prSet presAssocID="{83B93159-0A4D-407F-85F1-92760244F41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A8C0C1-6C57-4482-989D-30F499AF91CF}" type="pres">
      <dgm:prSet presAssocID="{83B93159-0A4D-407F-85F1-92760244F41E}" presName="accent_5" presStyleCnt="0"/>
      <dgm:spPr/>
    </dgm:pt>
    <dgm:pt modelId="{60BEBF62-6145-47DE-A62C-404CC22588A7}" type="pres">
      <dgm:prSet presAssocID="{83B93159-0A4D-407F-85F1-92760244F41E}" presName="accentRepeatNode" presStyleLbl="solidFgAcc1" presStyleIdx="4" presStyleCnt="5"/>
      <dgm:spPr/>
    </dgm:pt>
  </dgm:ptLst>
  <dgm:cxnLst>
    <dgm:cxn modelId="{CCB88079-FE48-4EFC-8386-6310B4D8F590}" type="presOf" srcId="{0967F0AE-73C8-4BA2-9E3E-ADAFB8F70257}" destId="{27DE6228-5A37-4781-937B-FEFF70385E6E}" srcOrd="0" destOrd="0" presId="urn:microsoft.com/office/officeart/2008/layout/VerticalCurvedList"/>
    <dgm:cxn modelId="{7CD91CB9-A44C-43A5-9136-47A11D9B51C2}" srcId="{530A3507-BF85-4DC4-96B1-76016C8CEEAF}" destId="{832777F5-E1C8-4287-B710-2C9CB1AAA36C}" srcOrd="3" destOrd="0" parTransId="{7CA8DC0E-F6DF-48D4-8088-21B7FF8A94EA}" sibTransId="{EC2DB98B-865D-473F-9AA0-3ABC0C93966B}"/>
    <dgm:cxn modelId="{F5EB7460-D0DE-48F8-85F1-A8701D745042}" type="presOf" srcId="{832777F5-E1C8-4287-B710-2C9CB1AAA36C}" destId="{6D6B730D-28C5-4985-AAEE-91E9E6CAD777}" srcOrd="0" destOrd="0" presId="urn:microsoft.com/office/officeart/2008/layout/VerticalCurvedList"/>
    <dgm:cxn modelId="{5F5C4393-E8D0-4494-AE04-08862F8AFCF4}" srcId="{530A3507-BF85-4DC4-96B1-76016C8CEEAF}" destId="{7403AA22-5FB1-4DEF-8F12-BD6D0F591227}" srcOrd="2" destOrd="0" parTransId="{8AD2EC66-4629-4286-BD7A-A4A8C69EB388}" sibTransId="{9A2FED53-CF2A-4559-AEA8-2F9E86025962}"/>
    <dgm:cxn modelId="{086E0F87-AFE3-4108-957F-C376AD304559}" type="presOf" srcId="{603A735B-462C-4DA6-9095-2F2E737F4A62}" destId="{7AAAA9FA-6635-4016-AD21-DD7F7B1B07AB}" srcOrd="0" destOrd="0" presId="urn:microsoft.com/office/officeart/2008/layout/VerticalCurvedList"/>
    <dgm:cxn modelId="{E53B91E0-034A-4A3E-8815-306C51C98EB4}" type="presOf" srcId="{2AB72DBD-A1E4-4CF5-9213-785D2BE226D2}" destId="{9503B87C-EBFE-4944-AD72-FAB12B02F994}" srcOrd="0" destOrd="0" presId="urn:microsoft.com/office/officeart/2008/layout/VerticalCurvedList"/>
    <dgm:cxn modelId="{C5AF74B4-803B-4768-810D-A1096510415A}" srcId="{530A3507-BF85-4DC4-96B1-76016C8CEEAF}" destId="{603A735B-462C-4DA6-9095-2F2E737F4A62}" srcOrd="1" destOrd="0" parTransId="{C1791514-ADBA-4A92-BBC7-1B030F51D159}" sibTransId="{962C7EA3-46C5-4BAD-A5D0-85DF5B2A80F6}"/>
    <dgm:cxn modelId="{5F32C546-C25A-4665-AFB9-A31F33B4888B}" type="presOf" srcId="{530A3507-BF85-4DC4-96B1-76016C8CEEAF}" destId="{E8B457CC-B165-49F0-89B5-85F59B4CC3BA}" srcOrd="0" destOrd="0" presId="urn:microsoft.com/office/officeart/2008/layout/VerticalCurvedList"/>
    <dgm:cxn modelId="{322E6FA2-8552-4353-9A28-7511B4BE3E66}" srcId="{530A3507-BF85-4DC4-96B1-76016C8CEEAF}" destId="{83B93159-0A4D-407F-85F1-92760244F41E}" srcOrd="4" destOrd="0" parTransId="{05AB715D-882D-4491-A978-10F69C7F06AF}" sibTransId="{FDC7397E-8F6A-4B63-8332-E7B121C69DAC}"/>
    <dgm:cxn modelId="{04B7D4E4-D2CF-460B-8CB1-BD4595BA77E6}" type="presOf" srcId="{7403AA22-5FB1-4DEF-8F12-BD6D0F591227}" destId="{D7C711BC-15A7-4A8A-AB8C-2F65F067E374}" srcOrd="0" destOrd="0" presId="urn:microsoft.com/office/officeart/2008/layout/VerticalCurvedList"/>
    <dgm:cxn modelId="{A9898649-49B1-4F2B-B885-AFAA434950A3}" srcId="{530A3507-BF85-4DC4-96B1-76016C8CEEAF}" destId="{2AB72DBD-A1E4-4CF5-9213-785D2BE226D2}" srcOrd="0" destOrd="0" parTransId="{D213DBAA-E0BA-4445-98AA-076A96443756}" sibTransId="{0967F0AE-73C8-4BA2-9E3E-ADAFB8F70257}"/>
    <dgm:cxn modelId="{E208A6D4-44A8-40F9-9258-407447F99FA4}" type="presOf" srcId="{83B93159-0A4D-407F-85F1-92760244F41E}" destId="{45210A2B-FE92-4E3B-A641-EDE345DEC88E}" srcOrd="0" destOrd="0" presId="urn:microsoft.com/office/officeart/2008/layout/VerticalCurvedList"/>
    <dgm:cxn modelId="{827FF406-C88F-4E22-AD64-9F42FB341F13}" type="presParOf" srcId="{E8B457CC-B165-49F0-89B5-85F59B4CC3BA}" destId="{644096B3-58B7-48FC-ACED-5C9389870D70}" srcOrd="0" destOrd="0" presId="urn:microsoft.com/office/officeart/2008/layout/VerticalCurvedList"/>
    <dgm:cxn modelId="{EF1180A8-9A42-41C6-8365-5239218155CC}" type="presParOf" srcId="{644096B3-58B7-48FC-ACED-5C9389870D70}" destId="{A25AAA76-2330-43DA-80CE-08F01E5AFDFB}" srcOrd="0" destOrd="0" presId="urn:microsoft.com/office/officeart/2008/layout/VerticalCurvedList"/>
    <dgm:cxn modelId="{781BB596-9A54-4972-9F09-E1BA479C21DA}" type="presParOf" srcId="{A25AAA76-2330-43DA-80CE-08F01E5AFDFB}" destId="{7CC18AC2-74CA-4D17-8833-871D7D2001A6}" srcOrd="0" destOrd="0" presId="urn:microsoft.com/office/officeart/2008/layout/VerticalCurvedList"/>
    <dgm:cxn modelId="{F92AD017-02B8-420E-998F-55D88EE1B2D3}" type="presParOf" srcId="{A25AAA76-2330-43DA-80CE-08F01E5AFDFB}" destId="{27DE6228-5A37-4781-937B-FEFF70385E6E}" srcOrd="1" destOrd="0" presId="urn:microsoft.com/office/officeart/2008/layout/VerticalCurvedList"/>
    <dgm:cxn modelId="{607C248D-91CA-49F1-B827-779FF11D5C33}" type="presParOf" srcId="{A25AAA76-2330-43DA-80CE-08F01E5AFDFB}" destId="{11CABD2A-AB8A-4C4E-856B-097B49D3B9FD}" srcOrd="2" destOrd="0" presId="urn:microsoft.com/office/officeart/2008/layout/VerticalCurvedList"/>
    <dgm:cxn modelId="{5A212ECF-03AB-4F33-906A-8686AFD14785}" type="presParOf" srcId="{A25AAA76-2330-43DA-80CE-08F01E5AFDFB}" destId="{FB94C9D9-6701-4EF7-9D8A-180B8E14548E}" srcOrd="3" destOrd="0" presId="urn:microsoft.com/office/officeart/2008/layout/VerticalCurvedList"/>
    <dgm:cxn modelId="{F7C65029-411D-423E-AB57-DD6C83584F2F}" type="presParOf" srcId="{644096B3-58B7-48FC-ACED-5C9389870D70}" destId="{9503B87C-EBFE-4944-AD72-FAB12B02F994}" srcOrd="1" destOrd="0" presId="urn:microsoft.com/office/officeart/2008/layout/VerticalCurvedList"/>
    <dgm:cxn modelId="{939AD60B-B019-43FF-A3D7-8A7BAAED0355}" type="presParOf" srcId="{644096B3-58B7-48FC-ACED-5C9389870D70}" destId="{F180D43E-0628-425E-89A7-654A714826EF}" srcOrd="2" destOrd="0" presId="urn:microsoft.com/office/officeart/2008/layout/VerticalCurvedList"/>
    <dgm:cxn modelId="{65331676-A4FD-4456-ACF9-1C8852871D41}" type="presParOf" srcId="{F180D43E-0628-425E-89A7-654A714826EF}" destId="{408B832D-2B21-4F25-8924-4943954D4658}" srcOrd="0" destOrd="0" presId="urn:microsoft.com/office/officeart/2008/layout/VerticalCurvedList"/>
    <dgm:cxn modelId="{0EC3B343-0395-4422-868B-2BCEA3DAB410}" type="presParOf" srcId="{644096B3-58B7-48FC-ACED-5C9389870D70}" destId="{7AAAA9FA-6635-4016-AD21-DD7F7B1B07AB}" srcOrd="3" destOrd="0" presId="urn:microsoft.com/office/officeart/2008/layout/VerticalCurvedList"/>
    <dgm:cxn modelId="{973D2DFA-20C0-4192-9CF0-886EA0A554ED}" type="presParOf" srcId="{644096B3-58B7-48FC-ACED-5C9389870D70}" destId="{2873823D-AD90-4DD0-BAB0-8E1D36F0FD20}" srcOrd="4" destOrd="0" presId="urn:microsoft.com/office/officeart/2008/layout/VerticalCurvedList"/>
    <dgm:cxn modelId="{D6209F34-C8B8-40F5-9C86-2410F7727889}" type="presParOf" srcId="{2873823D-AD90-4DD0-BAB0-8E1D36F0FD20}" destId="{1112E176-D2EE-4BC1-95F2-F8FDA06F49BF}" srcOrd="0" destOrd="0" presId="urn:microsoft.com/office/officeart/2008/layout/VerticalCurvedList"/>
    <dgm:cxn modelId="{4DE9C90B-26C1-423A-BAED-6FB34790A15C}" type="presParOf" srcId="{644096B3-58B7-48FC-ACED-5C9389870D70}" destId="{D7C711BC-15A7-4A8A-AB8C-2F65F067E374}" srcOrd="5" destOrd="0" presId="urn:microsoft.com/office/officeart/2008/layout/VerticalCurvedList"/>
    <dgm:cxn modelId="{D7B0C650-8D76-489C-8C0B-6B212672F3C5}" type="presParOf" srcId="{644096B3-58B7-48FC-ACED-5C9389870D70}" destId="{2FFE087A-32A4-4D4A-BD45-33DB52DA7166}" srcOrd="6" destOrd="0" presId="urn:microsoft.com/office/officeart/2008/layout/VerticalCurvedList"/>
    <dgm:cxn modelId="{F5F837F9-D14E-4203-A1D3-18A73CD38987}" type="presParOf" srcId="{2FFE087A-32A4-4D4A-BD45-33DB52DA7166}" destId="{27561F01-4929-4BE1-8841-3F663D5E4D3C}" srcOrd="0" destOrd="0" presId="urn:microsoft.com/office/officeart/2008/layout/VerticalCurvedList"/>
    <dgm:cxn modelId="{F2731792-86A3-4466-ACB3-7754CB0AEF06}" type="presParOf" srcId="{644096B3-58B7-48FC-ACED-5C9389870D70}" destId="{6D6B730D-28C5-4985-AAEE-91E9E6CAD777}" srcOrd="7" destOrd="0" presId="urn:microsoft.com/office/officeart/2008/layout/VerticalCurvedList"/>
    <dgm:cxn modelId="{4E71FF7C-D901-4279-B67C-631881C9F6F4}" type="presParOf" srcId="{644096B3-58B7-48FC-ACED-5C9389870D70}" destId="{A225546B-058B-4B85-95A8-6F63FA752C80}" srcOrd="8" destOrd="0" presId="urn:microsoft.com/office/officeart/2008/layout/VerticalCurvedList"/>
    <dgm:cxn modelId="{7B20EF33-767F-4EA5-8E7D-84480D279320}" type="presParOf" srcId="{A225546B-058B-4B85-95A8-6F63FA752C80}" destId="{FFE00D41-6B1E-4A6F-9235-04FC5AF10D87}" srcOrd="0" destOrd="0" presId="urn:microsoft.com/office/officeart/2008/layout/VerticalCurvedList"/>
    <dgm:cxn modelId="{4C65AAF4-4980-46F6-BC0F-A011C54E8A67}" type="presParOf" srcId="{644096B3-58B7-48FC-ACED-5C9389870D70}" destId="{45210A2B-FE92-4E3B-A641-EDE345DEC88E}" srcOrd="9" destOrd="0" presId="urn:microsoft.com/office/officeart/2008/layout/VerticalCurvedList"/>
    <dgm:cxn modelId="{5B1CD830-5E5B-4F0D-9537-C23F85FC1AB7}" type="presParOf" srcId="{644096B3-58B7-48FC-ACED-5C9389870D70}" destId="{A2A8C0C1-6C57-4482-989D-30F499AF91CF}" srcOrd="10" destOrd="0" presId="urn:microsoft.com/office/officeart/2008/layout/VerticalCurvedList"/>
    <dgm:cxn modelId="{A2D51468-109B-4A4B-B43A-14470DAB898B}" type="presParOf" srcId="{A2A8C0C1-6C57-4482-989D-30F499AF91CF}" destId="{60BEBF62-6145-47DE-A62C-404CC22588A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0A3507-BF85-4DC4-96B1-76016C8CEEAF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AB72DBD-A1E4-4CF5-9213-785D2BE226D2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Bina </a:t>
          </a:r>
          <a:r>
            <a:rPr lang="en-US" dirty="0" err="1" smtClean="0">
              <a:solidFill>
                <a:schemeClr val="bg1"/>
              </a:solidFill>
            </a:rPr>
            <a:t>Karakter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Setiap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Pagi</a:t>
          </a:r>
          <a:r>
            <a:rPr lang="en-US" dirty="0" smtClean="0">
              <a:solidFill>
                <a:schemeClr val="bg1"/>
              </a:solidFill>
            </a:rPr>
            <a:t> </a:t>
          </a:r>
          <a:endParaRPr lang="en-US" dirty="0">
            <a:solidFill>
              <a:schemeClr val="bg1"/>
            </a:solidFill>
          </a:endParaRPr>
        </a:p>
      </dgm:t>
    </dgm:pt>
    <dgm:pt modelId="{D213DBAA-E0BA-4445-98AA-076A96443756}" type="parTrans" cxnId="{A9898649-49B1-4F2B-B885-AFAA434950A3}">
      <dgm:prSet/>
      <dgm:spPr/>
      <dgm:t>
        <a:bodyPr/>
        <a:lstStyle/>
        <a:p>
          <a:endParaRPr lang="en-US"/>
        </a:p>
      </dgm:t>
    </dgm:pt>
    <dgm:pt modelId="{0967F0AE-73C8-4BA2-9E3E-ADAFB8F70257}" type="sibTrans" cxnId="{A9898649-49B1-4F2B-B885-AFAA434950A3}">
      <dgm:prSet/>
      <dgm:spPr/>
      <dgm:t>
        <a:bodyPr/>
        <a:lstStyle/>
        <a:p>
          <a:endParaRPr lang="en-US"/>
        </a:p>
      </dgm:t>
    </dgm:pt>
    <dgm:pt modelId="{603A735B-462C-4DA6-9095-2F2E737F4A62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Muhasabah</a:t>
          </a:r>
          <a:r>
            <a:rPr lang="en-US" dirty="0" smtClean="0">
              <a:solidFill>
                <a:schemeClr val="bg1"/>
              </a:solidFill>
            </a:rPr>
            <a:t> Sore</a:t>
          </a:r>
          <a:endParaRPr lang="en-US" dirty="0">
            <a:solidFill>
              <a:schemeClr val="bg1"/>
            </a:solidFill>
          </a:endParaRPr>
        </a:p>
      </dgm:t>
    </dgm:pt>
    <dgm:pt modelId="{C1791514-ADBA-4A92-BBC7-1B030F51D159}" type="parTrans" cxnId="{C5AF74B4-803B-4768-810D-A1096510415A}">
      <dgm:prSet/>
      <dgm:spPr/>
      <dgm:t>
        <a:bodyPr/>
        <a:lstStyle/>
        <a:p>
          <a:endParaRPr lang="en-US"/>
        </a:p>
      </dgm:t>
    </dgm:pt>
    <dgm:pt modelId="{962C7EA3-46C5-4BAD-A5D0-85DF5B2A80F6}" type="sibTrans" cxnId="{C5AF74B4-803B-4768-810D-A1096510415A}">
      <dgm:prSet/>
      <dgm:spPr/>
      <dgm:t>
        <a:bodyPr/>
        <a:lstStyle/>
        <a:p>
          <a:endParaRPr lang="en-US"/>
        </a:p>
      </dgm:t>
    </dgm:pt>
    <dgm:pt modelId="{7403AA22-5FB1-4DEF-8F12-BD6D0F591227}">
      <dgm:prSet phldrT="[Text]"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Peraturan</a:t>
          </a:r>
          <a:r>
            <a:rPr lang="en-US" baseline="0" dirty="0" smtClean="0">
              <a:solidFill>
                <a:schemeClr val="bg1"/>
              </a:solidFill>
            </a:rPr>
            <a:t> </a:t>
          </a:r>
          <a:r>
            <a:rPr lang="en-US" baseline="0" dirty="0" err="1" smtClean="0">
              <a:solidFill>
                <a:schemeClr val="bg1"/>
              </a:solidFill>
            </a:rPr>
            <a:t>Sekolah</a:t>
          </a:r>
          <a:endParaRPr lang="en-US" dirty="0">
            <a:solidFill>
              <a:schemeClr val="bg1"/>
            </a:solidFill>
          </a:endParaRPr>
        </a:p>
      </dgm:t>
    </dgm:pt>
    <dgm:pt modelId="{8AD2EC66-4629-4286-BD7A-A4A8C69EB388}" type="parTrans" cxnId="{5F5C4393-E8D0-4494-AE04-08862F8AFCF4}">
      <dgm:prSet/>
      <dgm:spPr/>
      <dgm:t>
        <a:bodyPr/>
        <a:lstStyle/>
        <a:p>
          <a:endParaRPr lang="en-US"/>
        </a:p>
      </dgm:t>
    </dgm:pt>
    <dgm:pt modelId="{9A2FED53-CF2A-4559-AEA8-2F9E86025962}" type="sibTrans" cxnId="{5F5C4393-E8D0-4494-AE04-08862F8AFCF4}">
      <dgm:prSet/>
      <dgm:spPr/>
      <dgm:t>
        <a:bodyPr/>
        <a:lstStyle/>
        <a:p>
          <a:endParaRPr lang="en-US"/>
        </a:p>
      </dgm:t>
    </dgm:pt>
    <dgm:pt modelId="{832777F5-E1C8-4287-B710-2C9CB1AAA36C}">
      <dgm:prSet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SOP </a:t>
          </a:r>
          <a:r>
            <a:rPr lang="en-US" dirty="0" err="1" smtClean="0">
              <a:solidFill>
                <a:schemeClr val="bg1"/>
              </a:solidFill>
            </a:rPr>
            <a:t>Penanganan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Santri</a:t>
          </a:r>
          <a:endParaRPr lang="en-US" dirty="0">
            <a:solidFill>
              <a:schemeClr val="bg1"/>
            </a:solidFill>
          </a:endParaRPr>
        </a:p>
      </dgm:t>
    </dgm:pt>
    <dgm:pt modelId="{7CA8DC0E-F6DF-48D4-8088-21B7FF8A94EA}" type="parTrans" cxnId="{7CD91CB9-A44C-43A5-9136-47A11D9B51C2}">
      <dgm:prSet/>
      <dgm:spPr/>
      <dgm:t>
        <a:bodyPr/>
        <a:lstStyle/>
        <a:p>
          <a:endParaRPr lang="en-US"/>
        </a:p>
      </dgm:t>
    </dgm:pt>
    <dgm:pt modelId="{EC2DB98B-865D-473F-9AA0-3ABC0C93966B}" type="sibTrans" cxnId="{7CD91CB9-A44C-43A5-9136-47A11D9B51C2}">
      <dgm:prSet/>
      <dgm:spPr/>
      <dgm:t>
        <a:bodyPr/>
        <a:lstStyle/>
        <a:p>
          <a:endParaRPr lang="en-US"/>
        </a:p>
      </dgm:t>
    </dgm:pt>
    <dgm:pt modelId="{83B93159-0A4D-407F-85F1-92760244F41E}">
      <dgm:prSet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Sistem</a:t>
          </a:r>
          <a:r>
            <a:rPr lang="en-US" dirty="0" smtClean="0">
              <a:solidFill>
                <a:schemeClr val="bg1"/>
              </a:solidFill>
            </a:rPr>
            <a:t> Reward </a:t>
          </a:r>
          <a:r>
            <a:rPr lang="en-US" dirty="0" err="1" smtClean="0">
              <a:solidFill>
                <a:schemeClr val="bg1"/>
              </a:solidFill>
            </a:rPr>
            <a:t>dan</a:t>
          </a:r>
          <a:r>
            <a:rPr lang="en-US" dirty="0" smtClean="0">
              <a:solidFill>
                <a:schemeClr val="bg1"/>
              </a:solidFill>
            </a:rPr>
            <a:t> Punishment </a:t>
          </a:r>
          <a:endParaRPr lang="en-US" dirty="0">
            <a:solidFill>
              <a:schemeClr val="bg1"/>
            </a:solidFill>
          </a:endParaRPr>
        </a:p>
      </dgm:t>
    </dgm:pt>
    <dgm:pt modelId="{05AB715D-882D-4491-A978-10F69C7F06AF}" type="parTrans" cxnId="{322E6FA2-8552-4353-9A28-7511B4BE3E66}">
      <dgm:prSet/>
      <dgm:spPr/>
      <dgm:t>
        <a:bodyPr/>
        <a:lstStyle/>
        <a:p>
          <a:endParaRPr lang="en-US"/>
        </a:p>
      </dgm:t>
    </dgm:pt>
    <dgm:pt modelId="{FDC7397E-8F6A-4B63-8332-E7B121C69DAC}" type="sibTrans" cxnId="{322E6FA2-8552-4353-9A28-7511B4BE3E66}">
      <dgm:prSet/>
      <dgm:spPr/>
      <dgm:t>
        <a:bodyPr/>
        <a:lstStyle/>
        <a:p>
          <a:endParaRPr lang="en-US"/>
        </a:p>
      </dgm:t>
    </dgm:pt>
    <dgm:pt modelId="{D9D4AC5B-6C2A-49E3-BAA6-790AF1F6EDFA}">
      <dgm:prSet/>
      <dgm:spPr/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Sistem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Poin</a:t>
          </a:r>
          <a:endParaRPr lang="en-US" dirty="0">
            <a:solidFill>
              <a:schemeClr val="bg1"/>
            </a:solidFill>
          </a:endParaRPr>
        </a:p>
      </dgm:t>
    </dgm:pt>
    <dgm:pt modelId="{6E93C6D7-3922-498A-9799-EF8C7858BC8E}" type="parTrans" cxnId="{BFA63944-06B5-4838-BF82-3DCDB783F77E}">
      <dgm:prSet/>
      <dgm:spPr/>
      <dgm:t>
        <a:bodyPr/>
        <a:lstStyle/>
        <a:p>
          <a:endParaRPr lang="en-US"/>
        </a:p>
      </dgm:t>
    </dgm:pt>
    <dgm:pt modelId="{0A2DDE95-3E55-4F5E-9250-2B2B63C6EFE3}" type="sibTrans" cxnId="{BFA63944-06B5-4838-BF82-3DCDB783F77E}">
      <dgm:prSet/>
      <dgm:spPr/>
      <dgm:t>
        <a:bodyPr/>
        <a:lstStyle/>
        <a:p>
          <a:endParaRPr lang="en-US"/>
        </a:p>
      </dgm:t>
    </dgm:pt>
    <dgm:pt modelId="{E8B457CC-B165-49F0-89B5-85F59B4CC3BA}" type="pres">
      <dgm:prSet presAssocID="{530A3507-BF85-4DC4-96B1-76016C8CEEA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644096B3-58B7-48FC-ACED-5C9389870D70}" type="pres">
      <dgm:prSet presAssocID="{530A3507-BF85-4DC4-96B1-76016C8CEEAF}" presName="Name1" presStyleCnt="0"/>
      <dgm:spPr/>
    </dgm:pt>
    <dgm:pt modelId="{A25AAA76-2330-43DA-80CE-08F01E5AFDFB}" type="pres">
      <dgm:prSet presAssocID="{530A3507-BF85-4DC4-96B1-76016C8CEEAF}" presName="cycle" presStyleCnt="0"/>
      <dgm:spPr/>
    </dgm:pt>
    <dgm:pt modelId="{7CC18AC2-74CA-4D17-8833-871D7D2001A6}" type="pres">
      <dgm:prSet presAssocID="{530A3507-BF85-4DC4-96B1-76016C8CEEAF}" presName="srcNode" presStyleLbl="node1" presStyleIdx="0" presStyleCnt="6"/>
      <dgm:spPr/>
    </dgm:pt>
    <dgm:pt modelId="{27DE6228-5A37-4781-937B-FEFF70385E6E}" type="pres">
      <dgm:prSet presAssocID="{530A3507-BF85-4DC4-96B1-76016C8CEEAF}" presName="conn" presStyleLbl="parChTrans1D2" presStyleIdx="0" presStyleCnt="1"/>
      <dgm:spPr/>
      <dgm:t>
        <a:bodyPr/>
        <a:lstStyle/>
        <a:p>
          <a:endParaRPr lang="en-US"/>
        </a:p>
      </dgm:t>
    </dgm:pt>
    <dgm:pt modelId="{11CABD2A-AB8A-4C4E-856B-097B49D3B9FD}" type="pres">
      <dgm:prSet presAssocID="{530A3507-BF85-4DC4-96B1-76016C8CEEAF}" presName="extraNode" presStyleLbl="node1" presStyleIdx="0" presStyleCnt="6"/>
      <dgm:spPr/>
    </dgm:pt>
    <dgm:pt modelId="{FB94C9D9-6701-4EF7-9D8A-180B8E14548E}" type="pres">
      <dgm:prSet presAssocID="{530A3507-BF85-4DC4-96B1-76016C8CEEAF}" presName="dstNode" presStyleLbl="node1" presStyleIdx="0" presStyleCnt="6"/>
      <dgm:spPr/>
    </dgm:pt>
    <dgm:pt modelId="{9503B87C-EBFE-4944-AD72-FAB12B02F994}" type="pres">
      <dgm:prSet presAssocID="{2AB72DBD-A1E4-4CF5-9213-785D2BE226D2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80D43E-0628-425E-89A7-654A714826EF}" type="pres">
      <dgm:prSet presAssocID="{2AB72DBD-A1E4-4CF5-9213-785D2BE226D2}" presName="accent_1" presStyleCnt="0"/>
      <dgm:spPr/>
    </dgm:pt>
    <dgm:pt modelId="{408B832D-2B21-4F25-8924-4943954D4658}" type="pres">
      <dgm:prSet presAssocID="{2AB72DBD-A1E4-4CF5-9213-785D2BE226D2}" presName="accentRepeatNode" presStyleLbl="solidFgAcc1" presStyleIdx="0" presStyleCnt="6"/>
      <dgm:spPr/>
    </dgm:pt>
    <dgm:pt modelId="{7AAAA9FA-6635-4016-AD21-DD7F7B1B07AB}" type="pres">
      <dgm:prSet presAssocID="{603A735B-462C-4DA6-9095-2F2E737F4A62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73823D-AD90-4DD0-BAB0-8E1D36F0FD20}" type="pres">
      <dgm:prSet presAssocID="{603A735B-462C-4DA6-9095-2F2E737F4A62}" presName="accent_2" presStyleCnt="0"/>
      <dgm:spPr/>
    </dgm:pt>
    <dgm:pt modelId="{1112E176-D2EE-4BC1-95F2-F8FDA06F49BF}" type="pres">
      <dgm:prSet presAssocID="{603A735B-462C-4DA6-9095-2F2E737F4A62}" presName="accentRepeatNode" presStyleLbl="solidFgAcc1" presStyleIdx="1" presStyleCnt="6"/>
      <dgm:spPr/>
    </dgm:pt>
    <dgm:pt modelId="{D7C711BC-15A7-4A8A-AB8C-2F65F067E374}" type="pres">
      <dgm:prSet presAssocID="{7403AA22-5FB1-4DEF-8F12-BD6D0F591227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FE087A-32A4-4D4A-BD45-33DB52DA7166}" type="pres">
      <dgm:prSet presAssocID="{7403AA22-5FB1-4DEF-8F12-BD6D0F591227}" presName="accent_3" presStyleCnt="0"/>
      <dgm:spPr/>
    </dgm:pt>
    <dgm:pt modelId="{27561F01-4929-4BE1-8841-3F663D5E4D3C}" type="pres">
      <dgm:prSet presAssocID="{7403AA22-5FB1-4DEF-8F12-BD6D0F591227}" presName="accentRepeatNode" presStyleLbl="solidFgAcc1" presStyleIdx="2" presStyleCnt="6"/>
      <dgm:spPr/>
    </dgm:pt>
    <dgm:pt modelId="{6D6B730D-28C5-4985-AAEE-91E9E6CAD777}" type="pres">
      <dgm:prSet presAssocID="{832777F5-E1C8-4287-B710-2C9CB1AAA36C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25546B-058B-4B85-95A8-6F63FA752C80}" type="pres">
      <dgm:prSet presAssocID="{832777F5-E1C8-4287-B710-2C9CB1AAA36C}" presName="accent_4" presStyleCnt="0"/>
      <dgm:spPr/>
    </dgm:pt>
    <dgm:pt modelId="{FFE00D41-6B1E-4A6F-9235-04FC5AF10D87}" type="pres">
      <dgm:prSet presAssocID="{832777F5-E1C8-4287-B710-2C9CB1AAA36C}" presName="accentRepeatNode" presStyleLbl="solidFgAcc1" presStyleIdx="3" presStyleCnt="6"/>
      <dgm:spPr/>
    </dgm:pt>
    <dgm:pt modelId="{45210A2B-FE92-4E3B-A641-EDE345DEC88E}" type="pres">
      <dgm:prSet presAssocID="{83B93159-0A4D-407F-85F1-92760244F41E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A8C0C1-6C57-4482-989D-30F499AF91CF}" type="pres">
      <dgm:prSet presAssocID="{83B93159-0A4D-407F-85F1-92760244F41E}" presName="accent_5" presStyleCnt="0"/>
      <dgm:spPr/>
    </dgm:pt>
    <dgm:pt modelId="{60BEBF62-6145-47DE-A62C-404CC22588A7}" type="pres">
      <dgm:prSet presAssocID="{83B93159-0A4D-407F-85F1-92760244F41E}" presName="accentRepeatNode" presStyleLbl="solidFgAcc1" presStyleIdx="4" presStyleCnt="6"/>
      <dgm:spPr/>
    </dgm:pt>
    <dgm:pt modelId="{20B15BEF-C9F0-4923-BB00-F5AE816F51D6}" type="pres">
      <dgm:prSet presAssocID="{D9D4AC5B-6C2A-49E3-BAA6-790AF1F6EDFA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F55111-E1BD-4503-8B64-7762F7363EDD}" type="pres">
      <dgm:prSet presAssocID="{D9D4AC5B-6C2A-49E3-BAA6-790AF1F6EDFA}" presName="accent_6" presStyleCnt="0"/>
      <dgm:spPr/>
    </dgm:pt>
    <dgm:pt modelId="{1ED521A2-7F77-4F39-A3EC-CD292D1DBD48}" type="pres">
      <dgm:prSet presAssocID="{D9D4AC5B-6C2A-49E3-BAA6-790AF1F6EDFA}" presName="accentRepeatNode" presStyleLbl="solidFgAcc1" presStyleIdx="5" presStyleCnt="6"/>
      <dgm:spPr/>
    </dgm:pt>
  </dgm:ptLst>
  <dgm:cxnLst>
    <dgm:cxn modelId="{CCB88079-FE48-4EFC-8386-6310B4D8F590}" type="presOf" srcId="{0967F0AE-73C8-4BA2-9E3E-ADAFB8F70257}" destId="{27DE6228-5A37-4781-937B-FEFF70385E6E}" srcOrd="0" destOrd="0" presId="urn:microsoft.com/office/officeart/2008/layout/VerticalCurvedList"/>
    <dgm:cxn modelId="{7CD91CB9-A44C-43A5-9136-47A11D9B51C2}" srcId="{530A3507-BF85-4DC4-96B1-76016C8CEEAF}" destId="{832777F5-E1C8-4287-B710-2C9CB1AAA36C}" srcOrd="3" destOrd="0" parTransId="{7CA8DC0E-F6DF-48D4-8088-21B7FF8A94EA}" sibTransId="{EC2DB98B-865D-473F-9AA0-3ABC0C93966B}"/>
    <dgm:cxn modelId="{F5EB7460-D0DE-48F8-85F1-A8701D745042}" type="presOf" srcId="{832777F5-E1C8-4287-B710-2C9CB1AAA36C}" destId="{6D6B730D-28C5-4985-AAEE-91E9E6CAD777}" srcOrd="0" destOrd="0" presId="urn:microsoft.com/office/officeart/2008/layout/VerticalCurvedList"/>
    <dgm:cxn modelId="{5F5C4393-E8D0-4494-AE04-08862F8AFCF4}" srcId="{530A3507-BF85-4DC4-96B1-76016C8CEEAF}" destId="{7403AA22-5FB1-4DEF-8F12-BD6D0F591227}" srcOrd="2" destOrd="0" parTransId="{8AD2EC66-4629-4286-BD7A-A4A8C69EB388}" sibTransId="{9A2FED53-CF2A-4559-AEA8-2F9E86025962}"/>
    <dgm:cxn modelId="{086E0F87-AFE3-4108-957F-C376AD304559}" type="presOf" srcId="{603A735B-462C-4DA6-9095-2F2E737F4A62}" destId="{7AAAA9FA-6635-4016-AD21-DD7F7B1B07AB}" srcOrd="0" destOrd="0" presId="urn:microsoft.com/office/officeart/2008/layout/VerticalCurvedList"/>
    <dgm:cxn modelId="{E53B91E0-034A-4A3E-8815-306C51C98EB4}" type="presOf" srcId="{2AB72DBD-A1E4-4CF5-9213-785D2BE226D2}" destId="{9503B87C-EBFE-4944-AD72-FAB12B02F994}" srcOrd="0" destOrd="0" presId="urn:microsoft.com/office/officeart/2008/layout/VerticalCurvedList"/>
    <dgm:cxn modelId="{C5AF74B4-803B-4768-810D-A1096510415A}" srcId="{530A3507-BF85-4DC4-96B1-76016C8CEEAF}" destId="{603A735B-462C-4DA6-9095-2F2E737F4A62}" srcOrd="1" destOrd="0" parTransId="{C1791514-ADBA-4A92-BBC7-1B030F51D159}" sibTransId="{962C7EA3-46C5-4BAD-A5D0-85DF5B2A80F6}"/>
    <dgm:cxn modelId="{5F32C546-C25A-4665-AFB9-A31F33B4888B}" type="presOf" srcId="{530A3507-BF85-4DC4-96B1-76016C8CEEAF}" destId="{E8B457CC-B165-49F0-89B5-85F59B4CC3BA}" srcOrd="0" destOrd="0" presId="urn:microsoft.com/office/officeart/2008/layout/VerticalCurvedList"/>
    <dgm:cxn modelId="{1617C36C-BC8B-4794-A500-EDC4DACCD7FB}" type="presOf" srcId="{D9D4AC5B-6C2A-49E3-BAA6-790AF1F6EDFA}" destId="{20B15BEF-C9F0-4923-BB00-F5AE816F51D6}" srcOrd="0" destOrd="0" presId="urn:microsoft.com/office/officeart/2008/layout/VerticalCurvedList"/>
    <dgm:cxn modelId="{322E6FA2-8552-4353-9A28-7511B4BE3E66}" srcId="{530A3507-BF85-4DC4-96B1-76016C8CEEAF}" destId="{83B93159-0A4D-407F-85F1-92760244F41E}" srcOrd="4" destOrd="0" parTransId="{05AB715D-882D-4491-A978-10F69C7F06AF}" sibTransId="{FDC7397E-8F6A-4B63-8332-E7B121C69DAC}"/>
    <dgm:cxn modelId="{04B7D4E4-D2CF-460B-8CB1-BD4595BA77E6}" type="presOf" srcId="{7403AA22-5FB1-4DEF-8F12-BD6D0F591227}" destId="{D7C711BC-15A7-4A8A-AB8C-2F65F067E374}" srcOrd="0" destOrd="0" presId="urn:microsoft.com/office/officeart/2008/layout/VerticalCurvedList"/>
    <dgm:cxn modelId="{A9898649-49B1-4F2B-B885-AFAA434950A3}" srcId="{530A3507-BF85-4DC4-96B1-76016C8CEEAF}" destId="{2AB72DBD-A1E4-4CF5-9213-785D2BE226D2}" srcOrd="0" destOrd="0" parTransId="{D213DBAA-E0BA-4445-98AA-076A96443756}" sibTransId="{0967F0AE-73C8-4BA2-9E3E-ADAFB8F70257}"/>
    <dgm:cxn modelId="{BFA63944-06B5-4838-BF82-3DCDB783F77E}" srcId="{530A3507-BF85-4DC4-96B1-76016C8CEEAF}" destId="{D9D4AC5B-6C2A-49E3-BAA6-790AF1F6EDFA}" srcOrd="5" destOrd="0" parTransId="{6E93C6D7-3922-498A-9799-EF8C7858BC8E}" sibTransId="{0A2DDE95-3E55-4F5E-9250-2B2B63C6EFE3}"/>
    <dgm:cxn modelId="{E208A6D4-44A8-40F9-9258-407447F99FA4}" type="presOf" srcId="{83B93159-0A4D-407F-85F1-92760244F41E}" destId="{45210A2B-FE92-4E3B-A641-EDE345DEC88E}" srcOrd="0" destOrd="0" presId="urn:microsoft.com/office/officeart/2008/layout/VerticalCurvedList"/>
    <dgm:cxn modelId="{827FF406-C88F-4E22-AD64-9F42FB341F13}" type="presParOf" srcId="{E8B457CC-B165-49F0-89B5-85F59B4CC3BA}" destId="{644096B3-58B7-48FC-ACED-5C9389870D70}" srcOrd="0" destOrd="0" presId="urn:microsoft.com/office/officeart/2008/layout/VerticalCurvedList"/>
    <dgm:cxn modelId="{EF1180A8-9A42-41C6-8365-5239218155CC}" type="presParOf" srcId="{644096B3-58B7-48FC-ACED-5C9389870D70}" destId="{A25AAA76-2330-43DA-80CE-08F01E5AFDFB}" srcOrd="0" destOrd="0" presId="urn:microsoft.com/office/officeart/2008/layout/VerticalCurvedList"/>
    <dgm:cxn modelId="{781BB596-9A54-4972-9F09-E1BA479C21DA}" type="presParOf" srcId="{A25AAA76-2330-43DA-80CE-08F01E5AFDFB}" destId="{7CC18AC2-74CA-4D17-8833-871D7D2001A6}" srcOrd="0" destOrd="0" presId="urn:microsoft.com/office/officeart/2008/layout/VerticalCurvedList"/>
    <dgm:cxn modelId="{F92AD017-02B8-420E-998F-55D88EE1B2D3}" type="presParOf" srcId="{A25AAA76-2330-43DA-80CE-08F01E5AFDFB}" destId="{27DE6228-5A37-4781-937B-FEFF70385E6E}" srcOrd="1" destOrd="0" presId="urn:microsoft.com/office/officeart/2008/layout/VerticalCurvedList"/>
    <dgm:cxn modelId="{607C248D-91CA-49F1-B827-779FF11D5C33}" type="presParOf" srcId="{A25AAA76-2330-43DA-80CE-08F01E5AFDFB}" destId="{11CABD2A-AB8A-4C4E-856B-097B49D3B9FD}" srcOrd="2" destOrd="0" presId="urn:microsoft.com/office/officeart/2008/layout/VerticalCurvedList"/>
    <dgm:cxn modelId="{5A212ECF-03AB-4F33-906A-8686AFD14785}" type="presParOf" srcId="{A25AAA76-2330-43DA-80CE-08F01E5AFDFB}" destId="{FB94C9D9-6701-4EF7-9D8A-180B8E14548E}" srcOrd="3" destOrd="0" presId="urn:microsoft.com/office/officeart/2008/layout/VerticalCurvedList"/>
    <dgm:cxn modelId="{F7C65029-411D-423E-AB57-DD6C83584F2F}" type="presParOf" srcId="{644096B3-58B7-48FC-ACED-5C9389870D70}" destId="{9503B87C-EBFE-4944-AD72-FAB12B02F994}" srcOrd="1" destOrd="0" presId="urn:microsoft.com/office/officeart/2008/layout/VerticalCurvedList"/>
    <dgm:cxn modelId="{939AD60B-B019-43FF-A3D7-8A7BAAED0355}" type="presParOf" srcId="{644096B3-58B7-48FC-ACED-5C9389870D70}" destId="{F180D43E-0628-425E-89A7-654A714826EF}" srcOrd="2" destOrd="0" presId="urn:microsoft.com/office/officeart/2008/layout/VerticalCurvedList"/>
    <dgm:cxn modelId="{65331676-A4FD-4456-ACF9-1C8852871D41}" type="presParOf" srcId="{F180D43E-0628-425E-89A7-654A714826EF}" destId="{408B832D-2B21-4F25-8924-4943954D4658}" srcOrd="0" destOrd="0" presId="urn:microsoft.com/office/officeart/2008/layout/VerticalCurvedList"/>
    <dgm:cxn modelId="{0EC3B343-0395-4422-868B-2BCEA3DAB410}" type="presParOf" srcId="{644096B3-58B7-48FC-ACED-5C9389870D70}" destId="{7AAAA9FA-6635-4016-AD21-DD7F7B1B07AB}" srcOrd="3" destOrd="0" presId="urn:microsoft.com/office/officeart/2008/layout/VerticalCurvedList"/>
    <dgm:cxn modelId="{973D2DFA-20C0-4192-9CF0-886EA0A554ED}" type="presParOf" srcId="{644096B3-58B7-48FC-ACED-5C9389870D70}" destId="{2873823D-AD90-4DD0-BAB0-8E1D36F0FD20}" srcOrd="4" destOrd="0" presId="urn:microsoft.com/office/officeart/2008/layout/VerticalCurvedList"/>
    <dgm:cxn modelId="{D6209F34-C8B8-40F5-9C86-2410F7727889}" type="presParOf" srcId="{2873823D-AD90-4DD0-BAB0-8E1D36F0FD20}" destId="{1112E176-D2EE-4BC1-95F2-F8FDA06F49BF}" srcOrd="0" destOrd="0" presId="urn:microsoft.com/office/officeart/2008/layout/VerticalCurvedList"/>
    <dgm:cxn modelId="{4DE9C90B-26C1-423A-BAED-6FB34790A15C}" type="presParOf" srcId="{644096B3-58B7-48FC-ACED-5C9389870D70}" destId="{D7C711BC-15A7-4A8A-AB8C-2F65F067E374}" srcOrd="5" destOrd="0" presId="urn:microsoft.com/office/officeart/2008/layout/VerticalCurvedList"/>
    <dgm:cxn modelId="{D7B0C650-8D76-489C-8C0B-6B212672F3C5}" type="presParOf" srcId="{644096B3-58B7-48FC-ACED-5C9389870D70}" destId="{2FFE087A-32A4-4D4A-BD45-33DB52DA7166}" srcOrd="6" destOrd="0" presId="urn:microsoft.com/office/officeart/2008/layout/VerticalCurvedList"/>
    <dgm:cxn modelId="{F5F837F9-D14E-4203-A1D3-18A73CD38987}" type="presParOf" srcId="{2FFE087A-32A4-4D4A-BD45-33DB52DA7166}" destId="{27561F01-4929-4BE1-8841-3F663D5E4D3C}" srcOrd="0" destOrd="0" presId="urn:microsoft.com/office/officeart/2008/layout/VerticalCurvedList"/>
    <dgm:cxn modelId="{F2731792-86A3-4466-ACB3-7754CB0AEF06}" type="presParOf" srcId="{644096B3-58B7-48FC-ACED-5C9389870D70}" destId="{6D6B730D-28C5-4985-AAEE-91E9E6CAD777}" srcOrd="7" destOrd="0" presId="urn:microsoft.com/office/officeart/2008/layout/VerticalCurvedList"/>
    <dgm:cxn modelId="{4E71FF7C-D901-4279-B67C-631881C9F6F4}" type="presParOf" srcId="{644096B3-58B7-48FC-ACED-5C9389870D70}" destId="{A225546B-058B-4B85-95A8-6F63FA752C80}" srcOrd="8" destOrd="0" presId="urn:microsoft.com/office/officeart/2008/layout/VerticalCurvedList"/>
    <dgm:cxn modelId="{7B20EF33-767F-4EA5-8E7D-84480D279320}" type="presParOf" srcId="{A225546B-058B-4B85-95A8-6F63FA752C80}" destId="{FFE00D41-6B1E-4A6F-9235-04FC5AF10D87}" srcOrd="0" destOrd="0" presId="urn:microsoft.com/office/officeart/2008/layout/VerticalCurvedList"/>
    <dgm:cxn modelId="{4C65AAF4-4980-46F6-BC0F-A011C54E8A67}" type="presParOf" srcId="{644096B3-58B7-48FC-ACED-5C9389870D70}" destId="{45210A2B-FE92-4E3B-A641-EDE345DEC88E}" srcOrd="9" destOrd="0" presId="urn:microsoft.com/office/officeart/2008/layout/VerticalCurvedList"/>
    <dgm:cxn modelId="{5B1CD830-5E5B-4F0D-9537-C23F85FC1AB7}" type="presParOf" srcId="{644096B3-58B7-48FC-ACED-5C9389870D70}" destId="{A2A8C0C1-6C57-4482-989D-30F499AF91CF}" srcOrd="10" destOrd="0" presId="urn:microsoft.com/office/officeart/2008/layout/VerticalCurvedList"/>
    <dgm:cxn modelId="{A2D51468-109B-4A4B-B43A-14470DAB898B}" type="presParOf" srcId="{A2A8C0C1-6C57-4482-989D-30F499AF91CF}" destId="{60BEBF62-6145-47DE-A62C-404CC22588A7}" srcOrd="0" destOrd="0" presId="urn:microsoft.com/office/officeart/2008/layout/VerticalCurvedList"/>
    <dgm:cxn modelId="{DF460168-1BE8-4C0C-94CE-8C7632F15E65}" type="presParOf" srcId="{644096B3-58B7-48FC-ACED-5C9389870D70}" destId="{20B15BEF-C9F0-4923-BB00-F5AE816F51D6}" srcOrd="11" destOrd="0" presId="urn:microsoft.com/office/officeart/2008/layout/VerticalCurvedList"/>
    <dgm:cxn modelId="{1DB41A62-AE68-46DC-B9DE-99DC5DF85E94}" type="presParOf" srcId="{644096B3-58B7-48FC-ACED-5C9389870D70}" destId="{55F55111-E1BD-4503-8B64-7762F7363EDD}" srcOrd="12" destOrd="0" presId="urn:microsoft.com/office/officeart/2008/layout/VerticalCurvedList"/>
    <dgm:cxn modelId="{FB3E70FD-3DA2-437B-B725-9DE30D6ED4DA}" type="presParOf" srcId="{55F55111-E1BD-4503-8B64-7762F7363EDD}" destId="{1ED521A2-7F77-4F39-A3EC-CD292D1DBD4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E73966-189F-414C-9748-889659C7B0A3}">
      <dsp:nvSpPr>
        <dsp:cNvPr id="0" name=""/>
        <dsp:cNvSpPr/>
      </dsp:nvSpPr>
      <dsp:spPr>
        <a:xfrm>
          <a:off x="3257412" y="1242"/>
          <a:ext cx="1253653" cy="125365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solidFill>
                <a:schemeClr val="bg1"/>
              </a:solidFill>
            </a:rPr>
            <a:t>Tahu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441005" y="184835"/>
        <a:ext cx="886467" cy="886467"/>
      </dsp:txXfrm>
    </dsp:sp>
    <dsp:sp modelId="{01FCC88D-3D56-4124-9109-A8DC52D747DA}">
      <dsp:nvSpPr>
        <dsp:cNvPr id="0" name=""/>
        <dsp:cNvSpPr/>
      </dsp:nvSpPr>
      <dsp:spPr>
        <a:xfrm rot="2700000">
          <a:off x="4376515" y="1075527"/>
          <a:ext cx="333472" cy="4231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391166" y="1124778"/>
        <a:ext cx="233430" cy="253865"/>
      </dsp:txXfrm>
    </dsp:sp>
    <dsp:sp modelId="{841CA227-9635-4949-8C7F-B8623120A358}">
      <dsp:nvSpPr>
        <dsp:cNvPr id="0" name=""/>
        <dsp:cNvSpPr/>
      </dsp:nvSpPr>
      <dsp:spPr>
        <a:xfrm>
          <a:off x="4588785" y="1332615"/>
          <a:ext cx="1253653" cy="1253653"/>
        </a:xfrm>
        <a:prstGeom prst="ellipse">
          <a:avLst/>
        </a:prstGeom>
        <a:solidFill>
          <a:schemeClr val="accent5">
            <a:hueOff val="-5354661"/>
            <a:satOff val="957"/>
            <a:lumOff val="-20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solidFill>
                <a:schemeClr val="bg1"/>
              </a:solidFill>
            </a:rPr>
            <a:t>Kenal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4772378" y="1516208"/>
        <a:ext cx="886467" cy="886467"/>
      </dsp:txXfrm>
    </dsp:sp>
    <dsp:sp modelId="{E086DAF0-FD52-4CCB-82F0-E4F9554A9A78}">
      <dsp:nvSpPr>
        <dsp:cNvPr id="0" name=""/>
        <dsp:cNvSpPr/>
      </dsp:nvSpPr>
      <dsp:spPr>
        <a:xfrm rot="8100000">
          <a:off x="4389863" y="2406900"/>
          <a:ext cx="333472" cy="4231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354661"/>
            <a:satOff val="957"/>
            <a:lumOff val="-20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4475254" y="2456151"/>
        <a:ext cx="233430" cy="253865"/>
      </dsp:txXfrm>
    </dsp:sp>
    <dsp:sp modelId="{662AB26D-2CBD-4619-9D0C-879FC314D188}">
      <dsp:nvSpPr>
        <dsp:cNvPr id="0" name=""/>
        <dsp:cNvSpPr/>
      </dsp:nvSpPr>
      <dsp:spPr>
        <a:xfrm>
          <a:off x="3257412" y="2663988"/>
          <a:ext cx="1253653" cy="1253653"/>
        </a:xfrm>
        <a:prstGeom prst="ellipse">
          <a:avLst/>
        </a:prstGeom>
        <a:solidFill>
          <a:schemeClr val="accent5">
            <a:hueOff val="-10709323"/>
            <a:satOff val="1913"/>
            <a:lumOff val="-41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solidFill>
                <a:schemeClr val="bg1"/>
              </a:solidFill>
            </a:rPr>
            <a:t>Biasa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3441005" y="2847581"/>
        <a:ext cx="886467" cy="886467"/>
      </dsp:txXfrm>
    </dsp:sp>
    <dsp:sp modelId="{36CCE108-2269-4ED3-ABEF-467102A99AD6}">
      <dsp:nvSpPr>
        <dsp:cNvPr id="0" name=""/>
        <dsp:cNvSpPr/>
      </dsp:nvSpPr>
      <dsp:spPr>
        <a:xfrm rot="13500000">
          <a:off x="3058490" y="2420248"/>
          <a:ext cx="333472" cy="4231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0709323"/>
            <a:satOff val="1913"/>
            <a:lumOff val="-41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3143881" y="2540239"/>
        <a:ext cx="233430" cy="253865"/>
      </dsp:txXfrm>
    </dsp:sp>
    <dsp:sp modelId="{C6CFA85E-4B8C-45C5-8A18-E19978559110}">
      <dsp:nvSpPr>
        <dsp:cNvPr id="0" name=""/>
        <dsp:cNvSpPr/>
      </dsp:nvSpPr>
      <dsp:spPr>
        <a:xfrm>
          <a:off x="1926039" y="1332615"/>
          <a:ext cx="1253653" cy="1253653"/>
        </a:xfrm>
        <a:prstGeom prst="ellipse">
          <a:avLst/>
        </a:prstGeom>
        <a:solidFill>
          <a:schemeClr val="accent5">
            <a:hueOff val="-16063984"/>
            <a:satOff val="2870"/>
            <a:lumOff val="-6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solidFill>
                <a:schemeClr val="bg1"/>
              </a:solidFill>
            </a:rPr>
            <a:t>Melekat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2109632" y="1516208"/>
        <a:ext cx="886467" cy="886467"/>
      </dsp:txXfrm>
    </dsp:sp>
    <dsp:sp modelId="{320E7E14-D5F7-462D-ABAA-852BF86C2523}">
      <dsp:nvSpPr>
        <dsp:cNvPr id="0" name=""/>
        <dsp:cNvSpPr/>
      </dsp:nvSpPr>
      <dsp:spPr>
        <a:xfrm rot="18900000">
          <a:off x="3045142" y="1088875"/>
          <a:ext cx="333472" cy="4231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6063984"/>
            <a:satOff val="2870"/>
            <a:lumOff val="-627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3059793" y="1208866"/>
        <a:ext cx="233430" cy="2538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E6228-5A37-4781-937B-FEFF70385E6E}">
      <dsp:nvSpPr>
        <dsp:cNvPr id="0" name=""/>
        <dsp:cNvSpPr/>
      </dsp:nvSpPr>
      <dsp:spPr>
        <a:xfrm>
          <a:off x="-4068088" y="-624404"/>
          <a:ext cx="4847671" cy="4847671"/>
        </a:xfrm>
        <a:prstGeom prst="blockArc">
          <a:avLst>
            <a:gd name="adj1" fmla="val 18900000"/>
            <a:gd name="adj2" fmla="val 2700000"/>
            <a:gd name="adj3" fmla="val 446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3B87C-EBFE-4944-AD72-FAB12B02F994}">
      <dsp:nvSpPr>
        <dsp:cNvPr id="0" name=""/>
        <dsp:cNvSpPr/>
      </dsp:nvSpPr>
      <dsp:spPr>
        <a:xfrm>
          <a:off x="291532" y="189516"/>
          <a:ext cx="6548790" cy="37888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0743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Bina </a:t>
          </a:r>
          <a:r>
            <a:rPr lang="en-US" sz="2000" kern="1200" dirty="0" err="1" smtClean="0">
              <a:solidFill>
                <a:schemeClr val="bg1"/>
              </a:solidFill>
            </a:rPr>
            <a:t>Karakter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Setiap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Pagi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291532" y="189516"/>
        <a:ext cx="6548790" cy="378888"/>
      </dsp:txXfrm>
    </dsp:sp>
    <dsp:sp modelId="{408B832D-2B21-4F25-8924-4943954D4658}">
      <dsp:nvSpPr>
        <dsp:cNvPr id="0" name=""/>
        <dsp:cNvSpPr/>
      </dsp:nvSpPr>
      <dsp:spPr>
        <a:xfrm>
          <a:off x="54727" y="142155"/>
          <a:ext cx="473610" cy="4736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AAA9FA-6635-4016-AD21-DD7F7B1B07AB}">
      <dsp:nvSpPr>
        <dsp:cNvPr id="0" name=""/>
        <dsp:cNvSpPr/>
      </dsp:nvSpPr>
      <dsp:spPr>
        <a:xfrm>
          <a:off x="603194" y="757776"/>
          <a:ext cx="6237128" cy="378888"/>
        </a:xfrm>
        <a:prstGeom prst="rect">
          <a:avLst/>
        </a:prstGeom>
        <a:solidFill>
          <a:schemeClr val="accent5">
            <a:hueOff val="-3212797"/>
            <a:satOff val="574"/>
            <a:lumOff val="-12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0743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Muhasabah</a:t>
          </a:r>
          <a:r>
            <a:rPr lang="en-US" sz="2000" kern="1200" dirty="0" smtClean="0">
              <a:solidFill>
                <a:schemeClr val="bg1"/>
              </a:solidFill>
            </a:rPr>
            <a:t> Sore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603194" y="757776"/>
        <a:ext cx="6237128" cy="378888"/>
      </dsp:txXfrm>
    </dsp:sp>
    <dsp:sp modelId="{1112E176-D2EE-4BC1-95F2-F8FDA06F49BF}">
      <dsp:nvSpPr>
        <dsp:cNvPr id="0" name=""/>
        <dsp:cNvSpPr/>
      </dsp:nvSpPr>
      <dsp:spPr>
        <a:xfrm>
          <a:off x="366388" y="710415"/>
          <a:ext cx="473610" cy="4736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212797"/>
              <a:satOff val="574"/>
              <a:lumOff val="-125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C711BC-15A7-4A8A-AB8C-2F65F067E374}">
      <dsp:nvSpPr>
        <dsp:cNvPr id="0" name=""/>
        <dsp:cNvSpPr/>
      </dsp:nvSpPr>
      <dsp:spPr>
        <a:xfrm>
          <a:off x="745709" y="1326037"/>
          <a:ext cx="6094613" cy="378888"/>
        </a:xfrm>
        <a:prstGeom prst="rect">
          <a:avLst/>
        </a:prstGeom>
        <a:solidFill>
          <a:schemeClr val="accent5">
            <a:hueOff val="-6425593"/>
            <a:satOff val="1148"/>
            <a:lumOff val="-251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0743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Peraturan</a:t>
          </a:r>
          <a:r>
            <a:rPr lang="en-US" sz="2000" kern="1200" baseline="0" dirty="0" smtClean="0">
              <a:solidFill>
                <a:schemeClr val="bg1"/>
              </a:solidFill>
            </a:rPr>
            <a:t> </a:t>
          </a:r>
          <a:r>
            <a:rPr lang="en-US" sz="2000" kern="1200" baseline="0" dirty="0" err="1" smtClean="0">
              <a:solidFill>
                <a:schemeClr val="bg1"/>
              </a:solidFill>
            </a:rPr>
            <a:t>Sekolah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745709" y="1326037"/>
        <a:ext cx="6094613" cy="378888"/>
      </dsp:txXfrm>
    </dsp:sp>
    <dsp:sp modelId="{27561F01-4929-4BE1-8841-3F663D5E4D3C}">
      <dsp:nvSpPr>
        <dsp:cNvPr id="0" name=""/>
        <dsp:cNvSpPr/>
      </dsp:nvSpPr>
      <dsp:spPr>
        <a:xfrm>
          <a:off x="508903" y="1278676"/>
          <a:ext cx="473610" cy="4736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425593"/>
              <a:satOff val="1148"/>
              <a:lumOff val="-25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B730D-28C5-4985-AAEE-91E9E6CAD777}">
      <dsp:nvSpPr>
        <dsp:cNvPr id="0" name=""/>
        <dsp:cNvSpPr/>
      </dsp:nvSpPr>
      <dsp:spPr>
        <a:xfrm>
          <a:off x="745709" y="1893937"/>
          <a:ext cx="6094613" cy="378888"/>
        </a:xfrm>
        <a:prstGeom prst="rect">
          <a:avLst/>
        </a:prstGeom>
        <a:solidFill>
          <a:schemeClr val="accent5">
            <a:hueOff val="-9638391"/>
            <a:satOff val="1722"/>
            <a:lumOff val="-3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0743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SOP </a:t>
          </a:r>
          <a:r>
            <a:rPr lang="en-US" sz="2000" kern="1200" dirty="0" err="1" smtClean="0">
              <a:solidFill>
                <a:schemeClr val="bg1"/>
              </a:solidFill>
            </a:rPr>
            <a:t>Penanganan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Santri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745709" y="1893937"/>
        <a:ext cx="6094613" cy="378888"/>
      </dsp:txXfrm>
    </dsp:sp>
    <dsp:sp modelId="{FFE00D41-6B1E-4A6F-9235-04FC5AF10D87}">
      <dsp:nvSpPr>
        <dsp:cNvPr id="0" name=""/>
        <dsp:cNvSpPr/>
      </dsp:nvSpPr>
      <dsp:spPr>
        <a:xfrm>
          <a:off x="508903" y="1846576"/>
          <a:ext cx="473610" cy="4736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9638391"/>
              <a:satOff val="1722"/>
              <a:lumOff val="-3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210A2B-FE92-4E3B-A641-EDE345DEC88E}">
      <dsp:nvSpPr>
        <dsp:cNvPr id="0" name=""/>
        <dsp:cNvSpPr/>
      </dsp:nvSpPr>
      <dsp:spPr>
        <a:xfrm>
          <a:off x="603194" y="2462198"/>
          <a:ext cx="6237128" cy="378888"/>
        </a:xfrm>
        <a:prstGeom prst="rect">
          <a:avLst/>
        </a:prstGeom>
        <a:solidFill>
          <a:schemeClr val="accent5">
            <a:hueOff val="-12851187"/>
            <a:satOff val="2296"/>
            <a:lumOff val="-502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0743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Sistem</a:t>
          </a:r>
          <a:r>
            <a:rPr lang="en-US" sz="2000" kern="1200" dirty="0" smtClean="0">
              <a:solidFill>
                <a:schemeClr val="bg1"/>
              </a:solidFill>
            </a:rPr>
            <a:t> Reward </a:t>
          </a:r>
          <a:r>
            <a:rPr lang="en-US" sz="2000" kern="1200" dirty="0" err="1" smtClean="0">
              <a:solidFill>
                <a:schemeClr val="bg1"/>
              </a:solidFill>
            </a:rPr>
            <a:t>dan</a:t>
          </a:r>
          <a:r>
            <a:rPr lang="en-US" sz="2000" kern="1200" dirty="0" smtClean="0">
              <a:solidFill>
                <a:schemeClr val="bg1"/>
              </a:solidFill>
            </a:rPr>
            <a:t> Punishment 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603194" y="2462198"/>
        <a:ext cx="6237128" cy="378888"/>
      </dsp:txXfrm>
    </dsp:sp>
    <dsp:sp modelId="{60BEBF62-6145-47DE-A62C-404CC22588A7}">
      <dsp:nvSpPr>
        <dsp:cNvPr id="0" name=""/>
        <dsp:cNvSpPr/>
      </dsp:nvSpPr>
      <dsp:spPr>
        <a:xfrm>
          <a:off x="366388" y="2414837"/>
          <a:ext cx="473610" cy="4736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2851187"/>
              <a:satOff val="2296"/>
              <a:lumOff val="-5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B15BEF-C9F0-4923-BB00-F5AE816F51D6}">
      <dsp:nvSpPr>
        <dsp:cNvPr id="0" name=""/>
        <dsp:cNvSpPr/>
      </dsp:nvSpPr>
      <dsp:spPr>
        <a:xfrm>
          <a:off x="291532" y="3030458"/>
          <a:ext cx="6548790" cy="378888"/>
        </a:xfrm>
        <a:prstGeom prst="rect">
          <a:avLst/>
        </a:prstGeom>
        <a:solidFill>
          <a:schemeClr val="accent5">
            <a:hueOff val="-16063984"/>
            <a:satOff val="2870"/>
            <a:lumOff val="-6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0743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</a:rPr>
            <a:t>Sistem</a:t>
          </a:r>
          <a:r>
            <a:rPr lang="en-US" sz="2000" kern="1200" dirty="0" smtClean="0">
              <a:solidFill>
                <a:schemeClr val="bg1"/>
              </a:solidFill>
            </a:rPr>
            <a:t> </a:t>
          </a:r>
          <a:r>
            <a:rPr lang="en-US" sz="2000" kern="1200" dirty="0" err="1" smtClean="0">
              <a:solidFill>
                <a:schemeClr val="bg1"/>
              </a:solidFill>
            </a:rPr>
            <a:t>Poin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291532" y="3030458"/>
        <a:ext cx="6548790" cy="378888"/>
      </dsp:txXfrm>
    </dsp:sp>
    <dsp:sp modelId="{1ED521A2-7F77-4F39-A3EC-CD292D1DBD48}">
      <dsp:nvSpPr>
        <dsp:cNvPr id="0" name=""/>
        <dsp:cNvSpPr/>
      </dsp:nvSpPr>
      <dsp:spPr>
        <a:xfrm>
          <a:off x="54727" y="2983097"/>
          <a:ext cx="473610" cy="4736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6063984"/>
              <a:satOff val="2870"/>
              <a:lumOff val="-6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6BEC0-3A8E-4910-BE09-81F3CA80E07A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7D99E0-5359-4BF0-AB4C-9E3E2032A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797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6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993" y="1"/>
            <a:ext cx="2889938" cy="4986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9744B-8002-4317-A508-BBC4E19EAF64}" type="datetimeFigureOut">
              <a:rPr lang="en-US" smtClean="0"/>
              <a:t>8/12/2024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7"/>
            <a:ext cx="5335270" cy="39086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010"/>
            <a:ext cx="2889938" cy="4986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993" y="9428010"/>
            <a:ext cx="2889938" cy="4986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8421C5-61D3-47D7-9E53-EE7A00042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85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0076244F-DE97-4694-A7F2-C5390C232EE4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74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7CA61-5909-4DB7-B92E-136CD10F012F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516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F820-781F-4451-8340-829F67DFB866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812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BE657-B083-4A9C-9697-EC2CD0C39AD4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0841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D4181-C1FA-4B3D-AA89-C1F21E814A77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515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0B8C8-C6AF-4924-9289-5563F5DBDF61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925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35C6-9F36-461C-8F6C-4FDD5F499ECB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356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66B6-AA66-4BFC-AB9D-C35F85843F7B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094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B0C4E912-A022-4CFB-B812-262FA2634105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6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C6F24-DA56-4407-ABAF-EC619720565C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888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483D973B-D7B0-4203-9604-BF8A48346EB3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37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44C42-3CBC-4F0B-8F17-2BA7735BF550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101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3618-DB6A-4E33-A368-B2BBC6E21B07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094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4BE1C-E603-4FB0-9AF3-F9F8CDCD2653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100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C255F-DAA8-44B4-8C46-107187A38B4C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742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360A-7537-4C12-ADEE-5C3AE8CA00D7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040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3FD39-843E-4E38-86FE-96344E5644EB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81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787AC-1CD6-42A8-AA30-99D12016A685}" type="datetime1">
              <a:rPr lang="en-US" smtClean="0"/>
              <a:t>8/12/2024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Islami - Mandiri - Berprestasi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0790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9074" y="2891116"/>
            <a:ext cx="6069268" cy="1027403"/>
          </a:xfrm>
        </p:spPr>
        <p:txBody>
          <a:bodyPr/>
          <a:lstStyle/>
          <a:p>
            <a:r>
              <a:rPr lang="en-US" sz="3200" dirty="0" smtClean="0"/>
              <a:t>PAPARAN </a:t>
            </a:r>
            <a:r>
              <a:rPr lang="en-US" sz="3200" dirty="0" smtClean="0"/>
              <a:t>KEPALA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SD ISLAM SARI BUMI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2894" y="4394040"/>
            <a:ext cx="4305448" cy="366219"/>
          </a:xfrm>
          <a:solidFill>
            <a:srgbClr val="7030A0"/>
          </a:solidFill>
          <a:ln>
            <a:solidFill>
              <a:srgbClr val="7030A0"/>
            </a:solidFill>
          </a:ln>
        </p:spPr>
        <p:txBody>
          <a:bodyPr/>
          <a:lstStyle/>
          <a:p>
            <a:r>
              <a:rPr lang="en-US" dirty="0" err="1" smtClean="0"/>
              <a:t>Oleh</a:t>
            </a:r>
            <a:r>
              <a:rPr lang="en-US" dirty="0" smtClean="0"/>
              <a:t>: Fahad </a:t>
            </a:r>
            <a:r>
              <a:rPr lang="en-US" dirty="0" err="1" smtClean="0"/>
              <a:t>Ubay</a:t>
            </a:r>
            <a:r>
              <a:rPr lang="en-US" dirty="0" smtClean="0"/>
              <a:t> </a:t>
            </a:r>
            <a:r>
              <a:rPr lang="en-US" dirty="0" err="1" smtClean="0"/>
              <a:t>Rusdiawan</a:t>
            </a:r>
            <a:r>
              <a:rPr lang="en-US" dirty="0" smtClean="0"/>
              <a:t>, S.H.I.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154" y="2687577"/>
            <a:ext cx="1603969" cy="142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54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Membimbing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ibadah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ajaran</a:t>
            </a:r>
            <a:r>
              <a:rPr lang="en-US" dirty="0" smtClean="0"/>
              <a:t> agama </a:t>
            </a:r>
            <a:r>
              <a:rPr lang="en-US" dirty="0" err="1" smtClean="0"/>
              <a:t>islam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Mendidik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membentuk</a:t>
            </a:r>
            <a:r>
              <a:rPr lang="en-US" dirty="0" smtClean="0"/>
              <a:t> </a:t>
            </a:r>
            <a:r>
              <a:rPr lang="en-US" dirty="0" err="1" smtClean="0"/>
              <a:t>pribadi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didik</a:t>
            </a:r>
            <a:r>
              <a:rPr lang="en-US" dirty="0" smtClean="0"/>
              <a:t> yang </a:t>
            </a:r>
            <a:r>
              <a:rPr lang="en-US" dirty="0" err="1" smtClean="0"/>
              <a:t>berkarakter</a:t>
            </a:r>
            <a:r>
              <a:rPr lang="en-US" dirty="0" smtClean="0"/>
              <a:t>, </a:t>
            </a:r>
            <a:r>
              <a:rPr lang="en-US" dirty="0" err="1" smtClean="0"/>
              <a:t>terampil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berakhlak</a:t>
            </a:r>
            <a:r>
              <a:rPr lang="en-US" dirty="0" smtClean="0"/>
              <a:t> </a:t>
            </a:r>
            <a:r>
              <a:rPr lang="en-US" dirty="0" err="1" smtClean="0"/>
              <a:t>mulia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Menyelenggaran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yang </a:t>
            </a:r>
            <a:r>
              <a:rPr lang="en-US" dirty="0" err="1" smtClean="0"/>
              <a:t>berdasarkan</a:t>
            </a:r>
            <a:r>
              <a:rPr lang="en-US" dirty="0" smtClean="0"/>
              <a:t> IMTAQ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bimbingan</a:t>
            </a:r>
            <a:r>
              <a:rPr lang="en-US" dirty="0" smtClean="0"/>
              <a:t> yang </a:t>
            </a:r>
            <a:r>
              <a:rPr lang="en-US" dirty="0" err="1" smtClean="0"/>
              <a:t>efektif</a:t>
            </a:r>
            <a:r>
              <a:rPr lang="en-US" dirty="0" smtClean="0"/>
              <a:t>, </a:t>
            </a:r>
            <a:r>
              <a:rPr lang="en-US" dirty="0" err="1" smtClean="0"/>
              <a:t>efisien</a:t>
            </a:r>
            <a:r>
              <a:rPr lang="en-US" dirty="0" smtClean="0"/>
              <a:t>, </a:t>
            </a:r>
            <a:r>
              <a:rPr lang="en-US" dirty="0" err="1" smtClean="0"/>
              <a:t>kreatif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inovatif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 err="1" smtClean="0"/>
              <a:t>peran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kepedulian</a:t>
            </a:r>
            <a:r>
              <a:rPr lang="en-US" dirty="0" smtClean="0"/>
              <a:t> orang </a:t>
            </a:r>
            <a:r>
              <a:rPr lang="en-US" dirty="0" err="1" smtClean="0"/>
              <a:t>tua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yang </a:t>
            </a:r>
            <a:r>
              <a:rPr lang="en-US" dirty="0" err="1" smtClean="0"/>
              <a:t>bermutu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07401" y="6256333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422996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MISI LEMBAGA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dirty="0" err="1" smtClean="0"/>
              <a:t>Menetapkan</a:t>
            </a:r>
            <a:r>
              <a:rPr lang="en-US" dirty="0" smtClean="0"/>
              <a:t> </a:t>
            </a:r>
            <a:r>
              <a:rPr lang="en-US" dirty="0" err="1" smtClean="0"/>
              <a:t>menejemen</a:t>
            </a:r>
            <a:r>
              <a:rPr lang="en-US" dirty="0" smtClean="0"/>
              <a:t> system </a:t>
            </a:r>
            <a:r>
              <a:rPr lang="en-US" dirty="0" err="1" smtClean="0"/>
              <a:t>pendidikan</a:t>
            </a:r>
            <a:r>
              <a:rPr lang="en-US" dirty="0" smtClean="0"/>
              <a:t> yang </a:t>
            </a:r>
            <a:r>
              <a:rPr lang="en-US" dirty="0" err="1" smtClean="0"/>
              <a:t>berintegritas</a:t>
            </a:r>
            <a:endParaRPr lang="en-US" dirty="0" smtClean="0"/>
          </a:p>
          <a:p>
            <a:pPr marL="457200" indent="-457200">
              <a:buFont typeface="+mj-lt"/>
              <a:buAutoNum type="arabicPeriod" startAt="6"/>
            </a:pPr>
            <a:r>
              <a:rPr lang="en-US" dirty="0" err="1" smtClean="0"/>
              <a:t>Membina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harmonis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steakholder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di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maupun</a:t>
            </a:r>
            <a:r>
              <a:rPr lang="en-US" dirty="0" smtClean="0"/>
              <a:t> di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endParaRPr lang="en-US" dirty="0" smtClean="0"/>
          </a:p>
          <a:p>
            <a:pPr marL="457200" indent="-457200">
              <a:buFont typeface="+mj-lt"/>
              <a:buAutoNum type="arabicPeriod" startAt="6"/>
            </a:pPr>
            <a:r>
              <a:rPr lang="en-US" dirty="0" err="1" smtClean="0"/>
              <a:t>Melatih</a:t>
            </a:r>
            <a:r>
              <a:rPr lang="en-US" dirty="0" smtClean="0"/>
              <a:t> </a:t>
            </a:r>
            <a:r>
              <a:rPr lang="en-US" dirty="0" err="1" smtClean="0"/>
              <a:t>kemandirian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kewirausahaan</a:t>
            </a:r>
            <a:endParaRPr lang="en-US" dirty="0" smtClean="0"/>
          </a:p>
          <a:p>
            <a:pPr marL="457200" indent="-457200">
              <a:buFont typeface="+mj-lt"/>
              <a:buAutoNum type="arabicPeriod" startAt="6"/>
            </a:pPr>
            <a:r>
              <a:rPr lang="en-US" dirty="0" err="1" smtClean="0"/>
              <a:t>Menumbuhkan</a:t>
            </a:r>
            <a:r>
              <a:rPr lang="en-US" dirty="0" smtClean="0"/>
              <a:t> </a:t>
            </a:r>
            <a:r>
              <a:rPr lang="en-US" dirty="0" err="1" smtClean="0"/>
              <a:t>semangat</a:t>
            </a:r>
            <a:r>
              <a:rPr lang="en-US" dirty="0" smtClean="0"/>
              <a:t> </a:t>
            </a:r>
            <a:r>
              <a:rPr lang="en-US" dirty="0" err="1" smtClean="0"/>
              <a:t>meraih</a:t>
            </a:r>
            <a:r>
              <a:rPr lang="en-US" dirty="0" smtClean="0"/>
              <a:t> </a:t>
            </a:r>
            <a:r>
              <a:rPr lang="en-US" dirty="0" err="1" smtClean="0"/>
              <a:t>prestasi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budaya</a:t>
            </a:r>
            <a:r>
              <a:rPr lang="en-US" dirty="0" smtClean="0"/>
              <a:t> </a:t>
            </a:r>
            <a:r>
              <a:rPr lang="en-US" dirty="0" err="1" smtClean="0"/>
              <a:t>kompetitif</a:t>
            </a:r>
            <a:r>
              <a:rPr lang="en-US" dirty="0" smtClean="0"/>
              <a:t> yang </a:t>
            </a:r>
            <a:r>
              <a:rPr lang="en-US" dirty="0" err="1" smtClean="0"/>
              <a:t>jujur</a:t>
            </a:r>
            <a:r>
              <a:rPr lang="en-US" dirty="0" smtClean="0"/>
              <a:t>, </a:t>
            </a:r>
            <a:r>
              <a:rPr lang="en-US" dirty="0" err="1" smtClean="0"/>
              <a:t>sportif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warga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07401" y="6256333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77696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39" y="1288213"/>
            <a:ext cx="5506090" cy="45700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Penguatan</a:t>
            </a:r>
            <a:r>
              <a:rPr lang="en-US" dirty="0" smtClean="0"/>
              <a:t> Internal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36873"/>
            <a:ext cx="7264213" cy="3983245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Mengembangkan</a:t>
            </a:r>
            <a:r>
              <a:rPr lang="en-US" dirty="0" smtClean="0"/>
              <a:t> </a:t>
            </a:r>
            <a:r>
              <a:rPr lang="en-US" dirty="0" err="1" smtClean="0"/>
              <a:t>kurikulum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kualitas</a:t>
            </a:r>
            <a:r>
              <a:rPr lang="en-US" dirty="0" smtClean="0"/>
              <a:t> </a:t>
            </a:r>
            <a:r>
              <a:rPr lang="en-US" dirty="0" err="1" smtClean="0"/>
              <a:t>Asaatidz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program </a:t>
            </a:r>
            <a:r>
              <a:rPr lang="en-US" dirty="0" err="1" smtClean="0"/>
              <a:t>pengembangan</a:t>
            </a:r>
            <a:r>
              <a:rPr lang="en-US" dirty="0" smtClean="0"/>
              <a:t> (</a:t>
            </a:r>
            <a:r>
              <a:rPr lang="en-US" dirty="0" err="1" smtClean="0"/>
              <a:t>Pelatihan</a:t>
            </a:r>
            <a:r>
              <a:rPr lang="en-US" dirty="0" smtClean="0"/>
              <a:t>/</a:t>
            </a:r>
            <a:r>
              <a:rPr lang="en-US" dirty="0" err="1" smtClean="0"/>
              <a:t>Worshop</a:t>
            </a:r>
            <a:r>
              <a:rPr lang="en-US" dirty="0" smtClean="0"/>
              <a:t>, </a:t>
            </a:r>
            <a:r>
              <a:rPr lang="en-US" dirty="0" err="1" smtClean="0"/>
              <a:t>Implementasi</a:t>
            </a:r>
            <a:r>
              <a:rPr lang="en-US" dirty="0" smtClean="0"/>
              <a:t>, Coaching, </a:t>
            </a:r>
            <a:r>
              <a:rPr lang="en-US" dirty="0" err="1" smtClean="0"/>
              <a:t>Supervisi</a:t>
            </a:r>
            <a:r>
              <a:rPr lang="en-US" dirty="0" smtClean="0"/>
              <a:t>, </a:t>
            </a:r>
            <a:r>
              <a:rPr lang="en-US" dirty="0" err="1" smtClean="0"/>
              <a:t>MengembangkanTingkatan</a:t>
            </a:r>
            <a:r>
              <a:rPr lang="en-US" dirty="0" smtClean="0"/>
              <a:t> </a:t>
            </a:r>
            <a:r>
              <a:rPr lang="en-US" dirty="0" err="1" smtClean="0"/>
              <a:t>Kualitas</a:t>
            </a:r>
            <a:r>
              <a:rPr lang="en-US" dirty="0" smtClean="0"/>
              <a:t> Guru (</a:t>
            </a:r>
            <a:r>
              <a:rPr lang="en-US" dirty="0" err="1" smtClean="0"/>
              <a:t>Pemula</a:t>
            </a:r>
            <a:r>
              <a:rPr lang="en-US" dirty="0" smtClean="0"/>
              <a:t>, </a:t>
            </a:r>
            <a:r>
              <a:rPr lang="en-US" dirty="0" err="1" smtClean="0"/>
              <a:t>Midel</a:t>
            </a:r>
            <a:r>
              <a:rPr lang="en-US" dirty="0" smtClean="0"/>
              <a:t>, </a:t>
            </a:r>
            <a:r>
              <a:rPr lang="en-US" dirty="0" err="1" smtClean="0"/>
              <a:t>Profesional</a:t>
            </a:r>
            <a:r>
              <a:rPr lang="en-US" dirty="0" smtClean="0"/>
              <a:t>) </a:t>
            </a:r>
          </a:p>
          <a:p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Layanan</a:t>
            </a:r>
            <a:r>
              <a:rPr lang="en-US" dirty="0" smtClean="0"/>
              <a:t> Prima yang </a:t>
            </a:r>
            <a:r>
              <a:rPr lang="en-US" dirty="0" err="1" smtClean="0"/>
              <a:t>amanah</a:t>
            </a:r>
            <a:endParaRPr lang="en-US" dirty="0" smtClean="0"/>
          </a:p>
          <a:p>
            <a:r>
              <a:rPr lang="en-US" dirty="0" err="1" smtClean="0"/>
              <a:t>Menciptakan</a:t>
            </a:r>
            <a:r>
              <a:rPr lang="en-US" dirty="0" smtClean="0"/>
              <a:t> </a:t>
            </a:r>
            <a:r>
              <a:rPr lang="en-US" dirty="0" err="1" smtClean="0"/>
              <a:t>iklim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ukhuwah</a:t>
            </a:r>
            <a:r>
              <a:rPr lang="en-US" dirty="0" smtClean="0"/>
              <a:t> Islamiyah,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ta’awun</a:t>
            </a:r>
            <a:r>
              <a:rPr lang="en-US" dirty="0" smtClean="0"/>
              <a:t> ‘</a:t>
            </a:r>
            <a:r>
              <a:rPr lang="en-US" dirty="0" err="1" smtClean="0"/>
              <a:t>alal</a:t>
            </a:r>
            <a:r>
              <a:rPr lang="en-US" dirty="0" smtClean="0"/>
              <a:t> </a:t>
            </a:r>
            <a:r>
              <a:rPr lang="en-US" dirty="0" err="1" smtClean="0"/>
              <a:t>birri</a:t>
            </a:r>
            <a:r>
              <a:rPr lang="en-US" dirty="0" smtClean="0"/>
              <a:t> wat </a:t>
            </a:r>
            <a:r>
              <a:rPr lang="en-US" dirty="0" err="1" smtClean="0"/>
              <a:t>taqwa</a:t>
            </a:r>
            <a:endParaRPr lang="en-US" dirty="0" smtClean="0"/>
          </a:p>
          <a:p>
            <a:r>
              <a:rPr lang="en-US" dirty="0" err="1" smtClean="0"/>
              <a:t>Mengembangkan</a:t>
            </a:r>
            <a:r>
              <a:rPr lang="en-US" dirty="0" smtClean="0"/>
              <a:t> program-</a:t>
            </a:r>
            <a:r>
              <a:rPr lang="en-US" dirty="0" err="1" smtClean="0"/>
              <a:t>progam</a:t>
            </a:r>
            <a:r>
              <a:rPr lang="en-US" dirty="0" smtClean="0"/>
              <a:t> </a:t>
            </a:r>
            <a:r>
              <a:rPr lang="en-US" dirty="0" err="1" smtClean="0"/>
              <a:t>kesiswaan</a:t>
            </a:r>
            <a:r>
              <a:rPr lang="en-US" dirty="0" smtClean="0"/>
              <a:t>: (</a:t>
            </a:r>
            <a:r>
              <a:rPr lang="en-US" dirty="0" err="1" smtClean="0"/>
              <a:t>Akhlaqul</a:t>
            </a:r>
            <a:r>
              <a:rPr lang="en-US" dirty="0" smtClean="0"/>
              <a:t> </a:t>
            </a:r>
            <a:r>
              <a:rPr lang="en-US" dirty="0" err="1" smtClean="0"/>
              <a:t>Karimah</a:t>
            </a:r>
            <a:r>
              <a:rPr lang="en-US" dirty="0" smtClean="0"/>
              <a:t> / </a:t>
            </a:r>
            <a:r>
              <a:rPr lang="en-US" dirty="0" err="1" smtClean="0"/>
              <a:t>Adab</a:t>
            </a:r>
            <a:r>
              <a:rPr lang="en-US" dirty="0" smtClean="0"/>
              <a:t>, </a:t>
            </a:r>
            <a:r>
              <a:rPr lang="en-US" dirty="0" err="1" smtClean="0"/>
              <a:t>Literasi-Numerasi</a:t>
            </a:r>
            <a:r>
              <a:rPr lang="en-US" dirty="0" smtClean="0"/>
              <a:t>, </a:t>
            </a:r>
            <a:r>
              <a:rPr lang="en-US" dirty="0" err="1" smtClean="0"/>
              <a:t>Sains</a:t>
            </a:r>
            <a:r>
              <a:rPr lang="en-US" dirty="0" smtClean="0"/>
              <a:t>, </a:t>
            </a:r>
            <a:r>
              <a:rPr lang="en-US" dirty="0" err="1" smtClean="0"/>
              <a:t>Yaumul</a:t>
            </a:r>
            <a:r>
              <a:rPr lang="en-US" dirty="0" smtClean="0"/>
              <a:t> </a:t>
            </a:r>
            <a:r>
              <a:rPr lang="en-US" dirty="0" err="1" smtClean="0"/>
              <a:t>Lughoh</a:t>
            </a:r>
            <a:r>
              <a:rPr lang="en-US" dirty="0" smtClean="0"/>
              <a:t>/ Language Day, Al-Qur’an, PAI)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4039" y="905628"/>
            <a:ext cx="5506090" cy="457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SRATEGI PENGEMBANGAN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62762" y="6320118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90069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039" y="1288213"/>
            <a:ext cx="5506090" cy="45700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Penguatan</a:t>
            </a:r>
            <a:r>
              <a:rPr lang="en-US" dirty="0" smtClean="0"/>
              <a:t> </a:t>
            </a:r>
            <a:r>
              <a:rPr lang="en-US" dirty="0" err="1" smtClean="0"/>
              <a:t>Eksternal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kerjasama</a:t>
            </a:r>
            <a:r>
              <a:rPr lang="en-US" dirty="0" smtClean="0"/>
              <a:t> yang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stakeholder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kompetensi</a:t>
            </a:r>
            <a:r>
              <a:rPr lang="en-US" dirty="0" smtClean="0"/>
              <a:t> </a:t>
            </a:r>
            <a:r>
              <a:rPr lang="en-US" dirty="0" err="1" smtClean="0"/>
              <a:t>lulusan</a:t>
            </a:r>
            <a:endParaRPr lang="en-US" dirty="0" smtClean="0"/>
          </a:p>
          <a:p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Pencitraan</a:t>
            </a:r>
            <a:r>
              <a:rPr lang="en-US" dirty="0" smtClean="0"/>
              <a:t> public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kesempatan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platform media social </a:t>
            </a:r>
            <a:r>
              <a:rPr lang="en-US" dirty="0" err="1" smtClean="0"/>
              <a:t>tentang</a:t>
            </a:r>
            <a:r>
              <a:rPr lang="en-US" dirty="0" smtClean="0"/>
              <a:t> program-</a:t>
            </a:r>
            <a:r>
              <a:rPr lang="en-US" dirty="0" err="1" smtClean="0"/>
              <a:t>progam</a:t>
            </a:r>
            <a:r>
              <a:rPr lang="en-US" dirty="0" smtClean="0"/>
              <a:t> </a:t>
            </a:r>
            <a:r>
              <a:rPr lang="en-US" dirty="0" err="1" smtClean="0"/>
              <a:t>unggulan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lulusan</a:t>
            </a:r>
            <a:r>
              <a:rPr lang="en-US" dirty="0" smtClean="0"/>
              <a:t>/</a:t>
            </a:r>
            <a:r>
              <a:rPr lang="en-US" dirty="0" err="1" smtClean="0"/>
              <a:t>sekolah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4039" y="905628"/>
            <a:ext cx="5506090" cy="457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SRATEGI PENGEMBANGAN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07401" y="6162717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46570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69524"/>
            <a:ext cx="6001871" cy="63737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Kurikulum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Sekolah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menginduk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Dinas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(Formal) </a:t>
            </a:r>
          </a:p>
          <a:p>
            <a:r>
              <a:rPr lang="en-US" dirty="0" err="1" smtClean="0"/>
              <a:t>Dalam</a:t>
            </a:r>
            <a:r>
              <a:rPr lang="en-US" dirty="0" smtClean="0"/>
              <a:t> UU. No. 20 </a:t>
            </a:r>
            <a:r>
              <a:rPr lang="en-US" dirty="0" err="1" smtClean="0"/>
              <a:t>Tahun</a:t>
            </a:r>
            <a:r>
              <a:rPr lang="en-US" dirty="0" smtClean="0"/>
              <a:t> 2003 </a:t>
            </a:r>
            <a:r>
              <a:rPr lang="en-US" dirty="0" err="1" smtClean="0"/>
              <a:t>tentang</a:t>
            </a:r>
            <a:r>
              <a:rPr lang="en-US" dirty="0" smtClean="0"/>
              <a:t> system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. </a:t>
            </a:r>
            <a:r>
              <a:rPr lang="en-US" dirty="0" err="1" smtClean="0"/>
              <a:t>Pendidikan</a:t>
            </a:r>
            <a:r>
              <a:rPr lang="en-US" dirty="0" smtClean="0"/>
              <a:t> di Indonesia </a:t>
            </a:r>
            <a:r>
              <a:rPr lang="en-US" dirty="0" err="1" smtClean="0"/>
              <a:t>berubah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sentralistik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desentralistik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subtansinya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kurikulum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kurikulum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mengacu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Nasional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mewujudkan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”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26663" y="6150501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41959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69524"/>
            <a:ext cx="6001871" cy="63737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Kurikulum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r>
              <a:rPr lang="en-US" dirty="0" err="1" smtClean="0"/>
              <a:t>merumuskan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menetapkan</a:t>
            </a:r>
            <a:r>
              <a:rPr lang="en-US" dirty="0" smtClean="0"/>
              <a:t> </a:t>
            </a:r>
            <a:r>
              <a:rPr lang="en-US" dirty="0" err="1" smtClean="0"/>
              <a:t>kurikulum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endParaRPr lang="en-US" dirty="0" smtClean="0"/>
          </a:p>
          <a:p>
            <a:r>
              <a:rPr lang="en-US" dirty="0" err="1" smtClean="0"/>
              <a:t>Sekolah</a:t>
            </a:r>
            <a:r>
              <a:rPr lang="en-US" dirty="0" smtClean="0"/>
              <a:t> </a:t>
            </a:r>
            <a:r>
              <a:rPr lang="en-US" dirty="0" err="1" smtClean="0"/>
              <a:t>bertugas</a:t>
            </a:r>
            <a:r>
              <a:rPr lang="en-US" dirty="0" smtClean="0"/>
              <a:t> </a:t>
            </a:r>
            <a:r>
              <a:rPr lang="en-US" dirty="0" err="1" smtClean="0"/>
              <a:t>mengembangkan</a:t>
            </a:r>
            <a:r>
              <a:rPr lang="en-US" dirty="0" smtClean="0"/>
              <a:t> </a:t>
            </a:r>
            <a:r>
              <a:rPr lang="en-US" dirty="0" err="1" smtClean="0"/>
              <a:t>Kurikulum</a:t>
            </a:r>
            <a:r>
              <a:rPr lang="en-US" dirty="0" smtClean="0"/>
              <a:t> Tingkat </a:t>
            </a:r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/>
              <a:t> </a:t>
            </a:r>
            <a:r>
              <a:rPr lang="en-US" dirty="0" smtClean="0"/>
              <a:t>(KTSP)/ </a:t>
            </a:r>
            <a:r>
              <a:rPr lang="en-US" dirty="0" err="1"/>
              <a:t>Kurikulum</a:t>
            </a:r>
            <a:r>
              <a:rPr lang="en-US" dirty="0"/>
              <a:t> </a:t>
            </a:r>
            <a:r>
              <a:rPr lang="en-US" dirty="0" err="1"/>
              <a:t>Operasional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(KOSP)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, </a:t>
            </a:r>
            <a:r>
              <a:rPr lang="en-US" dirty="0" err="1" smtClean="0"/>
              <a:t>kebutuhan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26663" y="6164789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78840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69524"/>
            <a:ext cx="6001871" cy="637378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Perbedaan</a:t>
            </a:r>
            <a:r>
              <a:rPr lang="en-US" dirty="0" smtClean="0"/>
              <a:t> K13 </a:t>
            </a:r>
            <a:r>
              <a:rPr lang="en-US" dirty="0" err="1" smtClean="0"/>
              <a:t>dan</a:t>
            </a:r>
            <a:r>
              <a:rPr lang="en-US" dirty="0" smtClean="0"/>
              <a:t> KUMER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7547064"/>
              </p:ext>
            </p:extLst>
          </p:nvPr>
        </p:nvGraphicFramePr>
        <p:xfrm>
          <a:off x="385482" y="2057400"/>
          <a:ext cx="8491338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718">
                  <a:extLst>
                    <a:ext uri="{9D8B030D-6E8A-4147-A177-3AD203B41FA5}">
                      <a16:colId xmlns:a16="http://schemas.microsoft.com/office/drawing/2014/main" xmlns="" val="31109069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xmlns="" val="3493939029"/>
                    </a:ext>
                  </a:extLst>
                </a:gridCol>
                <a:gridCol w="3134926">
                  <a:extLst>
                    <a:ext uri="{9D8B030D-6E8A-4147-A177-3AD203B41FA5}">
                      <a16:colId xmlns:a16="http://schemas.microsoft.com/office/drawing/2014/main" xmlns="" val="1730499623"/>
                    </a:ext>
                  </a:extLst>
                </a:gridCol>
              </a:tblGrid>
              <a:tr h="344262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Aspek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K-13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KUMER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21880086"/>
                  </a:ext>
                </a:extLst>
              </a:tr>
              <a:tr h="115684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Tujuan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meningkatkan kualitas pendidikan dan kemampuan siswa dalam berbagai bidang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memperkuat karakter dan moral siswa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88256132"/>
                  </a:ext>
                </a:extLst>
              </a:tr>
              <a:tr h="36089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Pendekatan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karakter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keterampilan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Kompetensi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7386211"/>
                  </a:ext>
                </a:extLst>
              </a:tr>
              <a:tr h="62291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Penilaian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penilaian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akademik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lebih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terstruktur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penilaian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non-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akademik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5530683"/>
                  </a:ext>
                </a:extLst>
              </a:tr>
              <a:tr h="62291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Fakus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kemampuan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akademik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siswa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secara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karakter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moral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siswa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92054896"/>
                  </a:ext>
                </a:extLst>
              </a:tr>
              <a:tr h="1423814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Pelaksanaan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lebih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terstruktur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pedoman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jelas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lebih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fleksibel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memberikan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kebebasan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kepada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guru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mengembangkan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pembelajaran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1575658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05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331" y="860580"/>
            <a:ext cx="7173526" cy="855266"/>
          </a:xfrm>
        </p:spPr>
        <p:txBody>
          <a:bodyPr>
            <a:noAutofit/>
          </a:bodyPr>
          <a:lstStyle/>
          <a:p>
            <a:pPr algn="ctr"/>
            <a:r>
              <a:rPr lang="en-US" sz="2800" dirty="0" err="1" smtClean="0"/>
              <a:t>Adab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Akhlaq</a:t>
            </a:r>
            <a:r>
              <a:rPr lang="en-US" sz="2800" dirty="0" smtClean="0"/>
              <a:t> (</a:t>
            </a:r>
            <a:r>
              <a:rPr lang="en-US" sz="2800" dirty="0" err="1" smtClean="0"/>
              <a:t>Karakter</a:t>
            </a:r>
            <a:r>
              <a:rPr lang="en-US" sz="2800" dirty="0" smtClean="0"/>
              <a:t>)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Tujuan</a:t>
            </a:r>
            <a:r>
              <a:rPr lang="en-US" sz="2800" dirty="0" smtClean="0"/>
              <a:t> </a:t>
            </a:r>
            <a:r>
              <a:rPr lang="en-US" sz="2800" dirty="0" err="1" smtClean="0"/>
              <a:t>Utama</a:t>
            </a:r>
            <a:r>
              <a:rPr lang="en-US" sz="2800" dirty="0" smtClean="0"/>
              <a:t> </a:t>
            </a:r>
            <a:r>
              <a:rPr lang="en-US" sz="2800" dirty="0" err="1" smtClean="0"/>
              <a:t>Pendidikan</a:t>
            </a:r>
            <a:r>
              <a:rPr lang="en-US" sz="2800" dirty="0" smtClean="0"/>
              <a:t> SD Islam Sari </a:t>
            </a:r>
            <a:r>
              <a:rPr lang="en-US" sz="2800" dirty="0" err="1" smtClean="0"/>
              <a:t>BUmi</a:t>
            </a:r>
            <a:endParaRPr lang="en-US" sz="28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9032637"/>
              </p:ext>
            </p:extLst>
          </p:nvPr>
        </p:nvGraphicFramePr>
        <p:xfrm>
          <a:off x="390331" y="2674749"/>
          <a:ext cx="7768478" cy="3918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0331" y="2043953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Tahapan</a:t>
            </a:r>
            <a:r>
              <a:rPr lang="en-US" sz="2800" dirty="0" smtClean="0"/>
              <a:t> </a:t>
            </a:r>
            <a:r>
              <a:rPr lang="en-US" sz="2800" dirty="0" err="1" smtClean="0"/>
              <a:t>Pembentukan</a:t>
            </a:r>
            <a:r>
              <a:rPr lang="en-US" sz="2800" dirty="0" smtClean="0"/>
              <a:t> </a:t>
            </a:r>
            <a:r>
              <a:rPr lang="en-US" sz="2800" dirty="0" err="1" smtClean="0"/>
              <a:t>Karakter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26663" y="6336084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686678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3E73966-189F-414C-9748-889659C7B0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D3E73966-189F-414C-9748-889659C7B0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D3E73966-189F-414C-9748-889659C7B0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1FCC88D-3D56-4124-9109-A8DC52D747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01FCC88D-3D56-4124-9109-A8DC52D747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01FCC88D-3D56-4124-9109-A8DC52D747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41CA227-9635-4949-8C7F-B8623120A3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841CA227-9635-4949-8C7F-B8623120A3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841CA227-9635-4949-8C7F-B8623120A3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086DAF0-FD52-4CCB-82F0-E4F9554A9A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E086DAF0-FD52-4CCB-82F0-E4F9554A9A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E086DAF0-FD52-4CCB-82F0-E4F9554A9A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62AB26D-2CBD-4619-9D0C-879FC314D1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662AB26D-2CBD-4619-9D0C-879FC314D1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662AB26D-2CBD-4619-9D0C-879FC314D1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6CCE108-2269-4ED3-ABEF-467102A99A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graphicEl>
                                              <a:dgm id="{36CCE108-2269-4ED3-ABEF-467102A99A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graphicEl>
                                              <a:dgm id="{36CCE108-2269-4ED3-ABEF-467102A99A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6CFA85E-4B8C-45C5-8A18-E199785591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C6CFA85E-4B8C-45C5-8A18-E199785591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C6CFA85E-4B8C-45C5-8A18-E199785591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20E7E14-D5F7-462D-ABAA-852BF86C25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graphicEl>
                                              <a:dgm id="{320E7E14-D5F7-462D-ABAA-852BF86C25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graphicEl>
                                              <a:dgm id="{320E7E14-D5F7-462D-ABAA-852BF86C25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331" y="860580"/>
            <a:ext cx="7173526" cy="855266"/>
          </a:xfrm>
        </p:spPr>
        <p:txBody>
          <a:bodyPr>
            <a:noAutofit/>
          </a:bodyPr>
          <a:lstStyle/>
          <a:p>
            <a:pPr algn="ctr"/>
            <a:r>
              <a:rPr lang="en-US" sz="2800" dirty="0" err="1" smtClean="0"/>
              <a:t>Adab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Akhlaq</a:t>
            </a:r>
            <a:r>
              <a:rPr lang="en-US" sz="2800" dirty="0" smtClean="0"/>
              <a:t> (</a:t>
            </a:r>
            <a:r>
              <a:rPr lang="en-US" sz="2800" dirty="0" err="1" smtClean="0"/>
              <a:t>Karakter</a:t>
            </a:r>
            <a:r>
              <a:rPr lang="en-US" sz="2800" dirty="0" smtClean="0"/>
              <a:t>)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Tujuan</a:t>
            </a:r>
            <a:r>
              <a:rPr lang="en-US" sz="2800" dirty="0" smtClean="0"/>
              <a:t> </a:t>
            </a:r>
            <a:r>
              <a:rPr lang="en-US" sz="2800" dirty="0" err="1" smtClean="0"/>
              <a:t>Utama</a:t>
            </a:r>
            <a:r>
              <a:rPr lang="en-US" sz="2800" dirty="0" smtClean="0"/>
              <a:t> </a:t>
            </a:r>
            <a:r>
              <a:rPr lang="en-US" sz="2800" dirty="0" err="1" smtClean="0"/>
              <a:t>Pendidikan</a:t>
            </a:r>
            <a:r>
              <a:rPr lang="en-US" sz="2800" dirty="0" smtClean="0"/>
              <a:t> SD Islam Sari </a:t>
            </a:r>
            <a:r>
              <a:rPr lang="en-US" sz="2800" dirty="0" err="1" smtClean="0"/>
              <a:t>BUmi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6468" y="2151529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Kaidah</a:t>
            </a:r>
            <a:r>
              <a:rPr lang="en-US" sz="2800" dirty="0" smtClean="0"/>
              <a:t> </a:t>
            </a:r>
            <a:r>
              <a:rPr lang="en-US" sz="2800" dirty="0" err="1" smtClean="0"/>
              <a:t>Pembentukan</a:t>
            </a:r>
            <a:r>
              <a:rPr lang="en-US" sz="2800" dirty="0" smtClean="0"/>
              <a:t> </a:t>
            </a:r>
            <a:r>
              <a:rPr lang="en-US" sz="2800" dirty="0" err="1" smtClean="0"/>
              <a:t>Karakter</a:t>
            </a:r>
            <a:endParaRPr lang="en-US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5827931"/>
              </p:ext>
            </p:extLst>
          </p:nvPr>
        </p:nvGraphicFramePr>
        <p:xfrm>
          <a:off x="533012" y="2674749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26663" y="6303586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1793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7DE6228-5A37-4781-937B-FEFF70385E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27DE6228-5A37-4781-937B-FEFF70385E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27DE6228-5A37-4781-937B-FEFF70385E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08B832D-2B21-4F25-8924-4943954D4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graphicEl>
                                              <a:dgm id="{408B832D-2B21-4F25-8924-4943954D4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graphicEl>
                                              <a:dgm id="{408B832D-2B21-4F25-8924-4943954D4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503B87C-EBFE-4944-AD72-FAB12B02F9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graphicEl>
                                              <a:dgm id="{9503B87C-EBFE-4944-AD72-FAB12B02F9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graphicEl>
                                              <a:dgm id="{9503B87C-EBFE-4944-AD72-FAB12B02F9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112E176-D2EE-4BC1-95F2-F8FDA06F4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graphicEl>
                                              <a:dgm id="{1112E176-D2EE-4BC1-95F2-F8FDA06F4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graphicEl>
                                              <a:dgm id="{1112E176-D2EE-4BC1-95F2-F8FDA06F4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AAA9FA-6635-4016-AD21-DD7F7B1B07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graphicEl>
                                              <a:dgm id="{7AAAA9FA-6635-4016-AD21-DD7F7B1B07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graphicEl>
                                              <a:dgm id="{7AAAA9FA-6635-4016-AD21-DD7F7B1B07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7561F01-4929-4BE1-8841-3F663D5E4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graphicEl>
                                              <a:dgm id="{27561F01-4929-4BE1-8841-3F663D5E4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graphicEl>
                                              <a:dgm id="{27561F01-4929-4BE1-8841-3F663D5E4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7C711BC-15A7-4A8A-AB8C-2F65F067E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graphicEl>
                                              <a:dgm id="{D7C711BC-15A7-4A8A-AB8C-2F65F067E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graphicEl>
                                              <a:dgm id="{D7C711BC-15A7-4A8A-AB8C-2F65F067E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FE00D41-6B1E-4A6F-9235-04FC5AF10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graphicEl>
                                              <a:dgm id="{FFE00D41-6B1E-4A6F-9235-04FC5AF10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graphicEl>
                                              <a:dgm id="{FFE00D41-6B1E-4A6F-9235-04FC5AF10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D6B730D-28C5-4985-AAEE-91E9E6CAD7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graphicEl>
                                              <a:dgm id="{6D6B730D-28C5-4985-AAEE-91E9E6CAD7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graphicEl>
                                              <a:dgm id="{6D6B730D-28C5-4985-AAEE-91E9E6CAD7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0BEBF62-6145-47DE-A62C-404CC2258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graphicEl>
                                              <a:dgm id="{60BEBF62-6145-47DE-A62C-404CC2258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graphicEl>
                                              <a:dgm id="{60BEBF62-6145-47DE-A62C-404CC2258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5210A2B-FE92-4E3B-A641-EDE345DEC8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graphicEl>
                                              <a:dgm id="{45210A2B-FE92-4E3B-A641-EDE345DEC8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graphicEl>
                                              <a:dgm id="{45210A2B-FE92-4E3B-A641-EDE345DEC8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331" y="860580"/>
            <a:ext cx="7173526" cy="855266"/>
          </a:xfrm>
        </p:spPr>
        <p:txBody>
          <a:bodyPr>
            <a:noAutofit/>
          </a:bodyPr>
          <a:lstStyle/>
          <a:p>
            <a:pPr algn="ctr"/>
            <a:r>
              <a:rPr lang="en-US" sz="2800" dirty="0" err="1" smtClean="0"/>
              <a:t>Adab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Akhlaq</a:t>
            </a:r>
            <a:r>
              <a:rPr lang="en-US" sz="2800" dirty="0" smtClean="0"/>
              <a:t> (</a:t>
            </a:r>
            <a:r>
              <a:rPr lang="en-US" sz="2800" dirty="0" err="1" smtClean="0"/>
              <a:t>Karakter</a:t>
            </a:r>
            <a:r>
              <a:rPr lang="en-US" sz="2800" dirty="0" smtClean="0"/>
              <a:t>)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Tujuan</a:t>
            </a:r>
            <a:r>
              <a:rPr lang="en-US" sz="2800" dirty="0" smtClean="0"/>
              <a:t> </a:t>
            </a:r>
            <a:r>
              <a:rPr lang="en-US" sz="2800" dirty="0" err="1" smtClean="0"/>
              <a:t>Utama</a:t>
            </a:r>
            <a:r>
              <a:rPr lang="en-US" sz="2800" dirty="0" smtClean="0"/>
              <a:t> </a:t>
            </a:r>
            <a:r>
              <a:rPr lang="en-US" sz="2800" dirty="0" err="1" smtClean="0"/>
              <a:t>Pendidikan</a:t>
            </a:r>
            <a:r>
              <a:rPr lang="en-US" sz="2800" dirty="0" smtClean="0"/>
              <a:t> SD Islam Sari </a:t>
            </a:r>
            <a:r>
              <a:rPr lang="en-US" sz="2800" dirty="0" err="1" smtClean="0"/>
              <a:t>BUmi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6468" y="2151529"/>
            <a:ext cx="5926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Penanganan</a:t>
            </a:r>
            <a:r>
              <a:rPr lang="en-US" sz="2800" dirty="0" smtClean="0"/>
              <a:t> </a:t>
            </a:r>
            <a:r>
              <a:rPr lang="en-US" sz="2800" dirty="0" err="1" smtClean="0"/>
              <a:t>Karakter</a:t>
            </a:r>
            <a:r>
              <a:rPr lang="en-US" sz="2800" dirty="0" smtClean="0"/>
              <a:t>/</a:t>
            </a:r>
            <a:r>
              <a:rPr lang="en-US" sz="2800" dirty="0" err="1" smtClean="0"/>
              <a:t>Adab</a:t>
            </a:r>
            <a:r>
              <a:rPr lang="en-US" sz="2800" dirty="0" smtClean="0"/>
              <a:t>/</a:t>
            </a:r>
            <a:r>
              <a:rPr lang="en-US" sz="2800" dirty="0" err="1" smtClean="0"/>
              <a:t>Akhlaq</a:t>
            </a:r>
            <a:endParaRPr lang="en-US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2780949"/>
              </p:ext>
            </p:extLst>
          </p:nvPr>
        </p:nvGraphicFramePr>
        <p:xfrm>
          <a:off x="533012" y="2674749"/>
          <a:ext cx="6888163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26663" y="6431707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00247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7DE6228-5A37-4781-937B-FEFF70385E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27DE6228-5A37-4781-937B-FEFF70385E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27DE6228-5A37-4781-937B-FEFF70385E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08B832D-2B21-4F25-8924-4943954D4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graphicEl>
                                              <a:dgm id="{408B832D-2B21-4F25-8924-4943954D4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graphicEl>
                                              <a:dgm id="{408B832D-2B21-4F25-8924-4943954D4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503B87C-EBFE-4944-AD72-FAB12B02F9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graphicEl>
                                              <a:dgm id="{9503B87C-EBFE-4944-AD72-FAB12B02F9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graphicEl>
                                              <a:dgm id="{9503B87C-EBFE-4944-AD72-FAB12B02F9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112E176-D2EE-4BC1-95F2-F8FDA06F4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graphicEl>
                                              <a:dgm id="{1112E176-D2EE-4BC1-95F2-F8FDA06F4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graphicEl>
                                              <a:dgm id="{1112E176-D2EE-4BC1-95F2-F8FDA06F49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AAA9FA-6635-4016-AD21-DD7F7B1B07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graphicEl>
                                              <a:dgm id="{7AAAA9FA-6635-4016-AD21-DD7F7B1B07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graphicEl>
                                              <a:dgm id="{7AAAA9FA-6635-4016-AD21-DD7F7B1B07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7561F01-4929-4BE1-8841-3F663D5E4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graphicEl>
                                              <a:dgm id="{27561F01-4929-4BE1-8841-3F663D5E4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graphicEl>
                                              <a:dgm id="{27561F01-4929-4BE1-8841-3F663D5E4D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7C711BC-15A7-4A8A-AB8C-2F65F067E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graphicEl>
                                              <a:dgm id="{D7C711BC-15A7-4A8A-AB8C-2F65F067E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graphicEl>
                                              <a:dgm id="{D7C711BC-15A7-4A8A-AB8C-2F65F067E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FE00D41-6B1E-4A6F-9235-04FC5AF10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graphicEl>
                                              <a:dgm id="{FFE00D41-6B1E-4A6F-9235-04FC5AF10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graphicEl>
                                              <a:dgm id="{FFE00D41-6B1E-4A6F-9235-04FC5AF10D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D6B730D-28C5-4985-AAEE-91E9E6CAD7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graphicEl>
                                              <a:dgm id="{6D6B730D-28C5-4985-AAEE-91E9E6CAD7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graphicEl>
                                              <a:dgm id="{6D6B730D-28C5-4985-AAEE-91E9E6CAD7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0BEBF62-6145-47DE-A62C-404CC2258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graphicEl>
                                              <a:dgm id="{60BEBF62-6145-47DE-A62C-404CC2258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graphicEl>
                                              <a:dgm id="{60BEBF62-6145-47DE-A62C-404CC22588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5210A2B-FE92-4E3B-A641-EDE345DEC8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graphicEl>
                                              <a:dgm id="{45210A2B-FE92-4E3B-A641-EDE345DEC8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graphicEl>
                                              <a:dgm id="{45210A2B-FE92-4E3B-A641-EDE345DEC8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ED521A2-7F77-4F39-A3EC-CD292D1DB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graphicEl>
                                              <a:dgm id="{1ED521A2-7F77-4F39-A3EC-CD292D1DB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graphicEl>
                                              <a:dgm id="{1ED521A2-7F77-4F39-A3EC-CD292D1DB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0B15BEF-C9F0-4923-BB00-F5AE816F5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graphicEl>
                                              <a:dgm id="{20B15BEF-C9F0-4923-BB00-F5AE816F5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graphicEl>
                                              <a:dgm id="{20B15BEF-C9F0-4923-BB00-F5AE816F5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MOTO KEPEMIMPINAN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961" y="2257424"/>
            <a:ext cx="6796651" cy="228432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ar-SA" sz="5400" dirty="0" smtClean="0">
                <a:latin typeface="A Thuluth" pitchFamily="2" charset="-78"/>
                <a:cs typeface="KFGQPC HAFS Uthmanic Script" panose="02000000000000000000" pitchFamily="2" charset="-78"/>
              </a:rPr>
              <a:t>المُحَافَظَةُ عَلَى قَدِيْمِ الصَّالِح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ar-SA" sz="5400" dirty="0" smtClean="0">
                <a:latin typeface="A Thuluth" pitchFamily="2" charset="-78"/>
                <a:cs typeface="KFGQPC HAFS Uthmanic Script" panose="02000000000000000000" pitchFamily="2" charset="-78"/>
              </a:rPr>
              <a:t> وَالأَخْذُ بِالجَدِيْدِ الأصْلَح</a:t>
            </a:r>
            <a:endParaRPr lang="en-US" sz="5400" dirty="0">
              <a:latin typeface="A Thuluth" pitchFamily="2" charset="-78"/>
              <a:cs typeface="KFGQPC HAFS Uthmanic Script" panose="02000000000000000000" pitchFamily="2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1639" y="4541745"/>
            <a:ext cx="8099612" cy="1344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3538" indent="-363538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dirty="0" err="1" smtClean="0">
                <a:latin typeface="Arial Rounded MT Bold" panose="020F0704030504030204" pitchFamily="34" charset="0"/>
                <a:cs typeface="A Thuluth" pitchFamily="2" charset="-78"/>
              </a:rPr>
              <a:t>Menjaga</a:t>
            </a:r>
            <a:r>
              <a:rPr lang="en-US" dirty="0" smtClean="0">
                <a:latin typeface="Arial Rounded MT Bold" panose="020F0704030504030204" pitchFamily="34" charset="0"/>
                <a:cs typeface="A Thuluth" pitchFamily="2" charset="-78"/>
              </a:rPr>
              <a:t> </a:t>
            </a:r>
            <a:r>
              <a:rPr lang="en-US" dirty="0" err="1" smtClean="0">
                <a:latin typeface="Arial Rounded MT Bold" panose="020F0704030504030204" pitchFamily="34" charset="0"/>
                <a:cs typeface="A Thuluth" pitchFamily="2" charset="-78"/>
              </a:rPr>
              <a:t>Tradisi</a:t>
            </a:r>
            <a:r>
              <a:rPr lang="en-US" dirty="0" smtClean="0">
                <a:latin typeface="Arial Rounded MT Bold" panose="020F0704030504030204" pitchFamily="34" charset="0"/>
                <a:cs typeface="A Thuluth" pitchFamily="2" charset="-78"/>
              </a:rPr>
              <a:t> Lama yang </a:t>
            </a:r>
            <a:r>
              <a:rPr lang="en-US" dirty="0" err="1" smtClean="0">
                <a:latin typeface="Arial Rounded MT Bold" panose="020F0704030504030204" pitchFamily="34" charset="0"/>
                <a:cs typeface="A Thuluth" pitchFamily="2" charset="-78"/>
              </a:rPr>
              <a:t>baik</a:t>
            </a:r>
            <a:r>
              <a:rPr lang="en-US" dirty="0" smtClean="0">
                <a:latin typeface="Arial Rounded MT Bold" panose="020F0704030504030204" pitchFamily="34" charset="0"/>
                <a:cs typeface="A Thuluth" pitchFamily="2" charset="-78"/>
              </a:rPr>
              <a:t> </a:t>
            </a:r>
          </a:p>
          <a:p>
            <a:pPr marL="363538" indent="-363538"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Arial Rounded MT Bold" panose="020F0704030504030204" pitchFamily="34" charset="0"/>
                <a:cs typeface="A Thuluth" pitchFamily="2" charset="-78"/>
              </a:rPr>
              <a:t> </a:t>
            </a:r>
            <a:r>
              <a:rPr lang="en-US" dirty="0" err="1">
                <a:latin typeface="Arial Rounded MT Bold" panose="020F0704030504030204" pitchFamily="34" charset="0"/>
                <a:cs typeface="A Thuluth" pitchFamily="2" charset="-78"/>
              </a:rPr>
              <a:t>M</a:t>
            </a:r>
            <a:r>
              <a:rPr lang="en-US" dirty="0" err="1" smtClean="0">
                <a:latin typeface="Arial Rounded MT Bold" panose="020F0704030504030204" pitchFamily="34" charset="0"/>
                <a:cs typeface="A Thuluth" pitchFamily="2" charset="-78"/>
              </a:rPr>
              <a:t>engambil</a:t>
            </a:r>
            <a:r>
              <a:rPr lang="en-US" dirty="0" smtClean="0">
                <a:latin typeface="Arial Rounded MT Bold" panose="020F0704030504030204" pitchFamily="34" charset="0"/>
                <a:cs typeface="A Thuluth" pitchFamily="2" charset="-78"/>
              </a:rPr>
              <a:t> </a:t>
            </a:r>
            <a:r>
              <a:rPr lang="en-US" dirty="0" err="1" smtClean="0">
                <a:latin typeface="Arial Rounded MT Bold" panose="020F0704030504030204" pitchFamily="34" charset="0"/>
                <a:cs typeface="A Thuluth" pitchFamily="2" charset="-78"/>
              </a:rPr>
              <a:t>trobosan-trobosan</a:t>
            </a:r>
            <a:r>
              <a:rPr lang="en-US" dirty="0" smtClean="0">
                <a:latin typeface="Arial Rounded MT Bold" panose="020F0704030504030204" pitchFamily="34" charset="0"/>
                <a:cs typeface="A Thuluth" pitchFamily="2" charset="-78"/>
              </a:rPr>
              <a:t> </a:t>
            </a:r>
            <a:r>
              <a:rPr lang="en-US" dirty="0" err="1" smtClean="0">
                <a:latin typeface="Arial Rounded MT Bold" panose="020F0704030504030204" pitchFamily="34" charset="0"/>
                <a:cs typeface="A Thuluth" pitchFamily="2" charset="-78"/>
              </a:rPr>
              <a:t>baru</a:t>
            </a:r>
            <a:r>
              <a:rPr lang="en-US" dirty="0" smtClean="0">
                <a:latin typeface="Arial Rounded MT Bold" panose="020F0704030504030204" pitchFamily="34" charset="0"/>
                <a:cs typeface="A Thuluth" pitchFamily="2" charset="-78"/>
              </a:rPr>
              <a:t> yang </a:t>
            </a:r>
            <a:r>
              <a:rPr lang="en-US" dirty="0" err="1" smtClean="0">
                <a:latin typeface="Arial Rounded MT Bold" panose="020F0704030504030204" pitchFamily="34" charset="0"/>
                <a:cs typeface="A Thuluth" pitchFamily="2" charset="-78"/>
              </a:rPr>
              <a:t>lebih</a:t>
            </a:r>
            <a:r>
              <a:rPr lang="en-US" dirty="0" smtClean="0">
                <a:latin typeface="Arial Rounded MT Bold" panose="020F0704030504030204" pitchFamily="34" charset="0"/>
                <a:cs typeface="A Thuluth" pitchFamily="2" charset="-78"/>
              </a:rPr>
              <a:t> </a:t>
            </a:r>
            <a:r>
              <a:rPr lang="en-US" dirty="0" err="1" smtClean="0">
                <a:latin typeface="Arial Rounded MT Bold" panose="020F0704030504030204" pitchFamily="34" charset="0"/>
                <a:cs typeface="A Thuluth" pitchFamily="2" charset="-78"/>
              </a:rPr>
              <a:t>baik</a:t>
            </a:r>
            <a:endParaRPr lang="en-US" dirty="0">
              <a:latin typeface="Arial Rounded MT Bold" panose="020F0704030504030204" pitchFamily="34" charset="0"/>
              <a:cs typeface="A Thuluth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607401" y="6221939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008248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331" y="860580"/>
            <a:ext cx="7173526" cy="855266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IKHTITAM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26663" y="6431707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-223837" y="3665611"/>
            <a:ext cx="9567863" cy="35993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8000" dirty="0" smtClean="0">
                <a:latin typeface="A Thuluth" pitchFamily="2" charset="-78"/>
                <a:cs typeface="A Thuluth" pitchFamily="2" charset="-78"/>
              </a:rPr>
              <a:t>فَإِذَا عَزَمْتَ فَتَوَكَّلْ عَلَى الله</a:t>
            </a:r>
            <a:endParaRPr lang="en-US" sz="8000" dirty="0">
              <a:latin typeface="A Thuluth" pitchFamily="2" charset="-78"/>
              <a:cs typeface="A Thuluth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3996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KOMPETENSI KEPALA SEKOLAH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/>
              <a:t>Mengacu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permendikbud</a:t>
            </a:r>
            <a:r>
              <a:rPr lang="en-US" dirty="0" smtClean="0"/>
              <a:t> </a:t>
            </a:r>
            <a:r>
              <a:rPr lang="en-US" dirty="0" err="1" smtClean="0"/>
              <a:t>Nomor</a:t>
            </a:r>
            <a:r>
              <a:rPr lang="en-US" dirty="0" smtClean="0"/>
              <a:t> 13 </a:t>
            </a:r>
            <a:r>
              <a:rPr lang="en-US" dirty="0" err="1" smtClean="0"/>
              <a:t>Tahun</a:t>
            </a:r>
            <a:r>
              <a:rPr lang="en-US" dirty="0" smtClean="0"/>
              <a:t> 2007, </a:t>
            </a:r>
            <a:r>
              <a:rPr lang="en-US" dirty="0" err="1" smtClean="0"/>
              <a:t>ada</a:t>
            </a:r>
            <a:r>
              <a:rPr lang="en-US" dirty="0" smtClean="0"/>
              <a:t> 5 </a:t>
            </a:r>
            <a:r>
              <a:rPr lang="en-US" dirty="0" err="1" smtClean="0"/>
              <a:t>Kompetensi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dimiliki</a:t>
            </a:r>
            <a:r>
              <a:rPr lang="en-US" dirty="0" smtClean="0"/>
              <a:t> </a:t>
            </a:r>
            <a:r>
              <a:rPr lang="en-US" dirty="0" err="1" smtClean="0"/>
              <a:t>Kepala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r>
              <a:rPr lang="en-US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Kepribadian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Manajerial</a:t>
            </a:r>
            <a:r>
              <a:rPr lang="en-US" dirty="0" smtClean="0"/>
              <a:t> (</a:t>
            </a:r>
            <a:r>
              <a:rPr lang="en-US" dirty="0" err="1" smtClean="0"/>
              <a:t>merencanakan</a:t>
            </a:r>
            <a:r>
              <a:rPr lang="en-US" dirty="0" smtClean="0"/>
              <a:t>, </a:t>
            </a:r>
            <a:r>
              <a:rPr lang="en-US" dirty="0" err="1" smtClean="0"/>
              <a:t>mengorganisir</a:t>
            </a:r>
            <a:r>
              <a:rPr lang="en-US" dirty="0" smtClean="0"/>
              <a:t> </a:t>
            </a:r>
            <a:r>
              <a:rPr lang="en-US" dirty="0" err="1" smtClean="0"/>
              <a:t>dll</a:t>
            </a:r>
            <a:r>
              <a:rPr lang="en-US" dirty="0" smtClean="0"/>
              <a:t>)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Kewirausahaan</a:t>
            </a:r>
            <a:r>
              <a:rPr lang="en-US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Supervisi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Sosial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26663" y="6256333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55634098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TUPOKSI KEPALA SEKOLAH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Mengacu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permendiknas</a:t>
            </a:r>
            <a:r>
              <a:rPr lang="en-US" dirty="0" smtClean="0"/>
              <a:t> No. 19 </a:t>
            </a:r>
            <a:r>
              <a:rPr lang="en-US" dirty="0" err="1" smtClean="0"/>
              <a:t>Tahun</a:t>
            </a:r>
            <a:r>
              <a:rPr lang="en-US" dirty="0" smtClean="0"/>
              <a:t> 2007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r>
              <a:rPr lang="en-US" dirty="0" smtClean="0"/>
              <a:t>,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garis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Tupoksi</a:t>
            </a:r>
            <a:r>
              <a:rPr lang="en-US" dirty="0" smtClean="0"/>
              <a:t> </a:t>
            </a:r>
            <a:r>
              <a:rPr lang="en-US" dirty="0" err="1" smtClean="0"/>
              <a:t>Kepala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5, </a:t>
            </a:r>
            <a:r>
              <a:rPr lang="en-US" dirty="0" err="1" smtClean="0"/>
              <a:t>yaitu</a:t>
            </a:r>
            <a:r>
              <a:rPr lang="en-US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Perencanaan</a:t>
            </a:r>
            <a:r>
              <a:rPr lang="en-US" dirty="0" smtClean="0"/>
              <a:t> program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rencana</a:t>
            </a:r>
            <a:r>
              <a:rPr lang="en-US" dirty="0" smtClean="0"/>
              <a:t> program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Pengawasan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evaluasi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Kepemimpinan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26663" y="6256333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76296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72353"/>
            <a:ext cx="3368008" cy="664272"/>
          </a:xfrm>
        </p:spPr>
        <p:txBody>
          <a:bodyPr/>
          <a:lstStyle/>
          <a:p>
            <a:r>
              <a:rPr lang="en-US" dirty="0" smtClean="0"/>
              <a:t>ANALISIS SWOT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36873"/>
            <a:ext cx="7803776" cy="359931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Fasilitas</a:t>
            </a:r>
            <a:r>
              <a:rPr lang="en-US" dirty="0" smtClean="0"/>
              <a:t> </a:t>
            </a:r>
            <a:r>
              <a:rPr lang="en-US" dirty="0" err="1" smtClean="0"/>
              <a:t>Memadai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Daya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kauntitatif</a:t>
            </a:r>
            <a:r>
              <a:rPr lang="en-US" dirty="0" smtClean="0"/>
              <a:t> </a:t>
            </a:r>
            <a:r>
              <a:rPr lang="en-US" dirty="0" err="1" smtClean="0"/>
              <a:t>mencukupi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Legalitas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Formal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Terakreditasi</a:t>
            </a:r>
            <a:r>
              <a:rPr lang="en-US" dirty="0" smtClean="0"/>
              <a:t> 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Memiliki</a:t>
            </a:r>
            <a:r>
              <a:rPr lang="en-US" dirty="0" smtClean="0"/>
              <a:t> Program </a:t>
            </a:r>
            <a:r>
              <a:rPr lang="en-US" dirty="0" err="1" smtClean="0"/>
              <a:t>Unggulan</a:t>
            </a:r>
            <a:r>
              <a:rPr lang="en-US" dirty="0" smtClean="0"/>
              <a:t> Al-Qur’an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Kewirausahaan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r>
              <a:rPr lang="en-US" dirty="0" smtClean="0"/>
              <a:t> model </a:t>
            </a:r>
            <a:r>
              <a:rPr lang="en-US" dirty="0" err="1" smtClean="0"/>
              <a:t>pembelajaran</a:t>
            </a:r>
            <a:r>
              <a:rPr lang="en-US" dirty="0" smtClean="0"/>
              <a:t> Al-Qur’an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Tercatat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r>
              <a:rPr lang="en-US" dirty="0" smtClean="0"/>
              <a:t> </a:t>
            </a:r>
            <a:r>
              <a:rPr lang="en-US" dirty="0" err="1" smtClean="0"/>
              <a:t>ramah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(</a:t>
            </a:r>
            <a:r>
              <a:rPr lang="en-US" dirty="0" err="1" smtClean="0"/>
              <a:t>Pemkab</a:t>
            </a:r>
            <a:r>
              <a:rPr lang="en-US" dirty="0" smtClean="0"/>
              <a:t>. </a:t>
            </a:r>
            <a:r>
              <a:rPr lang="en-US" dirty="0" err="1" smtClean="0"/>
              <a:t>Sidoarjo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085" y="1172477"/>
            <a:ext cx="5065573" cy="664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“KEKUATAN” 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26663" y="6253750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8714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72353"/>
            <a:ext cx="3368008" cy="664272"/>
          </a:xfrm>
        </p:spPr>
        <p:txBody>
          <a:bodyPr/>
          <a:lstStyle/>
          <a:p>
            <a:r>
              <a:rPr lang="en-US" dirty="0" smtClean="0"/>
              <a:t>ANALISIS SWOT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Kompetensi</a:t>
            </a:r>
            <a:r>
              <a:rPr lang="en-US" dirty="0" smtClean="0"/>
              <a:t> Tenaga </a:t>
            </a:r>
            <a:r>
              <a:rPr lang="en-US" dirty="0" err="1" smtClean="0"/>
              <a:t>Pendidik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Kependidikan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Maksimal</a:t>
            </a:r>
            <a:endParaRPr lang="en-US" dirty="0"/>
          </a:p>
          <a:p>
            <a:pPr marL="901700" indent="-417513">
              <a:buFont typeface="Wingdings" panose="05000000000000000000" pitchFamily="2" charset="2"/>
              <a:buChar char="Ø"/>
            </a:pPr>
            <a:r>
              <a:rPr lang="en-US" dirty="0" err="1" smtClean="0"/>
              <a:t>Kepribadian</a:t>
            </a:r>
            <a:r>
              <a:rPr lang="en-US" dirty="0" smtClean="0"/>
              <a:t> </a:t>
            </a:r>
          </a:p>
          <a:p>
            <a:pPr marL="901700" indent="-417513">
              <a:buFont typeface="Wingdings" panose="05000000000000000000" pitchFamily="2" charset="2"/>
              <a:buChar char="Ø"/>
            </a:pPr>
            <a:r>
              <a:rPr lang="en-US" dirty="0" err="1" smtClean="0"/>
              <a:t>Profesionalisme</a:t>
            </a:r>
            <a:r>
              <a:rPr lang="en-US" dirty="0" smtClean="0"/>
              <a:t> </a:t>
            </a:r>
          </a:p>
          <a:p>
            <a:pPr marL="901700" indent="-417513">
              <a:buFont typeface="Wingdings" panose="05000000000000000000" pitchFamily="2" charset="2"/>
              <a:buChar char="Ø"/>
            </a:pPr>
            <a:r>
              <a:rPr lang="en-US" dirty="0" err="1" smtClean="0"/>
              <a:t>Pedagogik</a:t>
            </a:r>
            <a:endParaRPr lang="en-US" dirty="0" smtClean="0"/>
          </a:p>
          <a:p>
            <a:pPr marL="901700" indent="-417513">
              <a:buFont typeface="Wingdings" panose="05000000000000000000" pitchFamily="2" charset="2"/>
              <a:buChar char="Ø"/>
            </a:pPr>
            <a:r>
              <a:rPr lang="en-US" dirty="0" err="1" smtClean="0"/>
              <a:t>Sosial</a:t>
            </a:r>
            <a:endParaRPr lang="en-US" dirty="0"/>
          </a:p>
          <a:p>
            <a:pPr marL="457200" indent="-457200">
              <a:buFont typeface="+mj-lt"/>
              <a:buAutoNum type="arabicPeriod" startAt="2"/>
            </a:pPr>
            <a:r>
              <a:rPr lang="en-US" dirty="0" err="1" smtClean="0"/>
              <a:t>Minimnya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Contoh</a:t>
            </a:r>
            <a:r>
              <a:rPr lang="en-US" dirty="0" smtClean="0"/>
              <a:t>: </a:t>
            </a:r>
            <a:r>
              <a:rPr lang="en-US" dirty="0" err="1" smtClean="0"/>
              <a:t>Literasi</a:t>
            </a:r>
            <a:r>
              <a:rPr lang="en-US" dirty="0" smtClean="0"/>
              <a:t> Guru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Santri</a:t>
            </a:r>
            <a:r>
              <a:rPr lang="en-US" dirty="0" smtClean="0"/>
              <a:t>, </a:t>
            </a:r>
            <a:r>
              <a:rPr lang="en-US" dirty="0" err="1" smtClean="0"/>
              <a:t>Sains</a:t>
            </a:r>
            <a:r>
              <a:rPr lang="en-US" dirty="0" smtClean="0"/>
              <a:t>, Bahasa </a:t>
            </a:r>
            <a:r>
              <a:rPr lang="en-US" dirty="0" err="1" smtClean="0"/>
              <a:t>Asing</a:t>
            </a:r>
            <a:r>
              <a:rPr lang="en-US" dirty="0" smtClean="0"/>
              <a:t> (Arab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Ingris</a:t>
            </a:r>
            <a:r>
              <a:rPr lang="en-US" dirty="0" smtClean="0"/>
              <a:t>), Agama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085" y="1172477"/>
            <a:ext cx="5065573" cy="664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“KELEMAHAN”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26663" y="6253750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67204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72353"/>
            <a:ext cx="3368008" cy="664272"/>
          </a:xfrm>
        </p:spPr>
        <p:txBody>
          <a:bodyPr/>
          <a:lstStyle/>
          <a:p>
            <a:r>
              <a:rPr lang="en-US" dirty="0" smtClean="0"/>
              <a:t>ANALISIS SWOT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r>
              <a:rPr lang="en-US" dirty="0" smtClean="0"/>
              <a:t> </a:t>
            </a:r>
            <a:r>
              <a:rPr lang="en-US" dirty="0" err="1" smtClean="0"/>
              <a:t>Penggerak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r>
              <a:rPr lang="en-US" dirty="0" smtClean="0"/>
              <a:t> Formal </a:t>
            </a:r>
            <a:r>
              <a:rPr lang="en-US" dirty="0" err="1" smtClean="0"/>
              <a:t>bermanhaj</a:t>
            </a:r>
            <a:r>
              <a:rPr lang="en-US" dirty="0" smtClean="0"/>
              <a:t> </a:t>
            </a:r>
            <a:r>
              <a:rPr lang="en-US" dirty="0" err="1" smtClean="0"/>
              <a:t>Salaf</a:t>
            </a:r>
            <a:r>
              <a:rPr lang="en-US" dirty="0"/>
              <a:t> </a:t>
            </a:r>
            <a:r>
              <a:rPr lang="en-US" dirty="0" smtClean="0"/>
              <a:t>Go Nasional / </a:t>
            </a:r>
            <a:r>
              <a:rPr lang="en-US" dirty="0" err="1" smtClean="0"/>
              <a:t>Internasional</a:t>
            </a:r>
            <a:r>
              <a:rPr lang="en-US" dirty="0" smtClean="0"/>
              <a:t> (</a:t>
            </a:r>
            <a:r>
              <a:rPr lang="en-US" dirty="0" err="1" smtClean="0"/>
              <a:t>Bersertifikat</a:t>
            </a:r>
            <a:r>
              <a:rPr lang="en-US" dirty="0" smtClean="0"/>
              <a:t> ISO) 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085" y="1172477"/>
            <a:ext cx="5065573" cy="664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“PELUANG”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26663" y="6253750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01172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72353"/>
            <a:ext cx="3368008" cy="664272"/>
          </a:xfrm>
        </p:spPr>
        <p:txBody>
          <a:bodyPr/>
          <a:lstStyle/>
          <a:p>
            <a:r>
              <a:rPr lang="en-US" dirty="0" smtClean="0"/>
              <a:t>ANALISIS SWOT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Munculnya</a:t>
            </a:r>
            <a:r>
              <a:rPr lang="en-US" dirty="0" smtClean="0"/>
              <a:t> </a:t>
            </a:r>
            <a:r>
              <a:rPr lang="en-US" dirty="0" err="1" smtClean="0"/>
              <a:t>lembaga-lembaga</a:t>
            </a:r>
            <a:r>
              <a:rPr lang="en-US" dirty="0" smtClean="0"/>
              <a:t> </a:t>
            </a:r>
            <a:r>
              <a:rPr lang="en-US" dirty="0" err="1" smtClean="0"/>
              <a:t>bermanhaj</a:t>
            </a:r>
            <a:r>
              <a:rPr lang="en-US" dirty="0" smtClean="0"/>
              <a:t> </a:t>
            </a:r>
            <a:r>
              <a:rPr lang="en-US" dirty="0" err="1" smtClean="0"/>
              <a:t>salaf</a:t>
            </a:r>
            <a:r>
              <a:rPr lang="en-US" dirty="0" smtClean="0"/>
              <a:t> yang </a:t>
            </a:r>
            <a:r>
              <a:rPr lang="en-US" dirty="0" err="1" smtClean="0"/>
              <a:t>menawarkan</a:t>
            </a:r>
            <a:r>
              <a:rPr lang="en-US" dirty="0" smtClean="0"/>
              <a:t> program </a:t>
            </a:r>
            <a:r>
              <a:rPr lang="en-US" dirty="0" err="1" smtClean="0"/>
              <a:t>sejenis</a:t>
            </a:r>
            <a:r>
              <a:rPr lang="en-US" dirty="0" smtClean="0"/>
              <a:t> (Al-Qur’an),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biaya</a:t>
            </a:r>
            <a:r>
              <a:rPr lang="en-US" dirty="0" smtClean="0"/>
              <a:t> </a:t>
            </a:r>
            <a:r>
              <a:rPr lang="en-US" dirty="0" err="1" smtClean="0"/>
              <a:t>terjangkau</a:t>
            </a:r>
            <a:r>
              <a:rPr lang="en-US" dirty="0" smtClean="0"/>
              <a:t>,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efek</a:t>
            </a:r>
            <a:r>
              <a:rPr lang="en-US" dirty="0" smtClean="0"/>
              <a:t> </a:t>
            </a:r>
            <a:r>
              <a:rPr lang="en-US" dirty="0" err="1" smtClean="0"/>
              <a:t>Kuota</a:t>
            </a:r>
            <a:r>
              <a:rPr lang="en-US" dirty="0" smtClean="0"/>
              <a:t> PPDB 2 </a:t>
            </a:r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 err="1" smtClean="0"/>
              <a:t>terkahir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terpenuhi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085" y="1172477"/>
            <a:ext cx="5065573" cy="664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“ANCAMAN”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26663" y="6253750"/>
            <a:ext cx="4834673" cy="365125"/>
          </a:xfrm>
        </p:spPr>
        <p:txBody>
          <a:bodyPr/>
          <a:lstStyle/>
          <a:p>
            <a:r>
              <a:rPr lang="en-US" sz="1200" i="1" smtClean="0"/>
              <a:t>Islami - Mandiri - 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82052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57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5071" y="2081379"/>
            <a:ext cx="6887389" cy="35993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>
              <a:latin typeface="Algerian" panose="04020705040A02060702" pitchFamily="82" charset="0"/>
            </a:endParaRPr>
          </a:p>
          <a:p>
            <a:pPr marL="0" indent="0" algn="ctr">
              <a:buNone/>
            </a:pPr>
            <a:r>
              <a:rPr lang="en-US" sz="3200" dirty="0" smtClean="0">
                <a:latin typeface="Algerian" panose="04020705040A02060702" pitchFamily="82" charset="0"/>
              </a:rPr>
              <a:t>“MEWUJUDKAN IKLIM SEKOLAH UNGGUL YANG ISLAMI, MANDIRI, DAN BERPRESTASI </a:t>
            </a:r>
            <a:r>
              <a:rPr lang="en-US" sz="3200" dirty="0" err="1" smtClean="0">
                <a:latin typeface="Algerian" panose="04020705040A02060702" pitchFamily="82" charset="0"/>
              </a:rPr>
              <a:t>Berdasarkan</a:t>
            </a:r>
            <a:r>
              <a:rPr lang="en-US" sz="3200" dirty="0" smtClean="0">
                <a:latin typeface="Algerian" panose="04020705040A02060702" pitchFamily="82" charset="0"/>
              </a:rPr>
              <a:t> AL-QUR’AN DAN AS-SUNNAH SESUAI PEMAHAMAN PARA SAHABAT”</a:t>
            </a:r>
            <a:endParaRPr lang="en-US" sz="3200" dirty="0">
              <a:latin typeface="Algerian" panose="04020705040A02060702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613" y="742261"/>
            <a:ext cx="1227125" cy="109190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26663" y="6264801"/>
            <a:ext cx="4834673" cy="365125"/>
          </a:xfrm>
        </p:spPr>
        <p:txBody>
          <a:bodyPr/>
          <a:lstStyle/>
          <a:p>
            <a:r>
              <a:rPr lang="en-US" sz="1200" i="1" dirty="0" err="1" smtClean="0"/>
              <a:t>Islami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Mandiri</a:t>
            </a:r>
            <a:r>
              <a:rPr lang="en-US" sz="1200" i="1" dirty="0" smtClean="0"/>
              <a:t> - </a:t>
            </a:r>
            <a:r>
              <a:rPr lang="en-US" sz="1200" i="1" dirty="0" err="1" smtClean="0"/>
              <a:t>Berprestasi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67312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1617</TotalTime>
  <Words>780</Words>
  <Application>Microsoft Office PowerPoint</Application>
  <PresentationFormat>On-screen Show (4:3)</PresentationFormat>
  <Paragraphs>137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 Thuluth</vt:lpstr>
      <vt:lpstr>Algerian</vt:lpstr>
      <vt:lpstr>Arial</vt:lpstr>
      <vt:lpstr>Arial Rounded MT Bold</vt:lpstr>
      <vt:lpstr>Calibri</vt:lpstr>
      <vt:lpstr>KFGQPC HAFS Uthmanic Script</vt:lpstr>
      <vt:lpstr>Trebuchet MS</vt:lpstr>
      <vt:lpstr>Wingdings</vt:lpstr>
      <vt:lpstr>Berlin</vt:lpstr>
      <vt:lpstr>PAPARAN KEPALA SD ISLAM SARI BUMI</vt:lpstr>
      <vt:lpstr>MOTO KEPEMIMPINAN</vt:lpstr>
      <vt:lpstr>KOMPETENSI KEPALA SEKOLAH</vt:lpstr>
      <vt:lpstr>TUPOKSI KEPALA SEKOLAH</vt:lpstr>
      <vt:lpstr>ANALISIS SWOT</vt:lpstr>
      <vt:lpstr>ANALISIS SWOT</vt:lpstr>
      <vt:lpstr>ANALISIS SWOT</vt:lpstr>
      <vt:lpstr>ANALISIS SWOT</vt:lpstr>
      <vt:lpstr>VISI</vt:lpstr>
      <vt:lpstr>MISI</vt:lpstr>
      <vt:lpstr>MISI LEMBAGA</vt:lpstr>
      <vt:lpstr>Penguatan Internal</vt:lpstr>
      <vt:lpstr>Penguatan Eksternal</vt:lpstr>
      <vt:lpstr>Dasar Pengembangan Kurikulum</vt:lpstr>
      <vt:lpstr>Dasar Pengembangan Kurikulum</vt:lpstr>
      <vt:lpstr>Perbedaan K13 dan KUMER</vt:lpstr>
      <vt:lpstr>Adab dan Akhlaq (Karakter) Sebagai Tujuan Utama Pendidikan SD Islam Sari BUmi</vt:lpstr>
      <vt:lpstr>Adab dan Akhlaq (Karakter) Sebagai Tujuan Utama Pendidikan SD Islam Sari BUmi</vt:lpstr>
      <vt:lpstr>Adab dan Akhlaq (Karakter) Sebagai Tujuan Utama Pendidikan SD Islam Sari BUmi</vt:lpstr>
      <vt:lpstr>IKHTITAM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SEMANGAT BARU MENUJU  SD ISLAM SARI BUMI BERMUTU</dc:title>
  <dc:creator>Ummu Zaid</dc:creator>
  <cp:lastModifiedBy>LENOVO</cp:lastModifiedBy>
  <cp:revision>46</cp:revision>
  <cp:lastPrinted>2023-09-10T23:56:37Z</cp:lastPrinted>
  <dcterms:created xsi:type="dcterms:W3CDTF">2023-09-08T09:04:24Z</dcterms:created>
  <dcterms:modified xsi:type="dcterms:W3CDTF">2024-08-12T06:12:13Z</dcterms:modified>
</cp:coreProperties>
</file>