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12192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ieo7dCT6KrNJfr0fdLgK/dqm2K5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12"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219200" y="3257550"/>
            <a:ext cx="9753600" cy="30861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1: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 name="Google Shape;44;p1:notes"/>
          <p:cNvSpPr>
            <a:spLocks noGrp="1" noRot="1" noChangeAspect="1"/>
          </p:cNvSpPr>
          <p:nvPr>
            <p:ph type="sldImg" idx="2"/>
          </p:nvPr>
        </p:nvSpPr>
        <p:spPr>
          <a:xfrm>
            <a:off x="3810000" y="514350"/>
            <a:ext cx="4573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0: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10: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799bad3f77_0_0: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g2799bad3f77_0_0:notes"/>
          <p:cNvSpPr>
            <a:spLocks noGrp="1" noRot="1" noChangeAspect="1"/>
          </p:cNvSpPr>
          <p:nvPr>
            <p:ph type="sldImg" idx="2"/>
          </p:nvPr>
        </p:nvSpPr>
        <p:spPr>
          <a:xfrm>
            <a:off x="2032400" y="514350"/>
            <a:ext cx="8128500" cy="25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1: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11: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2: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 name="Google Shape;57;p2:notes"/>
          <p:cNvSpPr>
            <a:spLocks noGrp="1" noRot="1" noChangeAspect="1"/>
          </p:cNvSpPr>
          <p:nvPr>
            <p:ph type="sldImg" idx="2"/>
          </p:nvPr>
        </p:nvSpPr>
        <p:spPr>
          <a:xfrm>
            <a:off x="3810000" y="514350"/>
            <a:ext cx="4573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3: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 name="Google Shape;64;p3:notes"/>
          <p:cNvSpPr>
            <a:spLocks noGrp="1" noRot="1" noChangeAspect="1"/>
          </p:cNvSpPr>
          <p:nvPr>
            <p:ph type="sldImg" idx="2"/>
          </p:nvPr>
        </p:nvSpPr>
        <p:spPr>
          <a:xfrm>
            <a:off x="3810000" y="514350"/>
            <a:ext cx="4573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 name="Google Shape;75;p4: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5: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5: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6: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7: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7: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8: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8: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9: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p9:notes"/>
          <p:cNvSpPr>
            <a:spLocks noGrp="1" noRot="1" noChangeAspect="1"/>
          </p:cNvSpPr>
          <p:nvPr>
            <p:ph type="sldImg" idx="2"/>
          </p:nvPr>
        </p:nvSpPr>
        <p:spPr>
          <a:xfrm>
            <a:off x="2032400" y="514350"/>
            <a:ext cx="8128400"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type="obj">
  <p:cSld name="OBJECT">
    <p:bg>
      <p:bgPr>
        <a:solidFill>
          <a:schemeClr val="lt1"/>
        </a:solidFill>
        <a:effectLst/>
      </p:bgPr>
    </p:bg>
    <p:spTree>
      <p:nvGrpSpPr>
        <p:cNvPr id="1" name="Shape 14"/>
        <p:cNvGrpSpPr/>
        <p:nvPr/>
      </p:nvGrpSpPr>
      <p:grpSpPr>
        <a:xfrm>
          <a:off x="0" y="0"/>
          <a:ext cx="0" cy="0"/>
          <a:chOff x="0" y="0"/>
          <a:chExt cx="0" cy="0"/>
        </a:xfrm>
      </p:grpSpPr>
      <p:sp>
        <p:nvSpPr>
          <p:cNvPr id="15" name="Google Shape;15;p13"/>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3"/>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3"/>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a:lnSpc>
                <a:spcPct val="103333"/>
              </a:lnSpc>
              <a:spcBef>
                <a:spcPts val="0"/>
              </a:spcBef>
              <a:buNone/>
              <a:defRPr sz="1200" b="0" i="0">
                <a:solidFill>
                  <a:srgbClr val="878787"/>
                </a:solidFill>
                <a:latin typeface="Calibri"/>
                <a:ea typeface="Calibri"/>
                <a:cs typeface="Calibri"/>
                <a:sym typeface="Calibri"/>
              </a:defRPr>
            </a:lvl1pPr>
            <a:lvl2pPr marL="38100" marR="0" lvl="1" indent="0" algn="l">
              <a:lnSpc>
                <a:spcPct val="103333"/>
              </a:lnSpc>
              <a:spcBef>
                <a:spcPts val="0"/>
              </a:spcBef>
              <a:buNone/>
              <a:defRPr sz="1200" b="0" i="0">
                <a:solidFill>
                  <a:srgbClr val="878787"/>
                </a:solidFill>
                <a:latin typeface="Calibri"/>
                <a:ea typeface="Calibri"/>
                <a:cs typeface="Calibri"/>
                <a:sym typeface="Calibri"/>
              </a:defRPr>
            </a:lvl2pPr>
            <a:lvl3pPr marL="38100" marR="0" lvl="2" indent="0" algn="l">
              <a:lnSpc>
                <a:spcPct val="103333"/>
              </a:lnSpc>
              <a:spcBef>
                <a:spcPts val="0"/>
              </a:spcBef>
              <a:buNone/>
              <a:defRPr sz="1200" b="0" i="0">
                <a:solidFill>
                  <a:srgbClr val="878787"/>
                </a:solidFill>
                <a:latin typeface="Calibri"/>
                <a:ea typeface="Calibri"/>
                <a:cs typeface="Calibri"/>
                <a:sym typeface="Calibri"/>
              </a:defRPr>
            </a:lvl3pPr>
            <a:lvl4pPr marL="38100" marR="0" lvl="3" indent="0" algn="l">
              <a:lnSpc>
                <a:spcPct val="103333"/>
              </a:lnSpc>
              <a:spcBef>
                <a:spcPts val="0"/>
              </a:spcBef>
              <a:buNone/>
              <a:defRPr sz="1200" b="0" i="0">
                <a:solidFill>
                  <a:srgbClr val="878787"/>
                </a:solidFill>
                <a:latin typeface="Calibri"/>
                <a:ea typeface="Calibri"/>
                <a:cs typeface="Calibri"/>
                <a:sym typeface="Calibri"/>
              </a:defRPr>
            </a:lvl4pPr>
            <a:lvl5pPr marL="38100" marR="0" lvl="4" indent="0" algn="l">
              <a:lnSpc>
                <a:spcPct val="103333"/>
              </a:lnSpc>
              <a:spcBef>
                <a:spcPts val="0"/>
              </a:spcBef>
              <a:buNone/>
              <a:defRPr sz="1200" b="0" i="0">
                <a:solidFill>
                  <a:srgbClr val="878787"/>
                </a:solidFill>
                <a:latin typeface="Calibri"/>
                <a:ea typeface="Calibri"/>
                <a:cs typeface="Calibri"/>
                <a:sym typeface="Calibri"/>
              </a:defRPr>
            </a:lvl5pPr>
            <a:lvl6pPr marL="38100" marR="0" lvl="5" indent="0" algn="l">
              <a:lnSpc>
                <a:spcPct val="103333"/>
              </a:lnSpc>
              <a:spcBef>
                <a:spcPts val="0"/>
              </a:spcBef>
              <a:buNone/>
              <a:defRPr sz="1200" b="0" i="0">
                <a:solidFill>
                  <a:srgbClr val="878787"/>
                </a:solidFill>
                <a:latin typeface="Calibri"/>
                <a:ea typeface="Calibri"/>
                <a:cs typeface="Calibri"/>
                <a:sym typeface="Calibri"/>
              </a:defRPr>
            </a:lvl6pPr>
            <a:lvl7pPr marL="38100" marR="0" lvl="6" indent="0" algn="l">
              <a:lnSpc>
                <a:spcPct val="103333"/>
              </a:lnSpc>
              <a:spcBef>
                <a:spcPts val="0"/>
              </a:spcBef>
              <a:buNone/>
              <a:defRPr sz="1200" b="0" i="0">
                <a:solidFill>
                  <a:srgbClr val="878787"/>
                </a:solidFill>
                <a:latin typeface="Calibri"/>
                <a:ea typeface="Calibri"/>
                <a:cs typeface="Calibri"/>
                <a:sym typeface="Calibri"/>
              </a:defRPr>
            </a:lvl7pPr>
            <a:lvl8pPr marL="38100" marR="0" lvl="7" indent="0" algn="l">
              <a:lnSpc>
                <a:spcPct val="103333"/>
              </a:lnSpc>
              <a:spcBef>
                <a:spcPts val="0"/>
              </a:spcBef>
              <a:buNone/>
              <a:defRPr sz="1200" b="0" i="0">
                <a:solidFill>
                  <a:srgbClr val="878787"/>
                </a:solidFill>
                <a:latin typeface="Calibri"/>
                <a:ea typeface="Calibri"/>
                <a:cs typeface="Calibri"/>
                <a:sym typeface="Calibri"/>
              </a:defRPr>
            </a:lvl8pPr>
            <a:lvl9pPr marL="38100" marR="0" lvl="8" indent="0" algn="l">
              <a:lnSpc>
                <a:spcPct val="103333"/>
              </a:lnSpc>
              <a:spcBef>
                <a:spcPts val="0"/>
              </a:spcBef>
              <a:buNone/>
              <a:defRPr sz="1200" b="0" i="0">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8"/>
        <p:cNvGrpSpPr/>
        <p:nvPr/>
      </p:nvGrpSpPr>
      <p:grpSpPr>
        <a:xfrm>
          <a:off x="0" y="0"/>
          <a:ext cx="0" cy="0"/>
          <a:chOff x="0" y="0"/>
          <a:chExt cx="0" cy="0"/>
        </a:xfrm>
      </p:grpSpPr>
      <p:sp>
        <p:nvSpPr>
          <p:cNvPr id="19" name="Google Shape;19;p14"/>
          <p:cNvSpPr txBox="1">
            <a:spLocks noGrp="1"/>
          </p:cNvSpPr>
          <p:nvPr>
            <p:ph type="title"/>
          </p:nvPr>
        </p:nvSpPr>
        <p:spPr>
          <a:xfrm>
            <a:off x="4779390" y="216788"/>
            <a:ext cx="2633218" cy="69532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400" b="0" i="0">
                <a:solidFill>
                  <a:schemeClr val="lt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4"/>
          <p:cNvSpPr txBox="1">
            <a:spLocks noGrp="1"/>
          </p:cNvSpPr>
          <p:nvPr>
            <p:ph type="body" idx="1"/>
          </p:nvPr>
        </p:nvSpPr>
        <p:spPr>
          <a:xfrm>
            <a:off x="285089" y="1363421"/>
            <a:ext cx="11621820" cy="1910714"/>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b="0" i="0">
                <a:solidFill>
                  <a:schemeClr val="dk1"/>
                </a:solidFill>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 name="Google Shape;21;p14"/>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4"/>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4"/>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a:lnSpc>
                <a:spcPct val="103333"/>
              </a:lnSpc>
              <a:spcBef>
                <a:spcPts val="0"/>
              </a:spcBef>
              <a:buNone/>
              <a:defRPr sz="1200" b="0" i="0">
                <a:solidFill>
                  <a:srgbClr val="878787"/>
                </a:solidFill>
                <a:latin typeface="Calibri"/>
                <a:ea typeface="Calibri"/>
                <a:cs typeface="Calibri"/>
                <a:sym typeface="Calibri"/>
              </a:defRPr>
            </a:lvl1pPr>
            <a:lvl2pPr marL="38100" marR="0" lvl="1" indent="0" algn="l">
              <a:lnSpc>
                <a:spcPct val="103333"/>
              </a:lnSpc>
              <a:spcBef>
                <a:spcPts val="0"/>
              </a:spcBef>
              <a:buNone/>
              <a:defRPr sz="1200" b="0" i="0">
                <a:solidFill>
                  <a:srgbClr val="878787"/>
                </a:solidFill>
                <a:latin typeface="Calibri"/>
                <a:ea typeface="Calibri"/>
                <a:cs typeface="Calibri"/>
                <a:sym typeface="Calibri"/>
              </a:defRPr>
            </a:lvl2pPr>
            <a:lvl3pPr marL="38100" marR="0" lvl="2" indent="0" algn="l">
              <a:lnSpc>
                <a:spcPct val="103333"/>
              </a:lnSpc>
              <a:spcBef>
                <a:spcPts val="0"/>
              </a:spcBef>
              <a:buNone/>
              <a:defRPr sz="1200" b="0" i="0">
                <a:solidFill>
                  <a:srgbClr val="878787"/>
                </a:solidFill>
                <a:latin typeface="Calibri"/>
                <a:ea typeface="Calibri"/>
                <a:cs typeface="Calibri"/>
                <a:sym typeface="Calibri"/>
              </a:defRPr>
            </a:lvl3pPr>
            <a:lvl4pPr marL="38100" marR="0" lvl="3" indent="0" algn="l">
              <a:lnSpc>
                <a:spcPct val="103333"/>
              </a:lnSpc>
              <a:spcBef>
                <a:spcPts val="0"/>
              </a:spcBef>
              <a:buNone/>
              <a:defRPr sz="1200" b="0" i="0">
                <a:solidFill>
                  <a:srgbClr val="878787"/>
                </a:solidFill>
                <a:latin typeface="Calibri"/>
                <a:ea typeface="Calibri"/>
                <a:cs typeface="Calibri"/>
                <a:sym typeface="Calibri"/>
              </a:defRPr>
            </a:lvl4pPr>
            <a:lvl5pPr marL="38100" marR="0" lvl="4" indent="0" algn="l">
              <a:lnSpc>
                <a:spcPct val="103333"/>
              </a:lnSpc>
              <a:spcBef>
                <a:spcPts val="0"/>
              </a:spcBef>
              <a:buNone/>
              <a:defRPr sz="1200" b="0" i="0">
                <a:solidFill>
                  <a:srgbClr val="878787"/>
                </a:solidFill>
                <a:latin typeface="Calibri"/>
                <a:ea typeface="Calibri"/>
                <a:cs typeface="Calibri"/>
                <a:sym typeface="Calibri"/>
              </a:defRPr>
            </a:lvl5pPr>
            <a:lvl6pPr marL="38100" marR="0" lvl="5" indent="0" algn="l">
              <a:lnSpc>
                <a:spcPct val="103333"/>
              </a:lnSpc>
              <a:spcBef>
                <a:spcPts val="0"/>
              </a:spcBef>
              <a:buNone/>
              <a:defRPr sz="1200" b="0" i="0">
                <a:solidFill>
                  <a:srgbClr val="878787"/>
                </a:solidFill>
                <a:latin typeface="Calibri"/>
                <a:ea typeface="Calibri"/>
                <a:cs typeface="Calibri"/>
                <a:sym typeface="Calibri"/>
              </a:defRPr>
            </a:lvl6pPr>
            <a:lvl7pPr marL="38100" marR="0" lvl="6" indent="0" algn="l">
              <a:lnSpc>
                <a:spcPct val="103333"/>
              </a:lnSpc>
              <a:spcBef>
                <a:spcPts val="0"/>
              </a:spcBef>
              <a:buNone/>
              <a:defRPr sz="1200" b="0" i="0">
                <a:solidFill>
                  <a:srgbClr val="878787"/>
                </a:solidFill>
                <a:latin typeface="Calibri"/>
                <a:ea typeface="Calibri"/>
                <a:cs typeface="Calibri"/>
                <a:sym typeface="Calibri"/>
              </a:defRPr>
            </a:lvl7pPr>
            <a:lvl8pPr marL="38100" marR="0" lvl="7" indent="0" algn="l">
              <a:lnSpc>
                <a:spcPct val="103333"/>
              </a:lnSpc>
              <a:spcBef>
                <a:spcPts val="0"/>
              </a:spcBef>
              <a:buNone/>
              <a:defRPr sz="1200" b="0" i="0">
                <a:solidFill>
                  <a:srgbClr val="878787"/>
                </a:solidFill>
                <a:latin typeface="Calibri"/>
                <a:ea typeface="Calibri"/>
                <a:cs typeface="Calibri"/>
                <a:sym typeface="Calibri"/>
              </a:defRPr>
            </a:lvl8pPr>
            <a:lvl9pPr marL="38100" marR="0" lvl="8" indent="0" algn="l">
              <a:lnSpc>
                <a:spcPct val="103333"/>
              </a:lnSpc>
              <a:spcBef>
                <a:spcPts val="0"/>
              </a:spcBef>
              <a:buNone/>
              <a:defRPr sz="1200" b="0" i="0">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4"/>
        <p:cNvGrpSpPr/>
        <p:nvPr/>
      </p:nvGrpSpPr>
      <p:grpSpPr>
        <a:xfrm>
          <a:off x="0" y="0"/>
          <a:ext cx="0" cy="0"/>
          <a:chOff x="0" y="0"/>
          <a:chExt cx="0" cy="0"/>
        </a:xfrm>
      </p:grpSpPr>
      <p:sp>
        <p:nvSpPr>
          <p:cNvPr id="25" name="Google Shape;25;p15"/>
          <p:cNvSpPr txBox="1">
            <a:spLocks noGrp="1"/>
          </p:cNvSpPr>
          <p:nvPr>
            <p:ph type="ctrTitle"/>
          </p:nvPr>
        </p:nvSpPr>
        <p:spPr>
          <a:xfrm>
            <a:off x="914400" y="2125980"/>
            <a:ext cx="10363200" cy="144018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5"/>
          <p:cNvSpPr txBox="1">
            <a:spLocks noGrp="1"/>
          </p:cNvSpPr>
          <p:nvPr>
            <p:ph type="subTitle" idx="1"/>
          </p:nvPr>
        </p:nvSpPr>
        <p:spPr>
          <a:xfrm>
            <a:off x="1828800" y="3840480"/>
            <a:ext cx="8534400" cy="17145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5"/>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a:lnSpc>
                <a:spcPct val="103333"/>
              </a:lnSpc>
              <a:spcBef>
                <a:spcPts val="0"/>
              </a:spcBef>
              <a:buNone/>
              <a:defRPr sz="1200" b="0" i="0">
                <a:solidFill>
                  <a:srgbClr val="878787"/>
                </a:solidFill>
                <a:latin typeface="Calibri"/>
                <a:ea typeface="Calibri"/>
                <a:cs typeface="Calibri"/>
                <a:sym typeface="Calibri"/>
              </a:defRPr>
            </a:lvl1pPr>
            <a:lvl2pPr marL="38100" marR="0" lvl="1" indent="0" algn="l">
              <a:lnSpc>
                <a:spcPct val="103333"/>
              </a:lnSpc>
              <a:spcBef>
                <a:spcPts val="0"/>
              </a:spcBef>
              <a:buNone/>
              <a:defRPr sz="1200" b="0" i="0">
                <a:solidFill>
                  <a:srgbClr val="878787"/>
                </a:solidFill>
                <a:latin typeface="Calibri"/>
                <a:ea typeface="Calibri"/>
                <a:cs typeface="Calibri"/>
                <a:sym typeface="Calibri"/>
              </a:defRPr>
            </a:lvl2pPr>
            <a:lvl3pPr marL="38100" marR="0" lvl="2" indent="0" algn="l">
              <a:lnSpc>
                <a:spcPct val="103333"/>
              </a:lnSpc>
              <a:spcBef>
                <a:spcPts val="0"/>
              </a:spcBef>
              <a:buNone/>
              <a:defRPr sz="1200" b="0" i="0">
                <a:solidFill>
                  <a:srgbClr val="878787"/>
                </a:solidFill>
                <a:latin typeface="Calibri"/>
                <a:ea typeface="Calibri"/>
                <a:cs typeface="Calibri"/>
                <a:sym typeface="Calibri"/>
              </a:defRPr>
            </a:lvl3pPr>
            <a:lvl4pPr marL="38100" marR="0" lvl="3" indent="0" algn="l">
              <a:lnSpc>
                <a:spcPct val="103333"/>
              </a:lnSpc>
              <a:spcBef>
                <a:spcPts val="0"/>
              </a:spcBef>
              <a:buNone/>
              <a:defRPr sz="1200" b="0" i="0">
                <a:solidFill>
                  <a:srgbClr val="878787"/>
                </a:solidFill>
                <a:latin typeface="Calibri"/>
                <a:ea typeface="Calibri"/>
                <a:cs typeface="Calibri"/>
                <a:sym typeface="Calibri"/>
              </a:defRPr>
            </a:lvl4pPr>
            <a:lvl5pPr marL="38100" marR="0" lvl="4" indent="0" algn="l">
              <a:lnSpc>
                <a:spcPct val="103333"/>
              </a:lnSpc>
              <a:spcBef>
                <a:spcPts val="0"/>
              </a:spcBef>
              <a:buNone/>
              <a:defRPr sz="1200" b="0" i="0">
                <a:solidFill>
                  <a:srgbClr val="878787"/>
                </a:solidFill>
                <a:latin typeface="Calibri"/>
                <a:ea typeface="Calibri"/>
                <a:cs typeface="Calibri"/>
                <a:sym typeface="Calibri"/>
              </a:defRPr>
            </a:lvl5pPr>
            <a:lvl6pPr marL="38100" marR="0" lvl="5" indent="0" algn="l">
              <a:lnSpc>
                <a:spcPct val="103333"/>
              </a:lnSpc>
              <a:spcBef>
                <a:spcPts val="0"/>
              </a:spcBef>
              <a:buNone/>
              <a:defRPr sz="1200" b="0" i="0">
                <a:solidFill>
                  <a:srgbClr val="878787"/>
                </a:solidFill>
                <a:latin typeface="Calibri"/>
                <a:ea typeface="Calibri"/>
                <a:cs typeface="Calibri"/>
                <a:sym typeface="Calibri"/>
              </a:defRPr>
            </a:lvl6pPr>
            <a:lvl7pPr marL="38100" marR="0" lvl="6" indent="0" algn="l">
              <a:lnSpc>
                <a:spcPct val="103333"/>
              </a:lnSpc>
              <a:spcBef>
                <a:spcPts val="0"/>
              </a:spcBef>
              <a:buNone/>
              <a:defRPr sz="1200" b="0" i="0">
                <a:solidFill>
                  <a:srgbClr val="878787"/>
                </a:solidFill>
                <a:latin typeface="Calibri"/>
                <a:ea typeface="Calibri"/>
                <a:cs typeface="Calibri"/>
                <a:sym typeface="Calibri"/>
              </a:defRPr>
            </a:lvl7pPr>
            <a:lvl8pPr marL="38100" marR="0" lvl="7" indent="0" algn="l">
              <a:lnSpc>
                <a:spcPct val="103333"/>
              </a:lnSpc>
              <a:spcBef>
                <a:spcPts val="0"/>
              </a:spcBef>
              <a:buNone/>
              <a:defRPr sz="1200" b="0" i="0">
                <a:solidFill>
                  <a:srgbClr val="878787"/>
                </a:solidFill>
                <a:latin typeface="Calibri"/>
                <a:ea typeface="Calibri"/>
                <a:cs typeface="Calibri"/>
                <a:sym typeface="Calibri"/>
              </a:defRPr>
            </a:lvl8pPr>
            <a:lvl9pPr marL="38100" marR="0" lvl="8" indent="0" algn="l">
              <a:lnSpc>
                <a:spcPct val="103333"/>
              </a:lnSpc>
              <a:spcBef>
                <a:spcPts val="0"/>
              </a:spcBef>
              <a:buNone/>
              <a:defRPr sz="1200" b="0" i="0">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0"/>
        <p:cNvGrpSpPr/>
        <p:nvPr/>
      </p:nvGrpSpPr>
      <p:grpSpPr>
        <a:xfrm>
          <a:off x="0" y="0"/>
          <a:ext cx="0" cy="0"/>
          <a:chOff x="0" y="0"/>
          <a:chExt cx="0" cy="0"/>
        </a:xfrm>
      </p:grpSpPr>
      <p:sp>
        <p:nvSpPr>
          <p:cNvPr id="31" name="Google Shape;31;p16"/>
          <p:cNvSpPr txBox="1">
            <a:spLocks noGrp="1"/>
          </p:cNvSpPr>
          <p:nvPr>
            <p:ph type="title"/>
          </p:nvPr>
        </p:nvSpPr>
        <p:spPr>
          <a:xfrm>
            <a:off x="4779390" y="216788"/>
            <a:ext cx="2633218" cy="69532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400" b="0" i="0">
                <a:solidFill>
                  <a:schemeClr val="lt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16"/>
          <p:cNvSpPr txBox="1">
            <a:spLocks noGrp="1"/>
          </p:cNvSpPr>
          <p:nvPr>
            <p:ph type="body" idx="1"/>
          </p:nvPr>
        </p:nvSpPr>
        <p:spPr>
          <a:xfrm>
            <a:off x="609600" y="1577340"/>
            <a:ext cx="5303520" cy="452628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3" name="Google Shape;33;p16"/>
          <p:cNvSpPr txBox="1">
            <a:spLocks noGrp="1"/>
          </p:cNvSpPr>
          <p:nvPr>
            <p:ph type="body" idx="2"/>
          </p:nvPr>
        </p:nvSpPr>
        <p:spPr>
          <a:xfrm>
            <a:off x="6278880" y="1577340"/>
            <a:ext cx="5303520" cy="4526280"/>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4" name="Google Shape;34;p16"/>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6"/>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a:lnSpc>
                <a:spcPct val="103333"/>
              </a:lnSpc>
              <a:spcBef>
                <a:spcPts val="0"/>
              </a:spcBef>
              <a:buNone/>
              <a:defRPr sz="1200" b="0" i="0">
                <a:solidFill>
                  <a:srgbClr val="878787"/>
                </a:solidFill>
                <a:latin typeface="Calibri"/>
                <a:ea typeface="Calibri"/>
                <a:cs typeface="Calibri"/>
                <a:sym typeface="Calibri"/>
              </a:defRPr>
            </a:lvl1pPr>
            <a:lvl2pPr marL="38100" marR="0" lvl="1" indent="0" algn="l">
              <a:lnSpc>
                <a:spcPct val="103333"/>
              </a:lnSpc>
              <a:spcBef>
                <a:spcPts val="0"/>
              </a:spcBef>
              <a:buNone/>
              <a:defRPr sz="1200" b="0" i="0">
                <a:solidFill>
                  <a:srgbClr val="878787"/>
                </a:solidFill>
                <a:latin typeface="Calibri"/>
                <a:ea typeface="Calibri"/>
                <a:cs typeface="Calibri"/>
                <a:sym typeface="Calibri"/>
              </a:defRPr>
            </a:lvl2pPr>
            <a:lvl3pPr marL="38100" marR="0" lvl="2" indent="0" algn="l">
              <a:lnSpc>
                <a:spcPct val="103333"/>
              </a:lnSpc>
              <a:spcBef>
                <a:spcPts val="0"/>
              </a:spcBef>
              <a:buNone/>
              <a:defRPr sz="1200" b="0" i="0">
                <a:solidFill>
                  <a:srgbClr val="878787"/>
                </a:solidFill>
                <a:latin typeface="Calibri"/>
                <a:ea typeface="Calibri"/>
                <a:cs typeface="Calibri"/>
                <a:sym typeface="Calibri"/>
              </a:defRPr>
            </a:lvl3pPr>
            <a:lvl4pPr marL="38100" marR="0" lvl="3" indent="0" algn="l">
              <a:lnSpc>
                <a:spcPct val="103333"/>
              </a:lnSpc>
              <a:spcBef>
                <a:spcPts val="0"/>
              </a:spcBef>
              <a:buNone/>
              <a:defRPr sz="1200" b="0" i="0">
                <a:solidFill>
                  <a:srgbClr val="878787"/>
                </a:solidFill>
                <a:latin typeface="Calibri"/>
                <a:ea typeface="Calibri"/>
                <a:cs typeface="Calibri"/>
                <a:sym typeface="Calibri"/>
              </a:defRPr>
            </a:lvl4pPr>
            <a:lvl5pPr marL="38100" marR="0" lvl="4" indent="0" algn="l">
              <a:lnSpc>
                <a:spcPct val="103333"/>
              </a:lnSpc>
              <a:spcBef>
                <a:spcPts val="0"/>
              </a:spcBef>
              <a:buNone/>
              <a:defRPr sz="1200" b="0" i="0">
                <a:solidFill>
                  <a:srgbClr val="878787"/>
                </a:solidFill>
                <a:latin typeface="Calibri"/>
                <a:ea typeface="Calibri"/>
                <a:cs typeface="Calibri"/>
                <a:sym typeface="Calibri"/>
              </a:defRPr>
            </a:lvl5pPr>
            <a:lvl6pPr marL="38100" marR="0" lvl="5" indent="0" algn="l">
              <a:lnSpc>
                <a:spcPct val="103333"/>
              </a:lnSpc>
              <a:spcBef>
                <a:spcPts val="0"/>
              </a:spcBef>
              <a:buNone/>
              <a:defRPr sz="1200" b="0" i="0">
                <a:solidFill>
                  <a:srgbClr val="878787"/>
                </a:solidFill>
                <a:latin typeface="Calibri"/>
                <a:ea typeface="Calibri"/>
                <a:cs typeface="Calibri"/>
                <a:sym typeface="Calibri"/>
              </a:defRPr>
            </a:lvl6pPr>
            <a:lvl7pPr marL="38100" marR="0" lvl="6" indent="0" algn="l">
              <a:lnSpc>
                <a:spcPct val="103333"/>
              </a:lnSpc>
              <a:spcBef>
                <a:spcPts val="0"/>
              </a:spcBef>
              <a:buNone/>
              <a:defRPr sz="1200" b="0" i="0">
                <a:solidFill>
                  <a:srgbClr val="878787"/>
                </a:solidFill>
                <a:latin typeface="Calibri"/>
                <a:ea typeface="Calibri"/>
                <a:cs typeface="Calibri"/>
                <a:sym typeface="Calibri"/>
              </a:defRPr>
            </a:lvl7pPr>
            <a:lvl8pPr marL="38100" marR="0" lvl="7" indent="0" algn="l">
              <a:lnSpc>
                <a:spcPct val="103333"/>
              </a:lnSpc>
              <a:spcBef>
                <a:spcPts val="0"/>
              </a:spcBef>
              <a:buNone/>
              <a:defRPr sz="1200" b="0" i="0">
                <a:solidFill>
                  <a:srgbClr val="878787"/>
                </a:solidFill>
                <a:latin typeface="Calibri"/>
                <a:ea typeface="Calibri"/>
                <a:cs typeface="Calibri"/>
                <a:sym typeface="Calibri"/>
              </a:defRPr>
            </a:lvl8pPr>
            <a:lvl9pPr marL="38100" marR="0" lvl="8" indent="0" algn="l">
              <a:lnSpc>
                <a:spcPct val="103333"/>
              </a:lnSpc>
              <a:spcBef>
                <a:spcPts val="0"/>
              </a:spcBef>
              <a:buNone/>
              <a:defRPr sz="1200" b="0" i="0">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7"/>
        <p:cNvGrpSpPr/>
        <p:nvPr/>
      </p:nvGrpSpPr>
      <p:grpSpPr>
        <a:xfrm>
          <a:off x="0" y="0"/>
          <a:ext cx="0" cy="0"/>
          <a:chOff x="0" y="0"/>
          <a:chExt cx="0" cy="0"/>
        </a:xfrm>
      </p:grpSpPr>
      <p:sp>
        <p:nvSpPr>
          <p:cNvPr id="38" name="Google Shape;38;p17"/>
          <p:cNvSpPr txBox="1">
            <a:spLocks noGrp="1"/>
          </p:cNvSpPr>
          <p:nvPr>
            <p:ph type="title"/>
          </p:nvPr>
        </p:nvSpPr>
        <p:spPr>
          <a:xfrm>
            <a:off x="4779390" y="216788"/>
            <a:ext cx="2633218" cy="695325"/>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400" b="0" i="0">
                <a:solidFill>
                  <a:schemeClr val="lt1"/>
                </a:solidFill>
                <a:latin typeface="Lucida Sans"/>
                <a:ea typeface="Lucida Sans"/>
                <a:cs typeface="Lucida Sans"/>
                <a:sym typeface="Lucida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7"/>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7"/>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7"/>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a:lnSpc>
                <a:spcPct val="103333"/>
              </a:lnSpc>
              <a:spcBef>
                <a:spcPts val="0"/>
              </a:spcBef>
              <a:buNone/>
              <a:defRPr sz="1200" b="0" i="0">
                <a:solidFill>
                  <a:srgbClr val="878787"/>
                </a:solidFill>
                <a:latin typeface="Calibri"/>
                <a:ea typeface="Calibri"/>
                <a:cs typeface="Calibri"/>
                <a:sym typeface="Calibri"/>
              </a:defRPr>
            </a:lvl1pPr>
            <a:lvl2pPr marL="38100" marR="0" lvl="1" indent="0" algn="l">
              <a:lnSpc>
                <a:spcPct val="103333"/>
              </a:lnSpc>
              <a:spcBef>
                <a:spcPts val="0"/>
              </a:spcBef>
              <a:buNone/>
              <a:defRPr sz="1200" b="0" i="0">
                <a:solidFill>
                  <a:srgbClr val="878787"/>
                </a:solidFill>
                <a:latin typeface="Calibri"/>
                <a:ea typeface="Calibri"/>
                <a:cs typeface="Calibri"/>
                <a:sym typeface="Calibri"/>
              </a:defRPr>
            </a:lvl2pPr>
            <a:lvl3pPr marL="38100" marR="0" lvl="2" indent="0" algn="l">
              <a:lnSpc>
                <a:spcPct val="103333"/>
              </a:lnSpc>
              <a:spcBef>
                <a:spcPts val="0"/>
              </a:spcBef>
              <a:buNone/>
              <a:defRPr sz="1200" b="0" i="0">
                <a:solidFill>
                  <a:srgbClr val="878787"/>
                </a:solidFill>
                <a:latin typeface="Calibri"/>
                <a:ea typeface="Calibri"/>
                <a:cs typeface="Calibri"/>
                <a:sym typeface="Calibri"/>
              </a:defRPr>
            </a:lvl3pPr>
            <a:lvl4pPr marL="38100" marR="0" lvl="3" indent="0" algn="l">
              <a:lnSpc>
                <a:spcPct val="103333"/>
              </a:lnSpc>
              <a:spcBef>
                <a:spcPts val="0"/>
              </a:spcBef>
              <a:buNone/>
              <a:defRPr sz="1200" b="0" i="0">
                <a:solidFill>
                  <a:srgbClr val="878787"/>
                </a:solidFill>
                <a:latin typeface="Calibri"/>
                <a:ea typeface="Calibri"/>
                <a:cs typeface="Calibri"/>
                <a:sym typeface="Calibri"/>
              </a:defRPr>
            </a:lvl4pPr>
            <a:lvl5pPr marL="38100" marR="0" lvl="4" indent="0" algn="l">
              <a:lnSpc>
                <a:spcPct val="103333"/>
              </a:lnSpc>
              <a:spcBef>
                <a:spcPts val="0"/>
              </a:spcBef>
              <a:buNone/>
              <a:defRPr sz="1200" b="0" i="0">
                <a:solidFill>
                  <a:srgbClr val="878787"/>
                </a:solidFill>
                <a:latin typeface="Calibri"/>
                <a:ea typeface="Calibri"/>
                <a:cs typeface="Calibri"/>
                <a:sym typeface="Calibri"/>
              </a:defRPr>
            </a:lvl5pPr>
            <a:lvl6pPr marL="38100" marR="0" lvl="5" indent="0" algn="l">
              <a:lnSpc>
                <a:spcPct val="103333"/>
              </a:lnSpc>
              <a:spcBef>
                <a:spcPts val="0"/>
              </a:spcBef>
              <a:buNone/>
              <a:defRPr sz="1200" b="0" i="0">
                <a:solidFill>
                  <a:srgbClr val="878787"/>
                </a:solidFill>
                <a:latin typeface="Calibri"/>
                <a:ea typeface="Calibri"/>
                <a:cs typeface="Calibri"/>
                <a:sym typeface="Calibri"/>
              </a:defRPr>
            </a:lvl6pPr>
            <a:lvl7pPr marL="38100" marR="0" lvl="6" indent="0" algn="l">
              <a:lnSpc>
                <a:spcPct val="103333"/>
              </a:lnSpc>
              <a:spcBef>
                <a:spcPts val="0"/>
              </a:spcBef>
              <a:buNone/>
              <a:defRPr sz="1200" b="0" i="0">
                <a:solidFill>
                  <a:srgbClr val="878787"/>
                </a:solidFill>
                <a:latin typeface="Calibri"/>
                <a:ea typeface="Calibri"/>
                <a:cs typeface="Calibri"/>
                <a:sym typeface="Calibri"/>
              </a:defRPr>
            </a:lvl7pPr>
            <a:lvl8pPr marL="38100" marR="0" lvl="7" indent="0" algn="l">
              <a:lnSpc>
                <a:spcPct val="103333"/>
              </a:lnSpc>
              <a:spcBef>
                <a:spcPts val="0"/>
              </a:spcBef>
              <a:buNone/>
              <a:defRPr sz="1200" b="0" i="0">
                <a:solidFill>
                  <a:srgbClr val="878787"/>
                </a:solidFill>
                <a:latin typeface="Calibri"/>
                <a:ea typeface="Calibri"/>
                <a:cs typeface="Calibri"/>
                <a:sym typeface="Calibri"/>
              </a:defRPr>
            </a:lvl8pPr>
            <a:lvl9pPr marL="38100" marR="0" lvl="8" indent="0" algn="l">
              <a:lnSpc>
                <a:spcPct val="103333"/>
              </a:lnSpc>
              <a:spcBef>
                <a:spcPts val="0"/>
              </a:spcBef>
              <a:buNone/>
              <a:defRPr sz="1200" b="0" i="0">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2"/>
          <p:cNvPicPr preferRelativeResize="0"/>
          <p:nvPr/>
        </p:nvPicPr>
        <p:blipFill rotWithShape="1">
          <a:blip r:embed="rId7">
            <a:alphaModFix/>
          </a:blip>
          <a:srcRect/>
          <a:stretch/>
        </p:blipFill>
        <p:spPr>
          <a:xfrm>
            <a:off x="143255" y="5957680"/>
            <a:ext cx="11832336" cy="824118"/>
          </a:xfrm>
          <a:prstGeom prst="rect">
            <a:avLst/>
          </a:prstGeom>
          <a:noFill/>
          <a:ln>
            <a:noFill/>
          </a:ln>
        </p:spPr>
      </p:pic>
      <p:pic>
        <p:nvPicPr>
          <p:cNvPr id="7" name="Google Shape;7;p12"/>
          <p:cNvPicPr preferRelativeResize="0"/>
          <p:nvPr/>
        </p:nvPicPr>
        <p:blipFill rotWithShape="1">
          <a:blip r:embed="rId8">
            <a:alphaModFix/>
          </a:blip>
          <a:srcRect/>
          <a:stretch/>
        </p:blipFill>
        <p:spPr>
          <a:xfrm>
            <a:off x="10198608" y="4248910"/>
            <a:ext cx="1993392" cy="2538984"/>
          </a:xfrm>
          <a:prstGeom prst="rect">
            <a:avLst/>
          </a:prstGeom>
          <a:noFill/>
          <a:ln>
            <a:noFill/>
          </a:ln>
        </p:spPr>
      </p:pic>
      <p:sp>
        <p:nvSpPr>
          <p:cNvPr id="8" name="Google Shape;8;p12"/>
          <p:cNvSpPr/>
          <p:nvPr/>
        </p:nvSpPr>
        <p:spPr>
          <a:xfrm>
            <a:off x="167639" y="112776"/>
            <a:ext cx="11829415" cy="1042669"/>
          </a:xfrm>
          <a:custGeom>
            <a:avLst/>
            <a:gdLst/>
            <a:ahLst/>
            <a:cxnLst/>
            <a:rect l="l" t="t" r="r" b="b"/>
            <a:pathLst>
              <a:path w="11829415" h="1042669" extrusionOk="0">
                <a:moveTo>
                  <a:pt x="11829288" y="0"/>
                </a:moveTo>
                <a:lnTo>
                  <a:pt x="0" y="0"/>
                </a:lnTo>
                <a:lnTo>
                  <a:pt x="0" y="1042415"/>
                </a:lnTo>
                <a:lnTo>
                  <a:pt x="11829288" y="1042415"/>
                </a:lnTo>
                <a:lnTo>
                  <a:pt x="11829288" y="0"/>
                </a:lnTo>
                <a:close/>
              </a:path>
            </a:pathLst>
          </a:custGeom>
          <a:solidFill>
            <a:srgbClr val="1B468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9;p12"/>
          <p:cNvSpPr txBox="1">
            <a:spLocks noGrp="1"/>
          </p:cNvSpPr>
          <p:nvPr>
            <p:ph type="title"/>
          </p:nvPr>
        </p:nvSpPr>
        <p:spPr>
          <a:xfrm>
            <a:off x="4779390" y="216788"/>
            <a:ext cx="2633218" cy="695325"/>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4400" b="0" i="0" u="none" strike="noStrike" cap="none">
                <a:solidFill>
                  <a:schemeClr val="lt1"/>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 name="Google Shape;10;p12"/>
          <p:cNvSpPr txBox="1">
            <a:spLocks noGrp="1"/>
          </p:cNvSpPr>
          <p:nvPr>
            <p:ph type="body" idx="1"/>
          </p:nvPr>
        </p:nvSpPr>
        <p:spPr>
          <a:xfrm>
            <a:off x="285089" y="1363421"/>
            <a:ext cx="11621820" cy="1910714"/>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1" name="Google Shape;11;p12"/>
          <p:cNvSpPr txBox="1">
            <a:spLocks noGrp="1"/>
          </p:cNvSpPr>
          <p:nvPr>
            <p:ph type="ftr" idx="11"/>
          </p:nvPr>
        </p:nvSpPr>
        <p:spPr>
          <a:xfrm>
            <a:off x="4145280" y="6377940"/>
            <a:ext cx="3901440" cy="342900"/>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609600" y="6377940"/>
            <a:ext cx="2804160" cy="34290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lvl1pPr marL="38100" marR="0" lvl="0" indent="0" algn="l" rtl="0">
              <a:lnSpc>
                <a:spcPct val="103333"/>
              </a:lnSpc>
              <a:spcBef>
                <a:spcPts val="0"/>
              </a:spcBef>
              <a:buNone/>
              <a:defRPr sz="1200" b="0" i="0" u="none">
                <a:solidFill>
                  <a:srgbClr val="878787"/>
                </a:solidFill>
                <a:latin typeface="Calibri"/>
                <a:ea typeface="Calibri"/>
                <a:cs typeface="Calibri"/>
                <a:sym typeface="Calibri"/>
              </a:defRPr>
            </a:lvl1pPr>
            <a:lvl2pPr marL="38100" marR="0" lvl="1" indent="0" algn="l" rtl="0">
              <a:lnSpc>
                <a:spcPct val="103333"/>
              </a:lnSpc>
              <a:spcBef>
                <a:spcPts val="0"/>
              </a:spcBef>
              <a:buNone/>
              <a:defRPr sz="1200" b="0" i="0" u="none">
                <a:solidFill>
                  <a:srgbClr val="878787"/>
                </a:solidFill>
                <a:latin typeface="Calibri"/>
                <a:ea typeface="Calibri"/>
                <a:cs typeface="Calibri"/>
                <a:sym typeface="Calibri"/>
              </a:defRPr>
            </a:lvl2pPr>
            <a:lvl3pPr marL="38100" marR="0" lvl="2" indent="0" algn="l" rtl="0">
              <a:lnSpc>
                <a:spcPct val="103333"/>
              </a:lnSpc>
              <a:spcBef>
                <a:spcPts val="0"/>
              </a:spcBef>
              <a:buNone/>
              <a:defRPr sz="1200" b="0" i="0" u="none">
                <a:solidFill>
                  <a:srgbClr val="878787"/>
                </a:solidFill>
                <a:latin typeface="Calibri"/>
                <a:ea typeface="Calibri"/>
                <a:cs typeface="Calibri"/>
                <a:sym typeface="Calibri"/>
              </a:defRPr>
            </a:lvl3pPr>
            <a:lvl4pPr marL="38100" marR="0" lvl="3" indent="0" algn="l" rtl="0">
              <a:lnSpc>
                <a:spcPct val="103333"/>
              </a:lnSpc>
              <a:spcBef>
                <a:spcPts val="0"/>
              </a:spcBef>
              <a:buNone/>
              <a:defRPr sz="1200" b="0" i="0" u="none">
                <a:solidFill>
                  <a:srgbClr val="878787"/>
                </a:solidFill>
                <a:latin typeface="Calibri"/>
                <a:ea typeface="Calibri"/>
                <a:cs typeface="Calibri"/>
                <a:sym typeface="Calibri"/>
              </a:defRPr>
            </a:lvl4pPr>
            <a:lvl5pPr marL="38100" marR="0" lvl="4" indent="0" algn="l" rtl="0">
              <a:lnSpc>
                <a:spcPct val="103333"/>
              </a:lnSpc>
              <a:spcBef>
                <a:spcPts val="0"/>
              </a:spcBef>
              <a:buNone/>
              <a:defRPr sz="1200" b="0" i="0" u="none">
                <a:solidFill>
                  <a:srgbClr val="878787"/>
                </a:solidFill>
                <a:latin typeface="Calibri"/>
                <a:ea typeface="Calibri"/>
                <a:cs typeface="Calibri"/>
                <a:sym typeface="Calibri"/>
              </a:defRPr>
            </a:lvl5pPr>
            <a:lvl6pPr marL="38100" marR="0" lvl="5" indent="0" algn="l" rtl="0">
              <a:lnSpc>
                <a:spcPct val="103333"/>
              </a:lnSpc>
              <a:spcBef>
                <a:spcPts val="0"/>
              </a:spcBef>
              <a:buNone/>
              <a:defRPr sz="1200" b="0" i="0" u="none">
                <a:solidFill>
                  <a:srgbClr val="878787"/>
                </a:solidFill>
                <a:latin typeface="Calibri"/>
                <a:ea typeface="Calibri"/>
                <a:cs typeface="Calibri"/>
                <a:sym typeface="Calibri"/>
              </a:defRPr>
            </a:lvl6pPr>
            <a:lvl7pPr marL="38100" marR="0" lvl="6" indent="0" algn="l" rtl="0">
              <a:lnSpc>
                <a:spcPct val="103333"/>
              </a:lnSpc>
              <a:spcBef>
                <a:spcPts val="0"/>
              </a:spcBef>
              <a:buNone/>
              <a:defRPr sz="1200" b="0" i="0" u="none">
                <a:solidFill>
                  <a:srgbClr val="878787"/>
                </a:solidFill>
                <a:latin typeface="Calibri"/>
                <a:ea typeface="Calibri"/>
                <a:cs typeface="Calibri"/>
                <a:sym typeface="Calibri"/>
              </a:defRPr>
            </a:lvl7pPr>
            <a:lvl8pPr marL="38100" marR="0" lvl="7" indent="0" algn="l" rtl="0">
              <a:lnSpc>
                <a:spcPct val="103333"/>
              </a:lnSpc>
              <a:spcBef>
                <a:spcPts val="0"/>
              </a:spcBef>
              <a:buNone/>
              <a:defRPr sz="1200" b="0" i="0" u="none">
                <a:solidFill>
                  <a:srgbClr val="878787"/>
                </a:solidFill>
                <a:latin typeface="Calibri"/>
                <a:ea typeface="Calibri"/>
                <a:cs typeface="Calibri"/>
                <a:sym typeface="Calibri"/>
              </a:defRPr>
            </a:lvl8pPr>
            <a:lvl9pPr marL="38100" marR="0" lvl="8" indent="0" algn="l" rtl="0">
              <a:lnSpc>
                <a:spcPct val="103333"/>
              </a:lnSpc>
              <a:spcBef>
                <a:spcPts val="0"/>
              </a:spcBef>
              <a:buNone/>
              <a:defRPr sz="1200" b="0" i="0" u="none">
                <a:solidFill>
                  <a:srgbClr val="878787"/>
                </a:solidFill>
                <a:latin typeface="Calibri"/>
                <a:ea typeface="Calibri"/>
                <a:cs typeface="Calibri"/>
                <a:sym typeface="Calibri"/>
              </a:defRPr>
            </a:lvl9pPr>
          </a:lstStyle>
          <a:p>
            <a:pPr marL="3810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5"/>
        <p:cNvGrpSpPr/>
        <p:nvPr/>
      </p:nvGrpSpPr>
      <p:grpSpPr>
        <a:xfrm>
          <a:off x="0" y="0"/>
          <a:ext cx="0" cy="0"/>
          <a:chOff x="0" y="0"/>
          <a:chExt cx="0" cy="0"/>
        </a:xfrm>
      </p:grpSpPr>
      <p:grpSp>
        <p:nvGrpSpPr>
          <p:cNvPr id="46" name="Google Shape;46;p1"/>
          <p:cNvGrpSpPr/>
          <p:nvPr/>
        </p:nvGrpSpPr>
        <p:grpSpPr>
          <a:xfrm>
            <a:off x="0" y="0"/>
            <a:ext cx="12192000" cy="6858000"/>
            <a:chOff x="0" y="0"/>
            <a:chExt cx="12192000" cy="6858000"/>
          </a:xfrm>
        </p:grpSpPr>
        <p:pic>
          <p:nvPicPr>
            <p:cNvPr id="47" name="Google Shape;47;p1"/>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48" name="Google Shape;48;p1"/>
            <p:cNvPicPr preferRelativeResize="0"/>
            <p:nvPr/>
          </p:nvPicPr>
          <p:blipFill rotWithShape="1">
            <a:blip r:embed="rId4">
              <a:alphaModFix/>
            </a:blip>
            <a:srcRect/>
            <a:stretch/>
          </p:blipFill>
          <p:spPr>
            <a:xfrm>
              <a:off x="0" y="3511294"/>
              <a:ext cx="3145536" cy="3346703"/>
            </a:xfrm>
            <a:prstGeom prst="rect">
              <a:avLst/>
            </a:prstGeom>
            <a:noFill/>
            <a:ln>
              <a:noFill/>
            </a:ln>
          </p:spPr>
        </p:pic>
        <p:pic>
          <p:nvPicPr>
            <p:cNvPr id="49" name="Google Shape;49;p1"/>
            <p:cNvPicPr preferRelativeResize="0"/>
            <p:nvPr/>
          </p:nvPicPr>
          <p:blipFill rotWithShape="1">
            <a:blip r:embed="rId5">
              <a:alphaModFix/>
            </a:blip>
            <a:srcRect/>
            <a:stretch/>
          </p:blipFill>
          <p:spPr>
            <a:xfrm>
              <a:off x="3511296" y="6455662"/>
              <a:ext cx="5169408" cy="323088"/>
            </a:xfrm>
            <a:prstGeom prst="rect">
              <a:avLst/>
            </a:prstGeom>
            <a:noFill/>
            <a:ln>
              <a:noFill/>
            </a:ln>
          </p:spPr>
        </p:pic>
      </p:grpSp>
      <p:sp>
        <p:nvSpPr>
          <p:cNvPr id="50" name="Google Shape;50;p1"/>
          <p:cNvSpPr txBox="1"/>
          <p:nvPr/>
        </p:nvSpPr>
        <p:spPr>
          <a:xfrm>
            <a:off x="7302699" y="477475"/>
            <a:ext cx="1889700" cy="756000"/>
          </a:xfrm>
          <a:prstGeom prst="rect">
            <a:avLst/>
          </a:prstGeom>
          <a:noFill/>
          <a:ln>
            <a:noFill/>
          </a:ln>
        </p:spPr>
        <p:txBody>
          <a:bodyPr spcFirstLastPara="1" wrap="square" lIns="0" tIns="13950" rIns="0" bIns="0" anchor="t" anchorCtr="0">
            <a:spAutoFit/>
          </a:bodyPr>
          <a:lstStyle/>
          <a:p>
            <a:pPr marL="0" marR="5715" lvl="0" indent="0" algn="r" rtl="0">
              <a:lnSpc>
                <a:spcPct val="100000"/>
              </a:lnSpc>
              <a:spcBef>
                <a:spcPts val="0"/>
              </a:spcBef>
              <a:spcAft>
                <a:spcPts val="0"/>
              </a:spcAft>
              <a:buNone/>
            </a:pPr>
            <a:r>
              <a:rPr lang="en-US" sz="1600">
                <a:solidFill>
                  <a:srgbClr val="FFC000"/>
                </a:solidFill>
                <a:latin typeface="Lucida Sans"/>
                <a:ea typeface="Lucida Sans"/>
                <a:cs typeface="Lucida Sans"/>
                <a:sym typeface="Lucida Sans"/>
              </a:rPr>
              <a:t>UNIVERSITAS</a:t>
            </a:r>
            <a:endParaRPr sz="1600">
              <a:solidFill>
                <a:schemeClr val="dk1"/>
              </a:solidFill>
              <a:latin typeface="Lucida Sans"/>
              <a:ea typeface="Lucida Sans"/>
              <a:cs typeface="Lucida Sans"/>
              <a:sym typeface="Lucida Sans"/>
            </a:endParaRPr>
          </a:p>
          <a:p>
            <a:pPr marL="0" marR="5080" lvl="0" indent="0" algn="r" rtl="0">
              <a:lnSpc>
                <a:spcPct val="100000"/>
              </a:lnSpc>
              <a:spcBef>
                <a:spcPts val="0"/>
              </a:spcBef>
              <a:spcAft>
                <a:spcPts val="0"/>
              </a:spcAft>
              <a:buNone/>
            </a:pPr>
            <a:r>
              <a:rPr lang="en-US" sz="1600">
                <a:solidFill>
                  <a:srgbClr val="FFC000"/>
                </a:solidFill>
                <a:latin typeface="Lucida Sans"/>
                <a:ea typeface="Lucida Sans"/>
                <a:cs typeface="Lucida Sans"/>
                <a:sym typeface="Lucida Sans"/>
              </a:rPr>
              <a:t>MUHAMMADIYAH</a:t>
            </a:r>
            <a:endParaRPr sz="1600">
              <a:solidFill>
                <a:schemeClr val="dk1"/>
              </a:solidFill>
              <a:latin typeface="Lucida Sans"/>
              <a:ea typeface="Lucida Sans"/>
              <a:cs typeface="Lucida Sans"/>
              <a:sym typeface="Lucida Sans"/>
            </a:endParaRPr>
          </a:p>
          <a:p>
            <a:pPr marL="0" marR="5080" lvl="0" indent="0" algn="r" rtl="0">
              <a:lnSpc>
                <a:spcPct val="100000"/>
              </a:lnSpc>
              <a:spcBef>
                <a:spcPts val="25"/>
              </a:spcBef>
              <a:spcAft>
                <a:spcPts val="0"/>
              </a:spcAft>
              <a:buNone/>
            </a:pPr>
            <a:r>
              <a:rPr lang="en-US" sz="1600">
                <a:solidFill>
                  <a:srgbClr val="FFC000"/>
                </a:solidFill>
                <a:latin typeface="Lucida Sans"/>
                <a:ea typeface="Lucida Sans"/>
                <a:cs typeface="Lucida Sans"/>
                <a:sym typeface="Lucida Sans"/>
              </a:rPr>
              <a:t>SIDOARJO</a:t>
            </a:r>
            <a:endParaRPr sz="1600">
              <a:solidFill>
                <a:schemeClr val="dk1"/>
              </a:solidFill>
              <a:latin typeface="Lucida Sans"/>
              <a:ea typeface="Lucida Sans"/>
              <a:cs typeface="Lucida Sans"/>
              <a:sym typeface="Lucida Sans"/>
            </a:endParaRPr>
          </a:p>
        </p:txBody>
      </p:sp>
      <p:grpSp>
        <p:nvGrpSpPr>
          <p:cNvPr id="51" name="Google Shape;51;p1"/>
          <p:cNvGrpSpPr/>
          <p:nvPr/>
        </p:nvGrpSpPr>
        <p:grpSpPr>
          <a:xfrm>
            <a:off x="9374123" y="225551"/>
            <a:ext cx="2388108" cy="1073531"/>
            <a:chOff x="9374123" y="225551"/>
            <a:chExt cx="2388108" cy="1073531"/>
          </a:xfrm>
        </p:grpSpPr>
        <p:pic>
          <p:nvPicPr>
            <p:cNvPr id="52" name="Google Shape;52;p1"/>
            <p:cNvPicPr preferRelativeResize="0"/>
            <p:nvPr/>
          </p:nvPicPr>
          <p:blipFill rotWithShape="1">
            <a:blip r:embed="rId6">
              <a:alphaModFix/>
            </a:blip>
            <a:srcRect/>
            <a:stretch/>
          </p:blipFill>
          <p:spPr>
            <a:xfrm>
              <a:off x="9573767" y="225551"/>
              <a:ext cx="2188464" cy="1005840"/>
            </a:xfrm>
            <a:prstGeom prst="rect">
              <a:avLst/>
            </a:prstGeom>
            <a:noFill/>
            <a:ln>
              <a:noFill/>
            </a:ln>
          </p:spPr>
        </p:pic>
        <p:sp>
          <p:nvSpPr>
            <p:cNvPr id="53" name="Google Shape;53;p1"/>
            <p:cNvSpPr/>
            <p:nvPr/>
          </p:nvSpPr>
          <p:spPr>
            <a:xfrm>
              <a:off x="9374123" y="467867"/>
              <a:ext cx="0" cy="831215"/>
            </a:xfrm>
            <a:custGeom>
              <a:avLst/>
              <a:gdLst/>
              <a:ahLst/>
              <a:cxnLst/>
              <a:rect l="l" t="t" r="r" b="b"/>
              <a:pathLst>
                <a:path w="120000" h="831215" extrusionOk="0">
                  <a:moveTo>
                    <a:pt x="0" y="0"/>
                  </a:moveTo>
                  <a:lnTo>
                    <a:pt x="0" y="830961"/>
                  </a:lnTo>
                </a:path>
              </a:pathLst>
            </a:custGeom>
            <a:noFill/>
            <a:ln w="27425" cap="flat" cmpd="sng">
              <a:solidFill>
                <a:srgbClr val="FFC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54" name="Google Shape;54;p1"/>
          <p:cNvSpPr txBox="1"/>
          <p:nvPr/>
        </p:nvSpPr>
        <p:spPr>
          <a:xfrm>
            <a:off x="986721" y="1346574"/>
            <a:ext cx="10218558" cy="5029838"/>
          </a:xfrm>
          <a:prstGeom prst="rect">
            <a:avLst/>
          </a:prstGeom>
          <a:noFill/>
          <a:ln>
            <a:noFill/>
          </a:ln>
        </p:spPr>
        <p:txBody>
          <a:bodyPr spcFirstLastPara="1" wrap="square" lIns="0" tIns="12700" rIns="0" bIns="0" anchor="t" anchorCtr="0">
            <a:spAutoFit/>
          </a:bodyPr>
          <a:lstStyle/>
          <a:p>
            <a:pPr marL="0" marR="0" lvl="0" indent="0" algn="ctr" rtl="0">
              <a:lnSpc>
                <a:spcPct val="100000"/>
              </a:lnSpc>
              <a:spcBef>
                <a:spcPts val="0"/>
              </a:spcBef>
              <a:spcAft>
                <a:spcPts val="0"/>
              </a:spcAft>
              <a:buNone/>
            </a:pPr>
            <a:r>
              <a:rPr lang="en-US" sz="6000" dirty="0">
                <a:solidFill>
                  <a:srgbClr val="FFFFFF"/>
                </a:solidFill>
                <a:latin typeface="Lucida Sans"/>
                <a:ea typeface="Lucida Sans"/>
                <a:cs typeface="Lucida Sans"/>
                <a:sym typeface="Lucida Sans"/>
              </a:rPr>
              <a:t>Enriching Home Vocabulary Through Diorama</a:t>
            </a:r>
            <a:endParaRPr sz="6000" dirty="0">
              <a:solidFill>
                <a:schemeClr val="dk1"/>
              </a:solidFill>
              <a:latin typeface="Lucida Sans"/>
              <a:ea typeface="Lucida Sans"/>
              <a:cs typeface="Lucida Sans"/>
              <a:sym typeface="Lucida Sans"/>
            </a:endParaRPr>
          </a:p>
          <a:p>
            <a:pPr marL="1270" marR="0" lvl="0" indent="0" algn="ctr" rtl="0">
              <a:lnSpc>
                <a:spcPct val="100000"/>
              </a:lnSpc>
              <a:spcBef>
                <a:spcPts val="3865"/>
              </a:spcBef>
              <a:spcAft>
                <a:spcPts val="0"/>
              </a:spcAft>
              <a:buNone/>
            </a:pPr>
            <a:r>
              <a:rPr lang="en-US" sz="2400" dirty="0">
                <a:solidFill>
                  <a:srgbClr val="F1F1F1"/>
                </a:solidFill>
                <a:latin typeface="Lucida Sans"/>
                <a:ea typeface="Lucida Sans"/>
                <a:cs typeface="Lucida Sans"/>
                <a:sym typeface="Lucida Sans"/>
              </a:rPr>
              <a:t>Oleh:</a:t>
            </a:r>
            <a:endParaRPr sz="2400" dirty="0">
              <a:solidFill>
                <a:schemeClr val="dk1"/>
              </a:solidFill>
              <a:latin typeface="Lucida Sans"/>
              <a:ea typeface="Lucida Sans"/>
              <a:cs typeface="Lucida Sans"/>
              <a:sym typeface="Lucida Sans"/>
            </a:endParaRPr>
          </a:p>
          <a:p>
            <a:pPr marL="2039620" marR="2032635" lvl="0" indent="0" algn="ctr" rtl="0">
              <a:lnSpc>
                <a:spcPct val="124200"/>
              </a:lnSpc>
              <a:spcBef>
                <a:spcPts val="25"/>
              </a:spcBef>
              <a:spcAft>
                <a:spcPts val="0"/>
              </a:spcAft>
              <a:buNone/>
            </a:pPr>
            <a:r>
              <a:rPr lang="en-US" sz="2400" dirty="0" err="1">
                <a:solidFill>
                  <a:srgbClr val="FFFFFF"/>
                </a:solidFill>
                <a:latin typeface="Lucida Sans"/>
                <a:ea typeface="Lucida Sans"/>
                <a:cs typeface="Lucida Sans"/>
                <a:sym typeface="Lucida Sans"/>
              </a:rPr>
              <a:t>Adinda</a:t>
            </a:r>
            <a:r>
              <a:rPr lang="en-US" sz="2400" dirty="0">
                <a:solidFill>
                  <a:srgbClr val="FFFFFF"/>
                </a:solidFill>
                <a:latin typeface="Lucida Sans"/>
                <a:ea typeface="Lucida Sans"/>
                <a:cs typeface="Lucida Sans"/>
                <a:sym typeface="Lucida Sans"/>
              </a:rPr>
              <a:t> Roro </a:t>
            </a:r>
            <a:r>
              <a:rPr lang="en-US" sz="2400" dirty="0" err="1">
                <a:solidFill>
                  <a:srgbClr val="FFFFFF"/>
                </a:solidFill>
                <a:latin typeface="Lucida Sans"/>
                <a:ea typeface="Lucida Sans"/>
                <a:cs typeface="Lucida Sans"/>
                <a:sym typeface="Lucida Sans"/>
              </a:rPr>
              <a:t>Nayoan</a:t>
            </a:r>
            <a:endParaRPr sz="2400" dirty="0">
              <a:solidFill>
                <a:srgbClr val="FFFFFF"/>
              </a:solidFill>
              <a:latin typeface="Lucida Sans"/>
              <a:ea typeface="Lucida Sans"/>
              <a:cs typeface="Lucida Sans"/>
              <a:sym typeface="Lucida Sans"/>
            </a:endParaRPr>
          </a:p>
          <a:p>
            <a:pPr marL="2039620" marR="2032635" lvl="0" indent="0" algn="ctr" rtl="0">
              <a:lnSpc>
                <a:spcPct val="124200"/>
              </a:lnSpc>
              <a:spcBef>
                <a:spcPts val="25"/>
              </a:spcBef>
              <a:spcAft>
                <a:spcPts val="0"/>
              </a:spcAft>
              <a:buNone/>
            </a:pPr>
            <a:r>
              <a:rPr lang="en-US" sz="2400" dirty="0">
                <a:solidFill>
                  <a:srgbClr val="FFFFFF"/>
                </a:solidFill>
                <a:latin typeface="Lucida Sans"/>
                <a:ea typeface="Lucida Sans"/>
                <a:cs typeface="Lucida Sans"/>
                <a:sym typeface="Lucida Sans"/>
              </a:rPr>
              <a:t>Dr. Vidya </a:t>
            </a:r>
            <a:r>
              <a:rPr lang="en-US" sz="2400" dirty="0" err="1">
                <a:solidFill>
                  <a:srgbClr val="FFFFFF"/>
                </a:solidFill>
                <a:latin typeface="Lucida Sans"/>
                <a:ea typeface="Lucida Sans"/>
                <a:cs typeface="Lucida Sans"/>
                <a:sym typeface="Lucida Sans"/>
              </a:rPr>
              <a:t>Mandarani</a:t>
            </a:r>
            <a:r>
              <a:rPr lang="en-US" sz="2400" dirty="0">
                <a:solidFill>
                  <a:srgbClr val="FFFFFF"/>
                </a:solidFill>
                <a:latin typeface="Lucida Sans"/>
                <a:ea typeface="Lucida Sans"/>
                <a:cs typeface="Lucida Sans"/>
                <a:sym typeface="Lucida Sans"/>
              </a:rPr>
              <a:t>, S.S., </a:t>
            </a:r>
            <a:r>
              <a:rPr lang="en-US" sz="2400" dirty="0" err="1">
                <a:solidFill>
                  <a:srgbClr val="FFFFFF"/>
                </a:solidFill>
                <a:latin typeface="Lucida Sans"/>
                <a:ea typeface="Lucida Sans"/>
                <a:cs typeface="Lucida Sans"/>
                <a:sym typeface="Lucida Sans"/>
              </a:rPr>
              <a:t>M.Hum</a:t>
            </a:r>
            <a:r>
              <a:rPr lang="en-US" sz="2400" dirty="0">
                <a:solidFill>
                  <a:srgbClr val="FFFFFF"/>
                </a:solidFill>
                <a:latin typeface="Lucida Sans"/>
                <a:ea typeface="Lucida Sans"/>
                <a:cs typeface="Lucida Sans"/>
                <a:sym typeface="Lucida Sans"/>
              </a:rPr>
              <a:t>.</a:t>
            </a:r>
            <a:endParaRPr sz="2400" dirty="0">
              <a:solidFill>
                <a:schemeClr val="dk1"/>
              </a:solidFill>
              <a:latin typeface="Lucida Sans"/>
              <a:ea typeface="Lucida Sans"/>
              <a:cs typeface="Lucida Sans"/>
              <a:sym typeface="Lucida Sans"/>
            </a:endParaRPr>
          </a:p>
          <a:p>
            <a:pPr marL="1280795" marR="1276985" lvl="0" indent="0" algn="ctr" rtl="0">
              <a:lnSpc>
                <a:spcPct val="124600"/>
              </a:lnSpc>
              <a:spcBef>
                <a:spcPts val="15"/>
              </a:spcBef>
              <a:spcAft>
                <a:spcPts val="0"/>
              </a:spcAft>
              <a:buNone/>
            </a:pPr>
            <a:r>
              <a:rPr lang="en-US" sz="2400" dirty="0" err="1">
                <a:solidFill>
                  <a:srgbClr val="FFFFFF"/>
                </a:solidFill>
                <a:latin typeface="Lucida Sans"/>
                <a:ea typeface="Lucida Sans"/>
                <a:cs typeface="Lucida Sans"/>
                <a:sym typeface="Lucida Sans"/>
              </a:rPr>
              <a:t>Progam</a:t>
            </a:r>
            <a:r>
              <a:rPr lang="en-US" sz="2400" dirty="0">
                <a:solidFill>
                  <a:srgbClr val="FFFFFF"/>
                </a:solidFill>
                <a:latin typeface="Lucida Sans"/>
                <a:ea typeface="Lucida Sans"/>
                <a:cs typeface="Lucida Sans"/>
                <a:sym typeface="Lucida Sans"/>
              </a:rPr>
              <a:t> </a:t>
            </a:r>
            <a:r>
              <a:rPr lang="en-US" sz="2400" dirty="0" err="1">
                <a:solidFill>
                  <a:srgbClr val="FFFFFF"/>
                </a:solidFill>
                <a:latin typeface="Lucida Sans"/>
                <a:ea typeface="Lucida Sans"/>
                <a:cs typeface="Lucida Sans"/>
                <a:sym typeface="Lucida Sans"/>
              </a:rPr>
              <a:t>Studi</a:t>
            </a:r>
            <a:r>
              <a:rPr lang="en-US" sz="2400" dirty="0">
                <a:solidFill>
                  <a:srgbClr val="FFFFFF"/>
                </a:solidFill>
                <a:latin typeface="Lucida Sans"/>
                <a:ea typeface="Lucida Sans"/>
                <a:cs typeface="Lucida Sans"/>
                <a:sym typeface="Lucida Sans"/>
              </a:rPr>
              <a:t> Pendidikan Bahasa </a:t>
            </a:r>
            <a:r>
              <a:rPr lang="en-US" sz="2400" dirty="0" err="1">
                <a:solidFill>
                  <a:srgbClr val="FFFFFF"/>
                </a:solidFill>
                <a:latin typeface="Lucida Sans"/>
                <a:ea typeface="Lucida Sans"/>
                <a:cs typeface="Lucida Sans"/>
                <a:sym typeface="Lucida Sans"/>
              </a:rPr>
              <a:t>Inggris</a:t>
            </a:r>
            <a:r>
              <a:rPr lang="en-US" sz="2400" dirty="0">
                <a:solidFill>
                  <a:srgbClr val="FFFFFF"/>
                </a:solidFill>
                <a:latin typeface="Lucida Sans"/>
                <a:ea typeface="Lucida Sans"/>
                <a:cs typeface="Lucida Sans"/>
                <a:sym typeface="Lucida Sans"/>
              </a:rPr>
              <a:t>  </a:t>
            </a:r>
            <a:r>
              <a:rPr lang="en-US" sz="2400" dirty="0">
                <a:solidFill>
                  <a:srgbClr val="F1F1F1"/>
                </a:solidFill>
                <a:latin typeface="Lucida Sans"/>
                <a:ea typeface="Lucida Sans"/>
                <a:cs typeface="Lucida Sans"/>
                <a:sym typeface="Lucida Sans"/>
              </a:rPr>
              <a:t>Universitas Muhammadiyah </a:t>
            </a:r>
            <a:r>
              <a:rPr lang="en-US" sz="2400" dirty="0" err="1">
                <a:solidFill>
                  <a:srgbClr val="F1F1F1"/>
                </a:solidFill>
                <a:latin typeface="Lucida Sans"/>
                <a:ea typeface="Lucida Sans"/>
                <a:cs typeface="Lucida Sans"/>
                <a:sym typeface="Lucida Sans"/>
              </a:rPr>
              <a:t>Sidoarjo</a:t>
            </a:r>
            <a:r>
              <a:rPr lang="en-US" sz="2400" dirty="0">
                <a:solidFill>
                  <a:srgbClr val="F1F1F1"/>
                </a:solidFill>
                <a:latin typeface="Lucida Sans"/>
                <a:ea typeface="Lucida Sans"/>
                <a:cs typeface="Lucida Sans"/>
                <a:sym typeface="Lucida Sans"/>
              </a:rPr>
              <a:t> </a:t>
            </a:r>
            <a:endParaRPr sz="2400" dirty="0">
              <a:solidFill>
                <a:srgbClr val="F1F1F1"/>
              </a:solidFill>
              <a:latin typeface="Lucida Sans"/>
              <a:ea typeface="Lucida Sans"/>
              <a:cs typeface="Lucida Sans"/>
              <a:sym typeface="Lucida Sans"/>
            </a:endParaRPr>
          </a:p>
          <a:p>
            <a:pPr marL="1280795" marR="1276985" lvl="0" indent="0" algn="ctr" rtl="0">
              <a:lnSpc>
                <a:spcPct val="124600"/>
              </a:lnSpc>
              <a:spcBef>
                <a:spcPts val="15"/>
              </a:spcBef>
              <a:spcAft>
                <a:spcPts val="0"/>
              </a:spcAft>
              <a:buNone/>
            </a:pPr>
            <a:r>
              <a:rPr lang="en-US" sz="2400" dirty="0" err="1">
                <a:solidFill>
                  <a:srgbClr val="F1F1F1"/>
                </a:solidFill>
                <a:latin typeface="Lucida Sans"/>
                <a:ea typeface="Lucida Sans"/>
                <a:cs typeface="Lucida Sans"/>
                <a:sym typeface="Lucida Sans"/>
              </a:rPr>
              <a:t>Juni</a:t>
            </a:r>
            <a:r>
              <a:rPr lang="en-US" sz="2400" dirty="0">
                <a:solidFill>
                  <a:srgbClr val="F1F1F1"/>
                </a:solidFill>
                <a:latin typeface="Lucida Sans"/>
                <a:ea typeface="Lucida Sans"/>
                <a:cs typeface="Lucida Sans"/>
                <a:sym typeface="Lucida Sans"/>
              </a:rPr>
              <a:t>, 2024</a:t>
            </a:r>
            <a:endParaRPr sz="2400" dirty="0">
              <a:solidFill>
                <a:schemeClr val="dk1"/>
              </a:solidFill>
              <a:latin typeface="Lucida Sans"/>
              <a:ea typeface="Lucida Sans"/>
              <a:cs typeface="Lucida Sans"/>
              <a:sym typeface="Lucida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0"/>
          <p:cNvSpPr txBox="1">
            <a:spLocks noGrp="1"/>
          </p:cNvSpPr>
          <p:nvPr>
            <p:ph type="title"/>
          </p:nvPr>
        </p:nvSpPr>
        <p:spPr>
          <a:xfrm>
            <a:off x="4599495" y="304800"/>
            <a:ext cx="2993010"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References</a:t>
            </a:r>
            <a:endParaRPr/>
          </a:p>
        </p:txBody>
      </p:sp>
      <p:sp>
        <p:nvSpPr>
          <p:cNvPr id="147" name="Google Shape;147;p10"/>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10</a:t>
            </a:fld>
            <a:endParaRPr/>
          </a:p>
        </p:txBody>
      </p:sp>
      <p:pic>
        <p:nvPicPr>
          <p:cNvPr id="148" name="Google Shape;148;p10"/>
          <p:cNvPicPr preferRelativeResize="0"/>
          <p:nvPr/>
        </p:nvPicPr>
        <p:blipFill rotWithShape="1">
          <a:blip r:embed="rId3">
            <a:alphaModFix/>
          </a:blip>
          <a:srcRect/>
          <a:stretch/>
        </p:blipFill>
        <p:spPr>
          <a:xfrm>
            <a:off x="762000" y="1219200"/>
            <a:ext cx="9601200" cy="459705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2799bad3f77_0_0"/>
          <p:cNvSpPr txBox="1">
            <a:spLocks noGrp="1"/>
          </p:cNvSpPr>
          <p:nvPr>
            <p:ph type="title"/>
          </p:nvPr>
        </p:nvSpPr>
        <p:spPr>
          <a:xfrm>
            <a:off x="4599495" y="304800"/>
            <a:ext cx="2993100" cy="68880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References</a:t>
            </a:r>
            <a:endParaRPr/>
          </a:p>
        </p:txBody>
      </p:sp>
      <p:sp>
        <p:nvSpPr>
          <p:cNvPr id="154" name="Google Shape;154;g2799bad3f77_0_0"/>
          <p:cNvSpPr txBox="1">
            <a:spLocks noGrp="1"/>
          </p:cNvSpPr>
          <p:nvPr>
            <p:ph type="sldNum" idx="12"/>
          </p:nvPr>
        </p:nvSpPr>
        <p:spPr>
          <a:xfrm>
            <a:off x="11669268" y="6442659"/>
            <a:ext cx="229800" cy="184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11</a:t>
            </a:fld>
            <a:endParaRPr/>
          </a:p>
        </p:txBody>
      </p:sp>
      <p:pic>
        <p:nvPicPr>
          <p:cNvPr id="155" name="Google Shape;155;g2799bad3f77_0_0"/>
          <p:cNvPicPr preferRelativeResize="0"/>
          <p:nvPr/>
        </p:nvPicPr>
        <p:blipFill>
          <a:blip r:embed="rId3">
            <a:alphaModFix/>
          </a:blip>
          <a:stretch>
            <a:fillRect/>
          </a:stretch>
        </p:blipFill>
        <p:spPr>
          <a:xfrm>
            <a:off x="826625" y="1383550"/>
            <a:ext cx="9683401" cy="4466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59"/>
        <p:cNvGrpSpPr/>
        <p:nvPr/>
      </p:nvGrpSpPr>
      <p:grpSpPr>
        <a:xfrm>
          <a:off x="0" y="0"/>
          <a:ext cx="0" cy="0"/>
          <a:chOff x="0" y="0"/>
          <a:chExt cx="0" cy="0"/>
        </a:xfrm>
      </p:grpSpPr>
      <p:sp>
        <p:nvSpPr>
          <p:cNvPr id="160" name="Google Shape;160;p11"/>
          <p:cNvSpPr/>
          <p:nvPr/>
        </p:nvSpPr>
        <p:spPr>
          <a:xfrm>
            <a:off x="0" y="0"/>
            <a:ext cx="12192000" cy="6858000"/>
          </a:xfrm>
          <a:custGeom>
            <a:avLst/>
            <a:gdLst/>
            <a:ahLst/>
            <a:cxnLst/>
            <a:rect l="l" t="t" r="r" b="b"/>
            <a:pathLst>
              <a:path w="12192000" h="6858000" extrusionOk="0">
                <a:moveTo>
                  <a:pt x="12192000" y="0"/>
                </a:moveTo>
                <a:lnTo>
                  <a:pt x="0" y="0"/>
                </a:lnTo>
                <a:lnTo>
                  <a:pt x="0" y="6858000"/>
                </a:lnTo>
                <a:lnTo>
                  <a:pt x="12192000" y="6858000"/>
                </a:lnTo>
                <a:lnTo>
                  <a:pt x="12192000" y="0"/>
                </a:lnTo>
                <a:close/>
              </a:path>
            </a:pathLst>
          </a:custGeom>
          <a:solidFill>
            <a:srgbClr val="092146"/>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61" name="Google Shape;161;p11"/>
          <p:cNvPicPr preferRelativeResize="0"/>
          <p:nvPr/>
        </p:nvPicPr>
        <p:blipFill rotWithShape="1">
          <a:blip r:embed="rId3">
            <a:alphaModFix/>
          </a:blip>
          <a:srcRect/>
          <a:stretch/>
        </p:blipFill>
        <p:spPr>
          <a:xfrm>
            <a:off x="4105655" y="2514600"/>
            <a:ext cx="3980688" cy="1828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2"/>
          <p:cNvSpPr txBox="1">
            <a:spLocks noGrp="1"/>
          </p:cNvSpPr>
          <p:nvPr>
            <p:ph type="title"/>
          </p:nvPr>
        </p:nvSpPr>
        <p:spPr>
          <a:xfrm>
            <a:off x="4987289" y="304800"/>
            <a:ext cx="2652375" cy="695325"/>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Abstract</a:t>
            </a:r>
            <a:endParaRPr/>
          </a:p>
        </p:txBody>
      </p:sp>
      <p:sp>
        <p:nvSpPr>
          <p:cNvPr id="60" name="Google Shape;60;p2"/>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2</a:t>
            </a:fld>
            <a:endParaRPr/>
          </a:p>
        </p:txBody>
      </p:sp>
      <p:sp>
        <p:nvSpPr>
          <p:cNvPr id="61" name="Google Shape;61;p2"/>
          <p:cNvSpPr txBox="1"/>
          <p:nvPr/>
        </p:nvSpPr>
        <p:spPr>
          <a:xfrm>
            <a:off x="297281" y="1363421"/>
            <a:ext cx="11626215" cy="2533386"/>
          </a:xfrm>
          <a:prstGeom prst="rect">
            <a:avLst/>
          </a:prstGeom>
          <a:noFill/>
          <a:ln>
            <a:noFill/>
          </a:ln>
        </p:spPr>
        <p:txBody>
          <a:bodyPr spcFirstLastPara="1" wrap="square" lIns="0" tIns="40000" rIns="0" bIns="0" anchor="t" anchorCtr="0">
            <a:spAutoFit/>
          </a:bodyPr>
          <a:lstStyle/>
          <a:p>
            <a:pPr marL="12700" marR="5080" lvl="0" indent="0" algn="just" rtl="0">
              <a:lnSpc>
                <a:spcPct val="90100"/>
              </a:lnSpc>
              <a:spcBef>
                <a:spcPts val="0"/>
              </a:spcBef>
              <a:spcAft>
                <a:spcPts val="0"/>
              </a:spcAft>
              <a:buNone/>
            </a:pPr>
            <a:r>
              <a:rPr lang="en-US" sz="1800">
                <a:solidFill>
                  <a:schemeClr val="dk1"/>
                </a:solidFill>
                <a:latin typeface="Times New Roman"/>
                <a:ea typeface="Times New Roman"/>
                <a:cs typeface="Times New Roman"/>
                <a:sym typeface="Times New Roman"/>
              </a:rPr>
              <a:t>	Diorama is one of English learning media used for elementary school students with attractive three-dimensional design. With the diorama, it can help teachers in showing illustrations of objects in miniature which is almost similar to the original form. So that it makes it easier for students to understand the target vocabulary to be achieved. This diorama contains material about the vocabulary of the house using English. With the unique design of this diorama, it can provide learning media innovation for students to be more interactive during learning and train their understanding of the target vocabulary of the house. This diorama media is made interesting in order to bring up students' motivation in learning English. In addition, this diorama is equipped with numbers that become vocabulary targets. The existence of </a:t>
            </a:r>
            <a:r>
              <a:rPr lang="en-US" sz="1800" i="1">
                <a:solidFill>
                  <a:schemeClr val="dk1"/>
                </a:solidFill>
                <a:latin typeface="Times New Roman"/>
                <a:ea typeface="Times New Roman"/>
                <a:cs typeface="Times New Roman"/>
                <a:sym typeface="Times New Roman"/>
              </a:rPr>
              <a:t>velcro</a:t>
            </a:r>
            <a:r>
              <a:rPr lang="en-US" sz="1800">
                <a:solidFill>
                  <a:schemeClr val="dk1"/>
                </a:solidFill>
                <a:latin typeface="Times New Roman"/>
                <a:ea typeface="Times New Roman"/>
                <a:cs typeface="Times New Roman"/>
                <a:sym typeface="Times New Roman"/>
              </a:rPr>
              <a:t> or fabric adhesive can facilitate students in removing and placing the existing vocabulary. It can make students easier to understand the material because they can match the vocabulary with the numbers on the part of the house that becomes the target vocabulary. Implementation of diorama media to students, can be used through learning materials about reading and speaking.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65"/>
        <p:cNvGrpSpPr/>
        <p:nvPr/>
      </p:nvGrpSpPr>
      <p:grpSpPr>
        <a:xfrm>
          <a:off x="0" y="0"/>
          <a:ext cx="0" cy="0"/>
          <a:chOff x="0" y="0"/>
          <a:chExt cx="0" cy="0"/>
        </a:xfrm>
      </p:grpSpPr>
      <p:grpSp>
        <p:nvGrpSpPr>
          <p:cNvPr id="66" name="Google Shape;66;p3"/>
          <p:cNvGrpSpPr/>
          <p:nvPr/>
        </p:nvGrpSpPr>
        <p:grpSpPr>
          <a:xfrm>
            <a:off x="143255" y="4248910"/>
            <a:ext cx="12048745" cy="2538984"/>
            <a:chOff x="143255" y="4248910"/>
            <a:chExt cx="12048745" cy="2538984"/>
          </a:xfrm>
        </p:grpSpPr>
        <p:pic>
          <p:nvPicPr>
            <p:cNvPr id="67" name="Google Shape;67;p3"/>
            <p:cNvPicPr preferRelativeResize="0"/>
            <p:nvPr/>
          </p:nvPicPr>
          <p:blipFill rotWithShape="1">
            <a:blip r:embed="rId3">
              <a:alphaModFix/>
            </a:blip>
            <a:srcRect/>
            <a:stretch/>
          </p:blipFill>
          <p:spPr>
            <a:xfrm>
              <a:off x="143255" y="5957680"/>
              <a:ext cx="11832336" cy="824118"/>
            </a:xfrm>
            <a:prstGeom prst="rect">
              <a:avLst/>
            </a:prstGeom>
            <a:noFill/>
            <a:ln>
              <a:noFill/>
            </a:ln>
          </p:spPr>
        </p:pic>
        <p:pic>
          <p:nvPicPr>
            <p:cNvPr id="68" name="Google Shape;68;p3"/>
            <p:cNvPicPr preferRelativeResize="0"/>
            <p:nvPr/>
          </p:nvPicPr>
          <p:blipFill rotWithShape="1">
            <a:blip r:embed="rId4">
              <a:alphaModFix/>
            </a:blip>
            <a:srcRect/>
            <a:stretch/>
          </p:blipFill>
          <p:spPr>
            <a:xfrm>
              <a:off x="10198608" y="4248910"/>
              <a:ext cx="1993392" cy="2538984"/>
            </a:xfrm>
            <a:prstGeom prst="rect">
              <a:avLst/>
            </a:prstGeom>
            <a:noFill/>
            <a:ln>
              <a:noFill/>
            </a:ln>
          </p:spPr>
        </p:pic>
      </p:grpSp>
      <p:sp>
        <p:nvSpPr>
          <p:cNvPr id="69" name="Google Shape;69;p3"/>
          <p:cNvSpPr/>
          <p:nvPr/>
        </p:nvSpPr>
        <p:spPr>
          <a:xfrm>
            <a:off x="167639" y="39623"/>
            <a:ext cx="11829415" cy="1039494"/>
          </a:xfrm>
          <a:custGeom>
            <a:avLst/>
            <a:gdLst/>
            <a:ahLst/>
            <a:cxnLst/>
            <a:rect l="l" t="t" r="r" b="b"/>
            <a:pathLst>
              <a:path w="11829415" h="1039494" extrusionOk="0">
                <a:moveTo>
                  <a:pt x="11829288" y="0"/>
                </a:moveTo>
                <a:lnTo>
                  <a:pt x="0" y="0"/>
                </a:lnTo>
                <a:lnTo>
                  <a:pt x="0" y="1039367"/>
                </a:lnTo>
                <a:lnTo>
                  <a:pt x="11829288" y="1039367"/>
                </a:lnTo>
                <a:lnTo>
                  <a:pt x="11829288" y="0"/>
                </a:lnTo>
                <a:close/>
              </a:path>
            </a:pathLst>
          </a:custGeom>
          <a:solidFill>
            <a:srgbClr val="1B468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0" name="Google Shape;70;p3"/>
          <p:cNvSpPr txBox="1">
            <a:spLocks noGrp="1"/>
          </p:cNvSpPr>
          <p:nvPr>
            <p:ph type="title"/>
          </p:nvPr>
        </p:nvSpPr>
        <p:spPr>
          <a:xfrm>
            <a:off x="3554729" y="236979"/>
            <a:ext cx="5943231" cy="695325"/>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dirty="0"/>
              <a:t>Product Description</a:t>
            </a:r>
            <a:endParaRPr dirty="0"/>
          </a:p>
        </p:txBody>
      </p:sp>
      <p:sp>
        <p:nvSpPr>
          <p:cNvPr id="71" name="Google Shape;71;p3"/>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3</a:t>
            </a:fld>
            <a:endParaRPr/>
          </a:p>
        </p:txBody>
      </p:sp>
      <p:sp>
        <p:nvSpPr>
          <p:cNvPr id="72" name="Google Shape;72;p3"/>
          <p:cNvSpPr txBox="1"/>
          <p:nvPr/>
        </p:nvSpPr>
        <p:spPr>
          <a:xfrm>
            <a:off x="304800" y="1202763"/>
            <a:ext cx="11560835" cy="4969437"/>
          </a:xfrm>
          <a:prstGeom prst="rect">
            <a:avLst/>
          </a:prstGeom>
          <a:noFill/>
          <a:ln>
            <a:noFill/>
          </a:ln>
        </p:spPr>
        <p:txBody>
          <a:bodyPr spcFirstLastPara="1" wrap="square" lIns="0" tIns="40000" rIns="0" bIns="0" anchor="t" anchorCtr="0">
            <a:spAutoFit/>
          </a:bodyPr>
          <a:lstStyle/>
          <a:p>
            <a:pPr marL="12700" marR="5080" lvl="0" indent="0" algn="just" rtl="0">
              <a:lnSpc>
                <a:spcPct val="90100"/>
              </a:lnSpc>
              <a:spcBef>
                <a:spcPts val="0"/>
              </a:spcBef>
              <a:spcAft>
                <a:spcPts val="0"/>
              </a:spcAft>
              <a:buNone/>
            </a:pPr>
            <a:r>
              <a:rPr lang="en-US" sz="1800">
                <a:solidFill>
                  <a:schemeClr val="dk1"/>
                </a:solidFill>
                <a:latin typeface="Times New Roman"/>
                <a:ea typeface="Times New Roman"/>
                <a:cs typeface="Times New Roman"/>
                <a:sym typeface="Times New Roman"/>
              </a:rPr>
              <a:t>	It is common knowledge that the media serves as a teaching aid, helping teachers communicate with students to maximize learning. Therefore, the author will introduce a learning media called diorama. A diorama media is a piece of art that imitates a genuine form by presenting a miniature, three-dimensional scene. In accordance with Imelda and Zulfan’s perspective, a diorama is a media without projections that presents images in three dimensions as imitations of the original structure or state.</a:t>
            </a:r>
            <a:endParaRPr/>
          </a:p>
          <a:p>
            <a:pPr marL="12700" marR="5080" lvl="0" indent="0" algn="just" rtl="0">
              <a:lnSpc>
                <a:spcPct val="90100"/>
              </a:lnSpc>
              <a:spcBef>
                <a:spcPts val="315"/>
              </a:spcBef>
              <a:spcAft>
                <a:spcPts val="0"/>
              </a:spcAft>
              <a:buNone/>
            </a:pPr>
            <a:endParaRPr sz="1800">
              <a:solidFill>
                <a:schemeClr val="dk1"/>
              </a:solidFill>
              <a:latin typeface="Times New Roman"/>
              <a:ea typeface="Times New Roman"/>
              <a:cs typeface="Times New Roman"/>
              <a:sym typeface="Times New Roman"/>
            </a:endParaRPr>
          </a:p>
          <a:p>
            <a:pPr marL="12700" marR="5080" lvl="0" indent="0" algn="just" rtl="0">
              <a:lnSpc>
                <a:spcPct val="90100"/>
              </a:lnSpc>
              <a:spcBef>
                <a:spcPts val="315"/>
              </a:spcBef>
              <a:spcAft>
                <a:spcPts val="0"/>
              </a:spcAft>
              <a:buNone/>
            </a:pPr>
            <a:r>
              <a:rPr lang="en-US" sz="1800">
                <a:solidFill>
                  <a:schemeClr val="dk1"/>
                </a:solidFill>
                <a:latin typeface="Times New Roman"/>
                <a:ea typeface="Times New Roman"/>
                <a:cs typeface="Times New Roman"/>
                <a:sym typeface="Times New Roman"/>
              </a:rPr>
              <a:t>	The advantage of using diorama media in learning English vocabulary makes students happy and enthusiastic in learning because it helps them visualize the picture that is being explained by the teacher by showing illustrations of actual events. Therefore, in the application of learning English home vocabulary by using diorama media is expected to provide convenience for teachers in delivering learning materials to achieve the desired learning objectives.</a:t>
            </a:r>
            <a:endParaRPr/>
          </a:p>
          <a:p>
            <a:pPr marL="12700" marR="5080" lvl="0" indent="0" algn="just" rtl="0">
              <a:lnSpc>
                <a:spcPct val="90100"/>
              </a:lnSpc>
              <a:spcBef>
                <a:spcPts val="315"/>
              </a:spcBef>
              <a:spcAft>
                <a:spcPts val="0"/>
              </a:spcAft>
              <a:buNone/>
            </a:pPr>
            <a:endParaRPr sz="1800">
              <a:solidFill>
                <a:schemeClr val="dk1"/>
              </a:solidFill>
              <a:latin typeface="Times New Roman"/>
              <a:ea typeface="Times New Roman"/>
              <a:cs typeface="Times New Roman"/>
              <a:sym typeface="Times New Roman"/>
            </a:endParaRPr>
          </a:p>
          <a:p>
            <a:pPr marL="12700" marR="5080" lvl="0" indent="0" algn="just" rtl="0">
              <a:lnSpc>
                <a:spcPct val="90100"/>
              </a:lnSpc>
              <a:spcBef>
                <a:spcPts val="315"/>
              </a:spcBef>
              <a:spcAft>
                <a:spcPts val="0"/>
              </a:spcAft>
              <a:buNone/>
            </a:pPr>
            <a:r>
              <a:rPr lang="en-US" sz="1800">
                <a:solidFill>
                  <a:schemeClr val="dk1"/>
                </a:solidFill>
                <a:latin typeface="Times New Roman"/>
                <a:ea typeface="Times New Roman"/>
                <a:cs typeface="Times New Roman"/>
                <a:sym typeface="Times New Roman"/>
              </a:rPr>
              <a:t>	The application that is done in the process of learning English vocabulary with diorama media, namely the teacher must show the diorama in the form of a house in the classroom; the teacher must explain the purpose of making the diorama; the teacher must explain the parts of the house in detail based on the existing diorama; then when mentioning the target vocabulary related to the house, students are asked to imitate what has been said by the teacher; then the last is repetition, which means the teacher must retell the contents of the diorama, but the teacher must also provide stimulus to students by asking the target vocabulary of the parts of the house that have been studied. By giving stimulus in the form of questions, students are directed to the stage of mentioning the target vocabulary.</a:t>
            </a:r>
            <a:endParaRPr/>
          </a:p>
          <a:p>
            <a:pPr marL="12700" marR="5080" lvl="0" indent="0" algn="just" rtl="0">
              <a:lnSpc>
                <a:spcPct val="90100"/>
              </a:lnSpc>
              <a:spcBef>
                <a:spcPts val="315"/>
              </a:spcBef>
              <a:spcAft>
                <a:spcPts val="0"/>
              </a:spcAft>
              <a:buNone/>
            </a:pP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4"/>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78" name="Google Shape;78;p4"/>
          <p:cNvSpPr txBox="1"/>
          <p:nvPr/>
        </p:nvSpPr>
        <p:spPr>
          <a:xfrm>
            <a:off x="228600" y="1363421"/>
            <a:ext cx="11678310" cy="3473643"/>
          </a:xfrm>
          <a:prstGeom prst="rect">
            <a:avLst/>
          </a:prstGeom>
          <a:noFill/>
          <a:ln>
            <a:noFill/>
          </a:ln>
        </p:spPr>
        <p:txBody>
          <a:bodyPr spcFirstLastPara="1" wrap="square" lIns="0" tIns="40000" rIns="0" bIns="0" anchor="t" anchorCtr="0">
            <a:spAutoFit/>
          </a:bodyPr>
          <a:lstStyle/>
          <a:p>
            <a:pPr marL="12700" marR="5080" lvl="0" indent="0" algn="just" rtl="0">
              <a:lnSpc>
                <a:spcPct val="90000"/>
              </a:lnSpc>
              <a:spcBef>
                <a:spcPts val="0"/>
              </a:spcBef>
              <a:spcAft>
                <a:spcPts val="0"/>
              </a:spcAft>
              <a:buNone/>
            </a:pPr>
            <a:r>
              <a:rPr lang="en-US" sz="1800">
                <a:solidFill>
                  <a:schemeClr val="dk1"/>
                </a:solidFill>
                <a:latin typeface="Times New Roman"/>
                <a:ea typeface="Times New Roman"/>
                <a:cs typeface="Times New Roman"/>
                <a:sym typeface="Times New Roman"/>
              </a:rPr>
              <a:t>	This diorama media display is in the form of a multi-story wooden house with a minimalist villa theme where on the first floor is a land for the garden and there is also a garage for the car. To connect the ground floor with the second floor, we use stairs on the front side of the house. On the second floor, there is one bedroom which contains one bed, one pillow, one bolster, one table and flower vase, one picture frame, one lamp, one television, and one air conditioner. The bedroom is also equipped with a glass wall so you can see the side of the bedroom. In addition, there are two windows that look at the front and back of the house. The windows are also fitted with brown curtains. Right next to the bedroom is a staircase that leads to the roof of the house. On the upper roof of the house there is a small garden overgrown with trees and grass. There is also a gazebo for relaxing.</a:t>
            </a:r>
            <a:endParaRPr/>
          </a:p>
          <a:p>
            <a:pPr marL="12700" marR="5080" lvl="0" indent="0" algn="just" rtl="0">
              <a:lnSpc>
                <a:spcPct val="90000"/>
              </a:lnSpc>
              <a:spcBef>
                <a:spcPts val="315"/>
              </a:spcBef>
              <a:spcAft>
                <a:spcPts val="0"/>
              </a:spcAft>
              <a:buNone/>
            </a:pPr>
            <a:endParaRPr sz="1800">
              <a:solidFill>
                <a:schemeClr val="dk1"/>
              </a:solidFill>
              <a:latin typeface="Times New Roman"/>
              <a:ea typeface="Times New Roman"/>
              <a:cs typeface="Times New Roman"/>
              <a:sym typeface="Times New Roman"/>
            </a:endParaRPr>
          </a:p>
          <a:p>
            <a:pPr marL="12700" marR="5080" lvl="0" indent="0" algn="just" rtl="0">
              <a:lnSpc>
                <a:spcPct val="90000"/>
              </a:lnSpc>
              <a:spcBef>
                <a:spcPts val="315"/>
              </a:spcBef>
              <a:spcAft>
                <a:spcPts val="0"/>
              </a:spcAft>
              <a:buNone/>
            </a:pPr>
            <a:r>
              <a:rPr lang="en-US" sz="1800">
                <a:solidFill>
                  <a:schemeClr val="dk1"/>
                </a:solidFill>
                <a:latin typeface="Times New Roman"/>
                <a:ea typeface="Times New Roman"/>
                <a:cs typeface="Times New Roman"/>
                <a:sym typeface="Times New Roman"/>
              </a:rPr>
              <a:t>	In the implementation with the English lesson, we also wrote numbers on the parts of the house, which are the target vocabulary to be achieved in the lesson. In addition, we also provide small sheets of vocabulary that match the numbers on the parts of the house that are the target vocabulary. These vocabulary sheets can be removed and installed so that it can facilitate students in learning to guess the appropriate and correct vocabulary.</a:t>
            </a:r>
            <a:endParaRPr/>
          </a:p>
        </p:txBody>
      </p:sp>
      <p:sp>
        <p:nvSpPr>
          <p:cNvPr id="79" name="Google Shape;79;p4"/>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5"/>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85" name="Google Shape;85;p5"/>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5</a:t>
            </a:fld>
            <a:endParaRPr/>
          </a:p>
        </p:txBody>
      </p:sp>
      <p:pic>
        <p:nvPicPr>
          <p:cNvPr id="86" name="Google Shape;86;p5"/>
          <p:cNvPicPr preferRelativeResize="0"/>
          <p:nvPr/>
        </p:nvPicPr>
        <p:blipFill rotWithShape="1">
          <a:blip r:embed="rId3">
            <a:alphaModFix/>
          </a:blip>
          <a:srcRect/>
          <a:stretch/>
        </p:blipFill>
        <p:spPr>
          <a:xfrm>
            <a:off x="685800" y="1752600"/>
            <a:ext cx="10546223" cy="2667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6"/>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92" name="Google Shape;92;p6"/>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6</a:t>
            </a:fld>
            <a:endParaRPr/>
          </a:p>
        </p:txBody>
      </p:sp>
      <p:pic>
        <p:nvPicPr>
          <p:cNvPr id="93" name="Google Shape;93;p6"/>
          <p:cNvPicPr preferRelativeResize="0"/>
          <p:nvPr/>
        </p:nvPicPr>
        <p:blipFill rotWithShape="1">
          <a:blip r:embed="rId3">
            <a:alphaModFix/>
          </a:blip>
          <a:srcRect/>
          <a:stretch/>
        </p:blipFill>
        <p:spPr>
          <a:xfrm>
            <a:off x="76200" y="1219200"/>
            <a:ext cx="2352493" cy="1932859"/>
          </a:xfrm>
          <a:prstGeom prst="rect">
            <a:avLst/>
          </a:prstGeom>
          <a:noFill/>
          <a:ln>
            <a:noFill/>
          </a:ln>
        </p:spPr>
      </p:pic>
      <p:pic>
        <p:nvPicPr>
          <p:cNvPr id="94" name="Google Shape;94;p6"/>
          <p:cNvPicPr preferRelativeResize="0"/>
          <p:nvPr/>
        </p:nvPicPr>
        <p:blipFill rotWithShape="1">
          <a:blip r:embed="rId4">
            <a:alphaModFix/>
          </a:blip>
          <a:srcRect/>
          <a:stretch/>
        </p:blipFill>
        <p:spPr>
          <a:xfrm>
            <a:off x="2514600" y="1242757"/>
            <a:ext cx="2122866" cy="1907314"/>
          </a:xfrm>
          <a:prstGeom prst="rect">
            <a:avLst/>
          </a:prstGeom>
          <a:noFill/>
          <a:ln>
            <a:noFill/>
          </a:ln>
        </p:spPr>
      </p:pic>
      <p:pic>
        <p:nvPicPr>
          <p:cNvPr id="95" name="Google Shape;95;p6"/>
          <p:cNvPicPr preferRelativeResize="0"/>
          <p:nvPr/>
        </p:nvPicPr>
        <p:blipFill rotWithShape="1">
          <a:blip r:embed="rId5">
            <a:alphaModFix/>
          </a:blip>
          <a:srcRect/>
          <a:stretch/>
        </p:blipFill>
        <p:spPr>
          <a:xfrm>
            <a:off x="4735133" y="1206393"/>
            <a:ext cx="2122867" cy="1901249"/>
          </a:xfrm>
          <a:prstGeom prst="rect">
            <a:avLst/>
          </a:prstGeom>
          <a:noFill/>
          <a:ln>
            <a:noFill/>
          </a:ln>
        </p:spPr>
      </p:pic>
      <p:pic>
        <p:nvPicPr>
          <p:cNvPr id="96" name="Google Shape;96;p6"/>
          <p:cNvPicPr preferRelativeResize="0"/>
          <p:nvPr/>
        </p:nvPicPr>
        <p:blipFill rotWithShape="1">
          <a:blip r:embed="rId6">
            <a:alphaModFix/>
          </a:blip>
          <a:srcRect/>
          <a:stretch/>
        </p:blipFill>
        <p:spPr>
          <a:xfrm>
            <a:off x="6990927" y="1206395"/>
            <a:ext cx="1848273" cy="1901248"/>
          </a:xfrm>
          <a:prstGeom prst="rect">
            <a:avLst/>
          </a:prstGeom>
          <a:noFill/>
          <a:ln>
            <a:noFill/>
          </a:ln>
        </p:spPr>
      </p:pic>
      <p:pic>
        <p:nvPicPr>
          <p:cNvPr id="97" name="Google Shape;97;p6"/>
          <p:cNvPicPr preferRelativeResize="0"/>
          <p:nvPr/>
        </p:nvPicPr>
        <p:blipFill rotWithShape="1">
          <a:blip r:embed="rId7">
            <a:alphaModFix/>
          </a:blip>
          <a:srcRect/>
          <a:stretch/>
        </p:blipFill>
        <p:spPr>
          <a:xfrm>
            <a:off x="8978794" y="1219200"/>
            <a:ext cx="2451206" cy="1932393"/>
          </a:xfrm>
          <a:prstGeom prst="rect">
            <a:avLst/>
          </a:prstGeom>
          <a:noFill/>
          <a:ln>
            <a:noFill/>
          </a:ln>
        </p:spPr>
      </p:pic>
      <p:pic>
        <p:nvPicPr>
          <p:cNvPr id="98" name="Google Shape;98;p6"/>
          <p:cNvPicPr preferRelativeResize="0"/>
          <p:nvPr/>
        </p:nvPicPr>
        <p:blipFill rotWithShape="1">
          <a:blip r:embed="rId8">
            <a:alphaModFix/>
          </a:blip>
          <a:srcRect/>
          <a:stretch/>
        </p:blipFill>
        <p:spPr>
          <a:xfrm>
            <a:off x="397777" y="3877863"/>
            <a:ext cx="2883048" cy="1619333"/>
          </a:xfrm>
          <a:prstGeom prst="rect">
            <a:avLst/>
          </a:prstGeom>
          <a:noFill/>
          <a:ln>
            <a:noFill/>
          </a:ln>
        </p:spPr>
      </p:pic>
      <p:pic>
        <p:nvPicPr>
          <p:cNvPr id="99" name="Google Shape;99;p6"/>
          <p:cNvPicPr preferRelativeResize="0"/>
          <p:nvPr/>
        </p:nvPicPr>
        <p:blipFill rotWithShape="1">
          <a:blip r:embed="rId9">
            <a:alphaModFix/>
          </a:blip>
          <a:srcRect/>
          <a:stretch/>
        </p:blipFill>
        <p:spPr>
          <a:xfrm>
            <a:off x="3445777" y="3738155"/>
            <a:ext cx="2438400" cy="1804658"/>
          </a:xfrm>
          <a:prstGeom prst="rect">
            <a:avLst/>
          </a:prstGeom>
          <a:noFill/>
          <a:ln>
            <a:noFill/>
          </a:ln>
        </p:spPr>
      </p:pic>
      <p:pic>
        <p:nvPicPr>
          <p:cNvPr id="100" name="Google Shape;100;p6"/>
          <p:cNvPicPr preferRelativeResize="0"/>
          <p:nvPr/>
        </p:nvPicPr>
        <p:blipFill rotWithShape="1">
          <a:blip r:embed="rId10">
            <a:alphaModFix/>
          </a:blip>
          <a:srcRect/>
          <a:stretch/>
        </p:blipFill>
        <p:spPr>
          <a:xfrm>
            <a:off x="6028131" y="3657599"/>
            <a:ext cx="2209914" cy="1866996"/>
          </a:xfrm>
          <a:prstGeom prst="rect">
            <a:avLst/>
          </a:prstGeom>
          <a:noFill/>
          <a:ln>
            <a:noFill/>
          </a:ln>
        </p:spPr>
      </p:pic>
      <p:pic>
        <p:nvPicPr>
          <p:cNvPr id="101" name="Google Shape;101;p6"/>
          <p:cNvPicPr preferRelativeResize="0"/>
          <p:nvPr/>
        </p:nvPicPr>
        <p:blipFill rotWithShape="1">
          <a:blip r:embed="rId11">
            <a:alphaModFix/>
          </a:blip>
          <a:srcRect/>
          <a:stretch/>
        </p:blipFill>
        <p:spPr>
          <a:xfrm>
            <a:off x="8382000" y="3657600"/>
            <a:ext cx="2759978" cy="20592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7"/>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107" name="Google Shape;107;p7"/>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7</a:t>
            </a:fld>
            <a:endParaRPr/>
          </a:p>
        </p:txBody>
      </p:sp>
      <p:pic>
        <p:nvPicPr>
          <p:cNvPr id="108" name="Google Shape;108;p7"/>
          <p:cNvPicPr preferRelativeResize="0"/>
          <p:nvPr/>
        </p:nvPicPr>
        <p:blipFill rotWithShape="1">
          <a:blip r:embed="rId3">
            <a:alphaModFix/>
          </a:blip>
          <a:srcRect/>
          <a:stretch/>
        </p:blipFill>
        <p:spPr>
          <a:xfrm>
            <a:off x="152400" y="1219200"/>
            <a:ext cx="2787793" cy="2082907"/>
          </a:xfrm>
          <a:prstGeom prst="rect">
            <a:avLst/>
          </a:prstGeom>
          <a:noFill/>
          <a:ln>
            <a:noFill/>
          </a:ln>
        </p:spPr>
      </p:pic>
      <p:pic>
        <p:nvPicPr>
          <p:cNvPr id="109" name="Google Shape;109;p7"/>
          <p:cNvPicPr preferRelativeResize="0"/>
          <p:nvPr/>
        </p:nvPicPr>
        <p:blipFill rotWithShape="1">
          <a:blip r:embed="rId4">
            <a:alphaModFix/>
          </a:blip>
          <a:srcRect/>
          <a:stretch/>
        </p:blipFill>
        <p:spPr>
          <a:xfrm>
            <a:off x="3124200" y="1232210"/>
            <a:ext cx="2787793" cy="2094027"/>
          </a:xfrm>
          <a:prstGeom prst="rect">
            <a:avLst/>
          </a:prstGeom>
          <a:noFill/>
          <a:ln>
            <a:noFill/>
          </a:ln>
        </p:spPr>
      </p:pic>
      <p:pic>
        <p:nvPicPr>
          <p:cNvPr id="110" name="Google Shape;110;p7"/>
          <p:cNvPicPr preferRelativeResize="0"/>
          <p:nvPr/>
        </p:nvPicPr>
        <p:blipFill rotWithShape="1">
          <a:blip r:embed="rId5">
            <a:alphaModFix/>
          </a:blip>
          <a:srcRect/>
          <a:stretch/>
        </p:blipFill>
        <p:spPr>
          <a:xfrm>
            <a:off x="6096000" y="1232210"/>
            <a:ext cx="2692538" cy="2222614"/>
          </a:xfrm>
          <a:prstGeom prst="rect">
            <a:avLst/>
          </a:prstGeom>
          <a:noFill/>
          <a:ln>
            <a:noFill/>
          </a:ln>
        </p:spPr>
      </p:pic>
      <p:pic>
        <p:nvPicPr>
          <p:cNvPr id="111" name="Google Shape;111;p7"/>
          <p:cNvPicPr preferRelativeResize="0"/>
          <p:nvPr/>
        </p:nvPicPr>
        <p:blipFill rotWithShape="1">
          <a:blip r:embed="rId6">
            <a:alphaModFix/>
          </a:blip>
          <a:srcRect/>
          <a:stretch/>
        </p:blipFill>
        <p:spPr>
          <a:xfrm>
            <a:off x="9067800" y="1410117"/>
            <a:ext cx="2320218" cy="1891990"/>
          </a:xfrm>
          <a:prstGeom prst="rect">
            <a:avLst/>
          </a:prstGeom>
          <a:noFill/>
          <a:ln>
            <a:noFill/>
          </a:ln>
        </p:spPr>
      </p:pic>
      <p:pic>
        <p:nvPicPr>
          <p:cNvPr id="112" name="Google Shape;112;p7"/>
          <p:cNvPicPr preferRelativeResize="0"/>
          <p:nvPr/>
        </p:nvPicPr>
        <p:blipFill rotWithShape="1">
          <a:blip r:embed="rId7">
            <a:alphaModFix/>
          </a:blip>
          <a:srcRect/>
          <a:stretch/>
        </p:blipFill>
        <p:spPr>
          <a:xfrm>
            <a:off x="107947" y="3962400"/>
            <a:ext cx="2876698" cy="1524078"/>
          </a:xfrm>
          <a:prstGeom prst="rect">
            <a:avLst/>
          </a:prstGeom>
          <a:noFill/>
          <a:ln>
            <a:noFill/>
          </a:ln>
        </p:spPr>
      </p:pic>
      <p:pic>
        <p:nvPicPr>
          <p:cNvPr id="113" name="Google Shape;113;p7"/>
          <p:cNvPicPr preferRelativeResize="0"/>
          <p:nvPr/>
        </p:nvPicPr>
        <p:blipFill rotWithShape="1">
          <a:blip r:embed="rId8">
            <a:alphaModFix/>
          </a:blip>
          <a:srcRect/>
          <a:stretch/>
        </p:blipFill>
        <p:spPr>
          <a:xfrm>
            <a:off x="3124200" y="3454824"/>
            <a:ext cx="2571882" cy="2127359"/>
          </a:xfrm>
          <a:prstGeom prst="rect">
            <a:avLst/>
          </a:prstGeom>
          <a:noFill/>
          <a:ln>
            <a:noFill/>
          </a:ln>
        </p:spPr>
      </p:pic>
      <p:pic>
        <p:nvPicPr>
          <p:cNvPr id="114" name="Google Shape;114;p7"/>
          <p:cNvPicPr preferRelativeResize="0"/>
          <p:nvPr/>
        </p:nvPicPr>
        <p:blipFill rotWithShape="1">
          <a:blip r:embed="rId9">
            <a:alphaModFix/>
          </a:blip>
          <a:srcRect/>
          <a:stretch/>
        </p:blipFill>
        <p:spPr>
          <a:xfrm>
            <a:off x="5911993" y="3505200"/>
            <a:ext cx="2736991" cy="2114659"/>
          </a:xfrm>
          <a:prstGeom prst="rect">
            <a:avLst/>
          </a:prstGeom>
          <a:noFill/>
          <a:ln>
            <a:noFill/>
          </a:ln>
        </p:spPr>
      </p:pic>
      <p:pic>
        <p:nvPicPr>
          <p:cNvPr id="115" name="Google Shape;115;p7"/>
          <p:cNvPicPr preferRelativeResize="0"/>
          <p:nvPr/>
        </p:nvPicPr>
        <p:blipFill rotWithShape="1">
          <a:blip r:embed="rId10">
            <a:alphaModFix/>
          </a:blip>
          <a:srcRect/>
          <a:stretch/>
        </p:blipFill>
        <p:spPr>
          <a:xfrm>
            <a:off x="8837187" y="3460400"/>
            <a:ext cx="2781443" cy="23432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8"/>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121" name="Google Shape;121;p8"/>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8</a:t>
            </a:fld>
            <a:endParaRPr/>
          </a:p>
        </p:txBody>
      </p:sp>
      <p:pic>
        <p:nvPicPr>
          <p:cNvPr id="122" name="Google Shape;122;p8"/>
          <p:cNvPicPr preferRelativeResize="0"/>
          <p:nvPr/>
        </p:nvPicPr>
        <p:blipFill rotWithShape="1">
          <a:blip r:embed="rId3">
            <a:alphaModFix/>
          </a:blip>
          <a:srcRect/>
          <a:stretch/>
        </p:blipFill>
        <p:spPr>
          <a:xfrm>
            <a:off x="152400" y="1174634"/>
            <a:ext cx="2686188" cy="2254366"/>
          </a:xfrm>
          <a:prstGeom prst="rect">
            <a:avLst/>
          </a:prstGeom>
          <a:noFill/>
          <a:ln>
            <a:noFill/>
          </a:ln>
        </p:spPr>
      </p:pic>
      <p:pic>
        <p:nvPicPr>
          <p:cNvPr id="123" name="Google Shape;123;p8"/>
          <p:cNvPicPr preferRelativeResize="0"/>
          <p:nvPr/>
        </p:nvPicPr>
        <p:blipFill rotWithShape="1">
          <a:blip r:embed="rId4">
            <a:alphaModFix/>
          </a:blip>
          <a:srcRect/>
          <a:stretch/>
        </p:blipFill>
        <p:spPr>
          <a:xfrm>
            <a:off x="3048000" y="1174634"/>
            <a:ext cx="2813195" cy="2209914"/>
          </a:xfrm>
          <a:prstGeom prst="rect">
            <a:avLst/>
          </a:prstGeom>
          <a:noFill/>
          <a:ln>
            <a:noFill/>
          </a:ln>
        </p:spPr>
      </p:pic>
      <p:pic>
        <p:nvPicPr>
          <p:cNvPr id="124" name="Google Shape;124;p8"/>
          <p:cNvPicPr preferRelativeResize="0"/>
          <p:nvPr/>
        </p:nvPicPr>
        <p:blipFill rotWithShape="1">
          <a:blip r:embed="rId5">
            <a:alphaModFix/>
          </a:blip>
          <a:srcRect/>
          <a:stretch/>
        </p:blipFill>
        <p:spPr>
          <a:xfrm>
            <a:off x="6044587" y="1204419"/>
            <a:ext cx="2413613" cy="2148381"/>
          </a:xfrm>
          <a:prstGeom prst="rect">
            <a:avLst/>
          </a:prstGeom>
          <a:noFill/>
          <a:ln>
            <a:noFill/>
          </a:ln>
        </p:spPr>
      </p:pic>
      <p:pic>
        <p:nvPicPr>
          <p:cNvPr id="125" name="Google Shape;125;p8"/>
          <p:cNvPicPr preferRelativeResize="0"/>
          <p:nvPr/>
        </p:nvPicPr>
        <p:blipFill rotWithShape="1">
          <a:blip r:embed="rId6">
            <a:alphaModFix/>
          </a:blip>
          <a:srcRect/>
          <a:stretch/>
        </p:blipFill>
        <p:spPr>
          <a:xfrm>
            <a:off x="8641592" y="1295400"/>
            <a:ext cx="2743341" cy="2228965"/>
          </a:xfrm>
          <a:prstGeom prst="rect">
            <a:avLst/>
          </a:prstGeom>
          <a:noFill/>
          <a:ln>
            <a:noFill/>
          </a:ln>
        </p:spPr>
      </p:pic>
      <p:pic>
        <p:nvPicPr>
          <p:cNvPr id="126" name="Google Shape;126;p8"/>
          <p:cNvPicPr preferRelativeResize="0"/>
          <p:nvPr/>
        </p:nvPicPr>
        <p:blipFill rotWithShape="1">
          <a:blip r:embed="rId7">
            <a:alphaModFix/>
          </a:blip>
          <a:srcRect/>
          <a:stretch/>
        </p:blipFill>
        <p:spPr>
          <a:xfrm>
            <a:off x="289630" y="3594109"/>
            <a:ext cx="2521080" cy="2089257"/>
          </a:xfrm>
          <a:prstGeom prst="rect">
            <a:avLst/>
          </a:prstGeom>
          <a:noFill/>
          <a:ln>
            <a:noFill/>
          </a:ln>
        </p:spPr>
      </p:pic>
      <p:pic>
        <p:nvPicPr>
          <p:cNvPr id="127" name="Google Shape;127;p8"/>
          <p:cNvPicPr preferRelativeResize="0"/>
          <p:nvPr/>
        </p:nvPicPr>
        <p:blipFill rotWithShape="1">
          <a:blip r:embed="rId8">
            <a:alphaModFix/>
          </a:blip>
          <a:srcRect/>
          <a:stretch/>
        </p:blipFill>
        <p:spPr>
          <a:xfrm>
            <a:off x="3048000" y="3587381"/>
            <a:ext cx="2698889" cy="2203563"/>
          </a:xfrm>
          <a:prstGeom prst="rect">
            <a:avLst/>
          </a:prstGeom>
          <a:noFill/>
          <a:ln>
            <a:noFill/>
          </a:ln>
        </p:spPr>
      </p:pic>
      <p:pic>
        <p:nvPicPr>
          <p:cNvPr id="128" name="Google Shape;128;p8"/>
          <p:cNvPicPr preferRelativeResize="0"/>
          <p:nvPr/>
        </p:nvPicPr>
        <p:blipFill rotWithShape="1">
          <a:blip r:embed="rId9">
            <a:alphaModFix/>
          </a:blip>
          <a:srcRect/>
          <a:stretch/>
        </p:blipFill>
        <p:spPr>
          <a:xfrm>
            <a:off x="5943226" y="3657234"/>
            <a:ext cx="2616334" cy="2063856"/>
          </a:xfrm>
          <a:prstGeom prst="rect">
            <a:avLst/>
          </a:prstGeom>
          <a:noFill/>
          <a:ln>
            <a:noFill/>
          </a:ln>
        </p:spPr>
      </p:pic>
      <p:pic>
        <p:nvPicPr>
          <p:cNvPr id="129" name="Google Shape;129;p8"/>
          <p:cNvPicPr preferRelativeResize="0"/>
          <p:nvPr/>
        </p:nvPicPr>
        <p:blipFill rotWithShape="1">
          <a:blip r:embed="rId10">
            <a:alphaModFix/>
          </a:blip>
          <a:srcRect/>
          <a:stretch/>
        </p:blipFill>
        <p:spPr>
          <a:xfrm>
            <a:off x="8755897" y="3666779"/>
            <a:ext cx="2667814" cy="220356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9"/>
          <p:cNvSpPr txBox="1">
            <a:spLocks noGrp="1"/>
          </p:cNvSpPr>
          <p:nvPr>
            <p:ph type="title"/>
          </p:nvPr>
        </p:nvSpPr>
        <p:spPr>
          <a:xfrm>
            <a:off x="3874032" y="283151"/>
            <a:ext cx="4861815" cy="688650"/>
          </a:xfrm>
          <a:prstGeom prst="rect">
            <a:avLst/>
          </a:prstGeom>
          <a:noFill/>
          <a:ln>
            <a:noFill/>
          </a:ln>
        </p:spPr>
        <p:txBody>
          <a:bodyPr spcFirstLastPara="1" wrap="square" lIns="0" tIns="11425" rIns="0" bIns="0" anchor="t" anchorCtr="0">
            <a:spAutoFit/>
          </a:bodyPr>
          <a:lstStyle/>
          <a:p>
            <a:pPr marL="12700" lvl="0" indent="0" algn="l" rtl="0">
              <a:lnSpc>
                <a:spcPct val="100000"/>
              </a:lnSpc>
              <a:spcBef>
                <a:spcPts val="0"/>
              </a:spcBef>
              <a:spcAft>
                <a:spcPts val="0"/>
              </a:spcAft>
              <a:buNone/>
            </a:pPr>
            <a:r>
              <a:rPr lang="en-US"/>
              <a:t>Product Content</a:t>
            </a:r>
            <a:endParaRPr/>
          </a:p>
        </p:txBody>
      </p:sp>
      <p:sp>
        <p:nvSpPr>
          <p:cNvPr id="135" name="Google Shape;135;p9"/>
          <p:cNvSpPr txBox="1">
            <a:spLocks noGrp="1"/>
          </p:cNvSpPr>
          <p:nvPr>
            <p:ph type="sldNum" idx="12"/>
          </p:nvPr>
        </p:nvSpPr>
        <p:spPr>
          <a:xfrm>
            <a:off x="11669268" y="6442659"/>
            <a:ext cx="229870" cy="177800"/>
          </a:xfrm>
          <a:prstGeom prst="rect">
            <a:avLst/>
          </a:prstGeom>
          <a:noFill/>
          <a:ln>
            <a:noFill/>
          </a:ln>
        </p:spPr>
        <p:txBody>
          <a:bodyPr spcFirstLastPara="1" wrap="square" lIns="0" tIns="0" rIns="0" bIns="0" anchor="t" anchorCtr="0">
            <a:spAutoFit/>
          </a:bodyPr>
          <a:lstStyle/>
          <a:p>
            <a:pPr marL="38100" lvl="0" indent="0" algn="l" rtl="0">
              <a:lnSpc>
                <a:spcPct val="103333"/>
              </a:lnSpc>
              <a:spcBef>
                <a:spcPts val="0"/>
              </a:spcBef>
              <a:spcAft>
                <a:spcPts val="0"/>
              </a:spcAft>
              <a:buNone/>
            </a:pPr>
            <a:fld id="{00000000-1234-1234-1234-123412341234}" type="slidenum">
              <a:rPr lang="en-US"/>
              <a:t>9</a:t>
            </a:fld>
            <a:endParaRPr/>
          </a:p>
        </p:txBody>
      </p:sp>
      <p:pic>
        <p:nvPicPr>
          <p:cNvPr id="136" name="Google Shape;136;p9"/>
          <p:cNvPicPr preferRelativeResize="0"/>
          <p:nvPr/>
        </p:nvPicPr>
        <p:blipFill rotWithShape="1">
          <a:blip r:embed="rId3">
            <a:alphaModFix/>
          </a:blip>
          <a:srcRect/>
          <a:stretch/>
        </p:blipFill>
        <p:spPr>
          <a:xfrm>
            <a:off x="152401" y="1250838"/>
            <a:ext cx="2745844" cy="2150284"/>
          </a:xfrm>
          <a:prstGeom prst="rect">
            <a:avLst/>
          </a:prstGeom>
          <a:noFill/>
          <a:ln>
            <a:noFill/>
          </a:ln>
        </p:spPr>
      </p:pic>
      <p:pic>
        <p:nvPicPr>
          <p:cNvPr id="137" name="Google Shape;137;p9"/>
          <p:cNvPicPr preferRelativeResize="0"/>
          <p:nvPr/>
        </p:nvPicPr>
        <p:blipFill rotWithShape="1">
          <a:blip r:embed="rId4">
            <a:alphaModFix/>
          </a:blip>
          <a:srcRect/>
          <a:stretch/>
        </p:blipFill>
        <p:spPr>
          <a:xfrm>
            <a:off x="3124200" y="1401842"/>
            <a:ext cx="2745844" cy="1931998"/>
          </a:xfrm>
          <a:prstGeom prst="rect">
            <a:avLst/>
          </a:prstGeom>
          <a:noFill/>
          <a:ln>
            <a:noFill/>
          </a:ln>
        </p:spPr>
      </p:pic>
      <p:pic>
        <p:nvPicPr>
          <p:cNvPr id="138" name="Google Shape;138;p9"/>
          <p:cNvPicPr preferRelativeResize="0"/>
          <p:nvPr/>
        </p:nvPicPr>
        <p:blipFill rotWithShape="1">
          <a:blip r:embed="rId5">
            <a:alphaModFix/>
          </a:blip>
          <a:srcRect/>
          <a:stretch/>
        </p:blipFill>
        <p:spPr>
          <a:xfrm>
            <a:off x="6084848" y="1447800"/>
            <a:ext cx="2874633" cy="1886040"/>
          </a:xfrm>
          <a:prstGeom prst="rect">
            <a:avLst/>
          </a:prstGeom>
          <a:noFill/>
          <a:ln>
            <a:noFill/>
          </a:ln>
        </p:spPr>
      </p:pic>
      <p:pic>
        <p:nvPicPr>
          <p:cNvPr id="139" name="Google Shape;139;p9"/>
          <p:cNvPicPr preferRelativeResize="0"/>
          <p:nvPr/>
        </p:nvPicPr>
        <p:blipFill rotWithShape="1">
          <a:blip r:embed="rId6">
            <a:alphaModFix/>
          </a:blip>
          <a:srcRect/>
          <a:stretch/>
        </p:blipFill>
        <p:spPr>
          <a:xfrm>
            <a:off x="9117133" y="1542960"/>
            <a:ext cx="2998667" cy="1886040"/>
          </a:xfrm>
          <a:prstGeom prst="rect">
            <a:avLst/>
          </a:prstGeom>
          <a:noFill/>
          <a:ln>
            <a:noFill/>
          </a:ln>
        </p:spPr>
      </p:pic>
      <p:pic>
        <p:nvPicPr>
          <p:cNvPr id="140" name="Google Shape;140;p9"/>
          <p:cNvPicPr preferRelativeResize="0"/>
          <p:nvPr/>
        </p:nvPicPr>
        <p:blipFill rotWithShape="1">
          <a:blip r:embed="rId7">
            <a:alphaModFix/>
          </a:blip>
          <a:srcRect/>
          <a:stretch/>
        </p:blipFill>
        <p:spPr>
          <a:xfrm>
            <a:off x="2590800" y="3925872"/>
            <a:ext cx="2851297" cy="1790792"/>
          </a:xfrm>
          <a:prstGeom prst="rect">
            <a:avLst/>
          </a:prstGeom>
          <a:noFill/>
          <a:ln>
            <a:noFill/>
          </a:ln>
        </p:spPr>
      </p:pic>
      <p:pic>
        <p:nvPicPr>
          <p:cNvPr id="141" name="Google Shape;141;p9"/>
          <p:cNvPicPr preferRelativeResize="0"/>
          <p:nvPr/>
        </p:nvPicPr>
        <p:blipFill rotWithShape="1">
          <a:blip r:embed="rId8">
            <a:alphaModFix/>
          </a:blip>
          <a:srcRect/>
          <a:stretch/>
        </p:blipFill>
        <p:spPr>
          <a:xfrm>
            <a:off x="5870044" y="3706867"/>
            <a:ext cx="2590800" cy="2009797"/>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848</Words>
  <Application>Microsoft Office PowerPoint</Application>
  <PresentationFormat>Layar Lebar</PresentationFormat>
  <Paragraphs>38</Paragraphs>
  <Slides>12</Slides>
  <Notes>12</Notes>
  <HiddenSlides>0</HiddenSlides>
  <MMClips>0</MMClips>
  <ScaleCrop>false</ScaleCrop>
  <HeadingPairs>
    <vt:vector size="6" baseType="variant">
      <vt:variant>
        <vt:lpstr>Font Dipakai</vt:lpstr>
      </vt:variant>
      <vt:variant>
        <vt:i4>4</vt:i4>
      </vt:variant>
      <vt:variant>
        <vt:lpstr>Tema</vt:lpstr>
      </vt:variant>
      <vt:variant>
        <vt:i4>1</vt:i4>
      </vt:variant>
      <vt:variant>
        <vt:lpstr>Judul Slide</vt:lpstr>
      </vt:variant>
      <vt:variant>
        <vt:i4>12</vt:i4>
      </vt:variant>
    </vt:vector>
  </HeadingPairs>
  <TitlesOfParts>
    <vt:vector size="17" baseType="lpstr">
      <vt:lpstr>Arial</vt:lpstr>
      <vt:lpstr>Calibri</vt:lpstr>
      <vt:lpstr>Lucida Sans</vt:lpstr>
      <vt:lpstr>Times New Roman</vt:lpstr>
      <vt:lpstr>Office Theme</vt:lpstr>
      <vt:lpstr>Presentasi PowerPoint</vt:lpstr>
      <vt:lpstr>Abstract</vt:lpstr>
      <vt:lpstr>Product Description</vt:lpstr>
      <vt:lpstr>Product Content</vt:lpstr>
      <vt:lpstr>Product Content</vt:lpstr>
      <vt:lpstr>Product Content</vt:lpstr>
      <vt:lpstr>Product Content</vt:lpstr>
      <vt:lpstr>Product Content</vt:lpstr>
      <vt:lpstr>Product Content</vt:lpstr>
      <vt:lpstr>References</vt:lpstr>
      <vt:lpstr>References</vt:lpstr>
      <vt:lpstr>Presentasi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RIKY</cp:lastModifiedBy>
  <cp:revision>2</cp:revision>
  <dcterms:created xsi:type="dcterms:W3CDTF">2024-07-09T14:12:06Z</dcterms:created>
  <dcterms:modified xsi:type="dcterms:W3CDTF">2024-07-28T14:11:30Z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2023-10-23T00:00:00Z</vt:filetime>
  </property>
  <property fmtid="{D5CDD505-2E9C-101B-9397-08002B2CF9AE}" pid="3" name="Creator">
    <vt:lpwstr>Microsoft® PowerPoint® 2016</vt:lpwstr>
  </property>
  <property fmtid="{D5CDD505-2E9C-101B-9397-08002B2CF9AE}" pid="4" name="LastSaved">
    <vt:filetime>2024-07-09T00:00:00Z</vt:filetime>
  </property>
</Properties>
</file>