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dirty="0" err="1">
                <a:latin typeface="Exo"/>
                <a:ea typeface="Exo"/>
                <a:cs typeface="Exo"/>
                <a:sym typeface="Exo"/>
              </a:rPr>
              <a:t>Implementasi</a:t>
            </a:r>
            <a:r>
              <a:rPr lang="en-US" dirty="0">
                <a:latin typeface="Exo"/>
                <a:ea typeface="Exo"/>
                <a:cs typeface="Exo"/>
                <a:sym typeface="Exo"/>
              </a:rPr>
              <a:t> Home Security And Fire Detection System </a:t>
            </a:r>
            <a:r>
              <a:rPr lang="en-US" dirty="0" err="1">
                <a:latin typeface="Exo"/>
                <a:ea typeface="Exo"/>
                <a:cs typeface="Exo"/>
                <a:sym typeface="Exo"/>
              </a:rPr>
              <a:t>Berbasis</a:t>
            </a:r>
            <a:r>
              <a:rPr lang="en-US" dirty="0">
                <a:latin typeface="Exo"/>
                <a:ea typeface="Exo"/>
                <a:cs typeface="Exo"/>
                <a:sym typeface="Exo"/>
              </a:rPr>
              <a:t> Telegram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Muhamad Hafiz Servo </a:t>
            </a:r>
            <a:r>
              <a:rPr lang="en-US" dirty="0" err="1"/>
              <a:t>Fadillansyah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Izza</a:t>
            </a:r>
            <a:r>
              <a:rPr lang="en-US" dirty="0"/>
              <a:t> </a:t>
            </a:r>
            <a:r>
              <a:rPr lang="en-US" dirty="0" err="1"/>
              <a:t>Anshory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Februari</a:t>
            </a:r>
            <a:r>
              <a:rPr lang="en-US" dirty="0">
                <a:solidFill>
                  <a:srgbClr val="F2F2F2"/>
                </a:solidFill>
              </a:rPr>
              <a:t>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7DB7-9B2F-4752-A556-DDD9E67E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B0BEF-7120-409C-A80B-90DD02646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9" y="1147292"/>
            <a:ext cx="11830876" cy="5162068"/>
          </a:xfrm>
        </p:spPr>
        <p:txBody>
          <a:bodyPr>
            <a:normAutofit/>
          </a:bodyPr>
          <a:lstStyle/>
          <a:p>
            <a:pPr indent="-26987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I. KURNIAWAN, U. SUNARYA, and R. TULLOH, “Internet of Things 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Keamanan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Raspberry Pi dan Telegram Messenger,”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ELKOMIKA J. Tek.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Tek.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Telekomun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Tek.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6, no. 1, p. 1, 2018,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10.26760/elkomika.v6i1.1.</a:t>
            </a:r>
          </a:p>
          <a:p>
            <a:pPr indent="-26987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	L.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Antonisfia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Febrina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Suryadi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Pengendalian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Monitoring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Nodemcu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8266,”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12, no. 1, pp. 16–23, 2020,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10.30630/eji.12.1.153.</a:t>
            </a:r>
          </a:p>
          <a:p>
            <a:pPr indent="-26987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	R.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Risanty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Sopiyan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Kuesioner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Mengajar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Bot Telegram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 Universitas Muhammadiyah Jakarta (Ft-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Polling,”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no. November, pp. 1–9, 2017, [Online]. Available: https://jurnal.umj.ac.id/index.php/semnastek/article/view/2071/1712.</a:t>
            </a:r>
          </a:p>
          <a:p>
            <a:pPr indent="-26987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	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Utomo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Sholeh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Avorizano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Mobile Monitoring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Keamanan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Suricata dan Bot Telegram Channel,”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2, no. 2502, pp. 1–7, 2017.</a:t>
            </a:r>
          </a:p>
          <a:p>
            <a:pPr indent="-269875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	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Anshory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Charizuddin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“Monitoring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Keamanan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Kebakaran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SMS Gateway,”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List.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Telekomun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Inform. Sist.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1, pp. 32–41, 2019,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10.30649/je.v1i1.13.</a:t>
            </a:r>
          </a:p>
          <a:p>
            <a:pPr marL="270510" indent="-18034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[6]	W. P.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Sugiharto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Pendeteksi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Kebakaran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of Things (IoT),”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Eprints.Uty.Ac.Id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pp. 1–9, 2019, [Online]. Available: http://eprints.uty.ac.id/3322/1/Naskah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Publikasi_Widyatmoko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Putra Bahari_5150711016.pdf.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Pada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zaman</a:t>
            </a:r>
            <a:r>
              <a:rPr lang="en-US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tindak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kejahatan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Salah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satunya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tindak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kejahatan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pecurian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tindak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kejahatan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meresahkan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wajar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menyimpan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barang-barang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berharga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mungkin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pribadi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pemilik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Oleh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usaha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agar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terhindar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usaha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pencurian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Usaha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lain,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melakukan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ronda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malam</a:t>
            </a:r>
            <a:r>
              <a:rPr lang="en-US" sz="24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menaruh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hewan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peliharaan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anjing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halaman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gembok</a:t>
            </a:r>
            <a:r>
              <a:rPr lang="en-US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pagar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mengimplementasikan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4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keamanan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akurat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dikendalikan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maupun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dimonitoring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jauh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pemanfaatan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Telegram pada smartphone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Telegram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pengiriman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penerimaan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bersifat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open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(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63C6F-CB5C-442A-8755-23E870AD76F6}"/>
              </a:ext>
            </a:extLst>
          </p:cNvPr>
          <p:cNvSpPr txBox="1"/>
          <p:nvPr/>
        </p:nvSpPr>
        <p:spPr>
          <a:xfrm>
            <a:off x="281354" y="1350498"/>
            <a:ext cx="11716204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 Security dan Fire Detection system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Telegram ?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ESP32 CAM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NodeMCU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8266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berkomunikasi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mentransfer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Telegram ?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Bagaimana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Fire detection system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terhubung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Telegram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3277297" y="2068726"/>
            <a:ext cx="8216146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yang 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prototipe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tersebut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sebuah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cepat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bertahap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sehingga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segera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dievaluasi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tamaran Medium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5D1D5-F152-41D7-98B0-44A893E7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7" y="1437304"/>
            <a:ext cx="2578740" cy="3983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PEMBAHASAN CARA KERJA ALAT</a:t>
            </a:r>
            <a:endParaRPr dirty="0"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spcAft>
                <a:spcPts val="2133"/>
              </a:spcAft>
            </a:pP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ESP32 CAM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akan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membuka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open library ESP 32 CAM via web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lalu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mendaftarkan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wajah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pengguna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sehingga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pintu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bisa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terbuka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tertutup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otomatis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sesuai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wajah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terdaftar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</a:p>
          <a:p>
            <a:pPr indent="-457200" algn="just">
              <a:spcAft>
                <a:spcPts val="2133"/>
              </a:spcAft>
            </a:pP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ESP8266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akan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mengirimkan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data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ke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Chatbot Telegram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perintah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on/off 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manual pada sensor GAS MQ – 2 , Solenoid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Doorlock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, Buzzer dan Micro Servo</a:t>
            </a:r>
          </a:p>
          <a:p>
            <a:pPr indent="-457200" algn="just">
              <a:spcAft>
                <a:spcPts val="2133"/>
              </a:spcAft>
            </a:pP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Telegram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akan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mengirim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perintah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melalui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chatbot yang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sudah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diprogram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akses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manual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seperti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buka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tutup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pintu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buka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tutup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kunci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dan on / off Alarm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serta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mendapatkan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feedback </a:t>
            </a:r>
            <a:r>
              <a:rPr lang="en-US" sz="2800" dirty="0" err="1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notifikasi</a:t>
            </a:r>
            <a:r>
              <a:rPr lang="en-US" sz="2800" dirty="0">
                <a:latin typeface="Times New Roman" panose="02020603050405020304" pitchFamily="18" charset="0"/>
                <a:ea typeface="Catamaran Black"/>
                <a:cs typeface="Times New Roman" panose="02020603050405020304" pitchFamily="18" charset="0"/>
                <a:sym typeface="Catamaran Black"/>
              </a:rPr>
              <a:t> </a:t>
            </a:r>
          </a:p>
          <a:p>
            <a:pPr indent="-457200" algn="just">
              <a:spcAft>
                <a:spcPts val="2133"/>
              </a:spcAft>
            </a:pPr>
            <a:endParaRPr lang="en-US" sz="2800" dirty="0">
              <a:latin typeface="Times New Roman" panose="02020603050405020304" pitchFamily="18" charset="0"/>
              <a:ea typeface="Catamaran Black"/>
              <a:cs typeface="Times New Roman" panose="02020603050405020304" pitchFamily="18" charset="0"/>
              <a:sym typeface="Catamaran Black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PENGUJIAN KAMERA ESP32 CAM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bekerja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ESP32 CAM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mendeteksi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wajah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didaftarkan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library web server ESP32 CAM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lalu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mengambil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gambar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dikirim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Telegram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notifikasi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“WAJAH TERDETEKSI”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lalu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terbuka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otomatis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selama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detik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menutup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otomatis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sz="3600" dirty="0">
              <a:latin typeface="Catamaran Black"/>
              <a:ea typeface="Catamaran Black"/>
              <a:cs typeface="Catamaran Black"/>
              <a:sym typeface="Catamaran Black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12EDE-1F63-40FF-90D3-2A075D9FCE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5" y="1593331"/>
            <a:ext cx="6223528" cy="2190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726CD-4A5C-4A52-8806-A8B760711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91" y="1510058"/>
            <a:ext cx="5579746" cy="2095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HASIL PENGUJIAN SENSOR GAS MQ - 2</a:t>
            </a:r>
            <a:endParaRPr dirty="0"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Sensor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bekerja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kebocoran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 pada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ruangan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sensor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aktif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mengirimkan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notifikasi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“INDIKASI KEBAKARAN”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Telegram dan Buzzer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nyala.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mematikan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Buzzer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menyala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ketika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chatbot /ALARMOFF pada Telegram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ataupun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mengetiknya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manual</a:t>
            </a:r>
          </a:p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E02DA-02A2-4913-B1F7-CCCE1BBDAF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54" y="1650337"/>
            <a:ext cx="3868464" cy="2131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2887-ED26-41A6-9F67-6D4B4D93E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42" y="1650337"/>
            <a:ext cx="5744704" cy="2131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 PENGUJIAN CHATBOT TELEGRAM</a:t>
            </a:r>
            <a:endParaRPr dirty="0"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spcAft>
                <a:spcPts val="2133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Telegram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input sensor Gas MQ -2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ESP32 CAM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manual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chatbot Telegram, output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Solenoid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doorlock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Buzzer, Relay, Micro servo juga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berjalan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manual 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Off pada Telegram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menu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disediakan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chatbot telegram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ataupun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diketik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26E58-FBDB-4EC6-80C3-EE8EF3FCEF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28" y="1238732"/>
            <a:ext cx="3638550" cy="2340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8DD61F-09F8-4110-891B-7EAE583E4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03" y="1190286"/>
            <a:ext cx="4588709" cy="2343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KESIMPULAN</a:t>
            </a:r>
            <a:endParaRPr dirty="0"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sz="2800" dirty="0"/>
              <a:t>	</a:t>
            </a:r>
            <a:r>
              <a:rPr lang="en-US" sz="2800" dirty="0" err="1"/>
              <a:t>Kamera</a:t>
            </a:r>
            <a:r>
              <a:rPr lang="en-US" sz="2800" dirty="0"/>
              <a:t> ESP32 CAM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mendeteksi</a:t>
            </a:r>
            <a:r>
              <a:rPr lang="en-US" sz="2800" dirty="0"/>
              <a:t> </a:t>
            </a:r>
            <a:r>
              <a:rPr lang="en-US" sz="2800" dirty="0" err="1"/>
              <a:t>wajah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jarak</a:t>
            </a:r>
            <a:r>
              <a:rPr lang="en-US" sz="2800" dirty="0"/>
              <a:t> 10 – 100 cm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 1 – 7 </a:t>
            </a:r>
            <a:r>
              <a:rPr lang="en-US" sz="2800" dirty="0" err="1"/>
              <a:t>detik</a:t>
            </a:r>
            <a:r>
              <a:rPr lang="en-US" sz="2800" dirty="0"/>
              <a:t>.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mengirimkan</a:t>
            </a:r>
            <a:r>
              <a:rPr lang="en-US" sz="2800" dirty="0"/>
              <a:t> </a:t>
            </a:r>
            <a:r>
              <a:rPr lang="en-US" sz="2800" dirty="0" err="1"/>
              <a:t>notifikasi</a:t>
            </a:r>
            <a:r>
              <a:rPr lang="en-US" sz="2800" dirty="0"/>
              <a:t> “INDIKASI KEBAKARAN” </a:t>
            </a:r>
            <a:r>
              <a:rPr lang="en-US" sz="2800" dirty="0" err="1"/>
              <a:t>ke</a:t>
            </a:r>
            <a:r>
              <a:rPr lang="en-US" sz="2800" dirty="0"/>
              <a:t> Telegram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jarak</a:t>
            </a:r>
            <a:r>
              <a:rPr lang="en-US" sz="2800" dirty="0"/>
              <a:t> 0 – 5 cm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kebocoran</a:t>
            </a:r>
            <a:r>
              <a:rPr lang="en-US" sz="2800" dirty="0"/>
              <a:t> gas yang </a:t>
            </a:r>
            <a:r>
              <a:rPr lang="en-US" sz="2800" dirty="0" err="1"/>
              <a:t>terdeteksi</a:t>
            </a:r>
            <a:r>
              <a:rPr lang="en-US" sz="2800" dirty="0"/>
              <a:t> pada sensor gas MQ - 2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ruangan</a:t>
            </a:r>
            <a:r>
              <a:rPr lang="en-US" sz="2800" dirty="0"/>
              <a:t>. </a:t>
            </a: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durasi</a:t>
            </a:r>
            <a:r>
              <a:rPr lang="en-US" sz="2800" dirty="0"/>
              <a:t> </a:t>
            </a:r>
            <a:r>
              <a:rPr lang="en-US" sz="2800" dirty="0" err="1"/>
              <a:t>perintah</a:t>
            </a:r>
            <a:r>
              <a:rPr lang="en-US" sz="2800" dirty="0"/>
              <a:t> chatbot telegram </a:t>
            </a:r>
            <a:r>
              <a:rPr lang="en-US" sz="2800" dirty="0" err="1"/>
              <a:t>ke</a:t>
            </a:r>
            <a:r>
              <a:rPr lang="en-US" sz="2800" dirty="0"/>
              <a:t> sensor input </a:t>
            </a:r>
            <a:r>
              <a:rPr lang="en-US" sz="2800" dirty="0" err="1"/>
              <a:t>maupun</a:t>
            </a:r>
            <a:r>
              <a:rPr lang="en-US" sz="2800" dirty="0"/>
              <a:t> output rata – rata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lama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siang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,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pagi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malam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berkurang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Widescreen</PresentationFormat>
  <Paragraphs>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Catamaran Black</vt:lpstr>
      <vt:lpstr>Calibri</vt:lpstr>
      <vt:lpstr>Exo</vt:lpstr>
      <vt:lpstr>Arial</vt:lpstr>
      <vt:lpstr>Century Gothic</vt:lpstr>
      <vt:lpstr>Times New Roman</vt:lpstr>
      <vt:lpstr>Office Theme</vt:lpstr>
      <vt:lpstr>Implementasi Home Security And Fire Detection System Berbasis Telegram</vt:lpstr>
      <vt:lpstr>Pendahuluan</vt:lpstr>
      <vt:lpstr>Pertanyaan Penelitian (Rumusan Masalah)</vt:lpstr>
      <vt:lpstr>Metode</vt:lpstr>
      <vt:lpstr>PEMBAHASAN CARA KERJA ALAT</vt:lpstr>
      <vt:lpstr>HASIL PENGUJIAN KAMERA ESP32 CAM</vt:lpstr>
      <vt:lpstr>HASIL PENGUJIAN SENSOR GAS MQ - 2</vt:lpstr>
      <vt:lpstr>HASIL PENGUJIAN CHATBOT TELEGRAM</vt:lpstr>
      <vt:lpstr>KESIMPULAN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Home Security And Fire Detection System Berbasis Telegram</dc:title>
  <dc:creator>Umsida</dc:creator>
  <cp:lastModifiedBy>hafizservo@gmail.com</cp:lastModifiedBy>
  <cp:revision>2</cp:revision>
  <dcterms:created xsi:type="dcterms:W3CDTF">2020-02-15T07:43:00Z</dcterms:created>
  <dcterms:modified xsi:type="dcterms:W3CDTF">2023-03-14T07:58:52Z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