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743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54126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1543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6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6020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78580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4788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25610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3390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76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740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042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274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311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173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82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682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5A09390-4085-4E9C-93AC-DF5D41B2DA18}" type="datetimeFigureOut">
              <a:rPr lang="id-ID" smtClean="0"/>
              <a:t>20/05/2024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0B414-2C0E-4BF3-A6C5-6D24F1209BD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7214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file:///C:\Program%20Files\Inknoe%20ClassPoint%202\Images\mc_green.png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file:///C:\Program%20Files\Inknoe%20ClassPoint%202\Images\mc_green.png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file:///C:\Program%20Files\Inknoe%20ClassPoint%202\Images\sd_blue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file:///C:\Program%20Files\Inknoe%20ClassPoint%202\Images\iu_blue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file:///C:\Program%20Files\Inknoe%20ClassPoint%202\Images\wc_blue.png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00BFFE-CD30-6E1B-004B-4B6C8E7FA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"/>
            <a:ext cx="12205578" cy="68503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27FBDF6-5A07-C353-0593-A8F36B777600}"/>
              </a:ext>
            </a:extLst>
          </p:cNvPr>
          <p:cNvSpPr/>
          <p:nvPr/>
        </p:nvSpPr>
        <p:spPr>
          <a:xfrm>
            <a:off x="-22310" y="-5640"/>
            <a:ext cx="76602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Apa bahasa Arab dari</a:t>
            </a:r>
          </a:p>
          <a:p>
            <a:pPr algn="ctr"/>
            <a:r>
              <a:rPr lang="id-ID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Gambar berikut?</a:t>
            </a:r>
            <a:endParaRPr 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DF6B18-D16C-CDF5-7951-6DEE5833F15E}"/>
              </a:ext>
            </a:extLst>
          </p:cNvPr>
          <p:cNvSpPr/>
          <p:nvPr/>
        </p:nvSpPr>
        <p:spPr>
          <a:xfrm>
            <a:off x="1066928" y="1761946"/>
            <a:ext cx="200247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742950" indent="-742950">
              <a:buAutoNum type="alphaUcPeriod"/>
            </a:pPr>
            <a:r>
              <a:rPr lang="ar-SA" sz="4400" b="1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j-cs"/>
              </a:rPr>
              <a:t>لَحْمٌ</a:t>
            </a:r>
          </a:p>
          <a:p>
            <a:pPr marL="742950" indent="-742950">
              <a:buAutoNum type="alphaUcPeriod"/>
            </a:pPr>
            <a:r>
              <a:rPr lang="ar-SA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فُلُوْسٌ</a:t>
            </a:r>
          </a:p>
          <a:p>
            <a:pPr marL="742950" indent="-742950">
              <a:buAutoNum type="alphaUcPeriod"/>
            </a:pPr>
            <a:r>
              <a:rPr lang="ar-SA" sz="4400" b="1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طَعَامٌ</a:t>
            </a:r>
          </a:p>
          <a:p>
            <a:pPr marL="742950" indent="-742950">
              <a:buAutoNum type="alphaUcPeriod"/>
            </a:pPr>
            <a:r>
              <a:rPr lang="ar-SA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سَمَكٌ</a:t>
            </a:r>
            <a:endParaRPr lang="en-US" sz="44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btnInknoeActivityCp2">
            <a:extLst>
              <a:ext uri="{FF2B5EF4-FFF2-40B4-BE49-F238E27FC236}">
                <a16:creationId xmlns:a16="http://schemas.microsoft.com/office/drawing/2014/main" id="{9E7E7BFB-48C9-5A71-444E-9D86B1F7AAB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76" y="5405471"/>
            <a:ext cx="2222048" cy="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7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FD0738-15F6-E7B1-F485-ACE06E1E4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05"/>
            <a:ext cx="12192000" cy="68727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6724B4-4F87-17A9-9740-0A837D0F2478}"/>
              </a:ext>
            </a:extLst>
          </p:cNvPr>
          <p:cNvSpPr/>
          <p:nvPr/>
        </p:nvSpPr>
        <p:spPr>
          <a:xfrm>
            <a:off x="4962719" y="0"/>
            <a:ext cx="70471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Dalam bahasa Arab ikan</a:t>
            </a:r>
          </a:p>
          <a:p>
            <a:pPr algn="ctr"/>
            <a:r>
              <a:rPr lang="id-ID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Disebut...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CFCC5F-C1A5-A521-1FD6-4F99ABC01A60}"/>
              </a:ext>
            </a:extLst>
          </p:cNvPr>
          <p:cNvSpPr/>
          <p:nvPr/>
        </p:nvSpPr>
        <p:spPr>
          <a:xfrm>
            <a:off x="8775038" y="1774768"/>
            <a:ext cx="200247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742950" indent="-742950">
              <a:buAutoNum type="alphaUcPeriod"/>
            </a:pPr>
            <a:r>
              <a:rPr lang="ar-SA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فُلُوْسٌ</a:t>
            </a:r>
          </a:p>
          <a:p>
            <a:pPr marL="742950" indent="-742950">
              <a:buAutoNum type="alphaUcPeriod"/>
            </a:pPr>
            <a:r>
              <a:rPr lang="ar-SA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طَعَامٌ</a:t>
            </a:r>
          </a:p>
          <a:p>
            <a:pPr marL="742950" indent="-742950">
              <a:buAutoNum type="alphaUcPeriod"/>
            </a:pPr>
            <a:r>
              <a:rPr lang="ar-SA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سَمَكٌ</a:t>
            </a:r>
            <a:endParaRPr lang="id-ID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42950" indent="-742950">
              <a:buAutoNum type="alphaUcPeriod"/>
            </a:pPr>
            <a:r>
              <a:rPr lang="ar-SA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+mj-cs"/>
              </a:rPr>
              <a:t>لَحْمٌ</a:t>
            </a:r>
            <a:endParaRPr lang="en-US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btnInknoeActivityCp2">
            <a:extLst>
              <a:ext uri="{FF2B5EF4-FFF2-40B4-BE49-F238E27FC236}">
                <a16:creationId xmlns:a16="http://schemas.microsoft.com/office/drawing/2014/main" id="{FB5FF449-2685-B1AE-6D6E-99444C33AA9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76" y="5405466"/>
            <a:ext cx="2222048" cy="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6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74C8E8-101F-DC14-7C75-2581DCBE3290}"/>
              </a:ext>
            </a:extLst>
          </p:cNvPr>
          <p:cNvSpPr/>
          <p:nvPr/>
        </p:nvSpPr>
        <p:spPr>
          <a:xfrm>
            <a:off x="883111" y="304346"/>
            <a:ext cx="8917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Gambarlah seekor “</a:t>
            </a:r>
            <a:r>
              <a:rPr lang="ar-SA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دَجَاجَةٌ</a:t>
            </a:r>
            <a:r>
              <a:rPr lang="id-ID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”</a:t>
            </a:r>
            <a:r>
              <a:rPr lang="ar-SA" sz="54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9866BC-9061-9149-2369-DD8825C8341D}"/>
              </a:ext>
            </a:extLst>
          </p:cNvPr>
          <p:cNvSpPr/>
          <p:nvPr/>
        </p:nvSpPr>
        <p:spPr>
          <a:xfrm>
            <a:off x="352926" y="1668379"/>
            <a:ext cx="11534274" cy="4908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btnInknoeActivityCp2">
            <a:extLst>
              <a:ext uri="{FF2B5EF4-FFF2-40B4-BE49-F238E27FC236}">
                <a16:creationId xmlns:a16="http://schemas.microsoft.com/office/drawing/2014/main" id="{61BBC88B-78F3-8622-E245-DAD4125A1C8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76" y="5405467"/>
            <a:ext cx="2222048" cy="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00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DD4BCC-AE12-1D48-BB2F-2C694FD0DE92}"/>
              </a:ext>
            </a:extLst>
          </p:cNvPr>
          <p:cNvSpPr/>
          <p:nvPr/>
        </p:nvSpPr>
        <p:spPr>
          <a:xfrm>
            <a:off x="925353" y="1904723"/>
            <a:ext cx="1034129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6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Upload foto “</a:t>
            </a:r>
            <a:r>
              <a:rPr lang="ar-SA" sz="6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سَلَطَةٌ</a:t>
            </a:r>
            <a:r>
              <a:rPr lang="id-ID" sz="6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” terkeren</a:t>
            </a:r>
          </a:p>
          <a:p>
            <a:pPr algn="ctr"/>
            <a:r>
              <a:rPr lang="id-ID" sz="6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Menurutmu!</a:t>
            </a:r>
          </a:p>
        </p:txBody>
      </p:sp>
      <p:pic>
        <p:nvPicPr>
          <p:cNvPr id="4" name="btnInknoeActivityCp2">
            <a:extLst>
              <a:ext uri="{FF2B5EF4-FFF2-40B4-BE49-F238E27FC236}">
                <a16:creationId xmlns:a16="http://schemas.microsoft.com/office/drawing/2014/main" id="{637D4E53-783F-AAF0-F1FA-388038AC64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76" y="5405465"/>
            <a:ext cx="2222048" cy="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38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30B918-AF25-88F7-639A-5BE1E5608102}"/>
              </a:ext>
            </a:extLst>
          </p:cNvPr>
          <p:cNvSpPr/>
          <p:nvPr/>
        </p:nvSpPr>
        <p:spPr>
          <a:xfrm>
            <a:off x="2814860" y="246898"/>
            <a:ext cx="612408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4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Disebut a</a:t>
            </a:r>
            <a:r>
              <a:rPr lang="id-ID" sz="4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pakah ini dalam bahasa Arab?</a:t>
            </a:r>
            <a:endParaRPr lang="en-US" sz="48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CF765-7722-AB4A-C898-8D9499F63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864" y="2910304"/>
            <a:ext cx="6563136" cy="3443590"/>
          </a:xfrm>
          <a:prstGeom prst="rect">
            <a:avLst/>
          </a:prstGeom>
        </p:spPr>
      </p:pic>
      <p:pic>
        <p:nvPicPr>
          <p:cNvPr id="3" name="btnInknoeActivityCp2">
            <a:extLst>
              <a:ext uri="{FF2B5EF4-FFF2-40B4-BE49-F238E27FC236}">
                <a16:creationId xmlns:a16="http://schemas.microsoft.com/office/drawing/2014/main" id="{02D4C4E9-7B14-3629-357C-79F2BF3B04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408" y="6418470"/>
            <a:ext cx="2222048" cy="5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493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ITYMODEL" val="{&quot;$type&quot;:&quot;ClassPoint2.Core.Model.Activity, ClassPoint2.Core&quot;,&quot;ActivityId&quot;:&quot;mc20240327035333688ZMTM&quot;,&quot;Name&quot;:&quot;MultipleChoice&quot;,&quot;ActivityType&quot;:0,&quot;Width&quot;:0.0,&quot;Height&quot;:0.0,&quot;Graphics&quot;:null,&quot;ActivityBase&quot;:{&quot;$type&quot;:&quot;ClassPoint2.Core.DTO.Activities.MultipleChoiceActivity, ClassPoint2.Core&quot;,&quot;mcChoices&quot;:{&quot;$type&quot;:&quot;System.Collections.Generic.List`1[[System.String, mscorlib]], mscorlib&quot;,&quot;$values&quot;:[&quot;A&quot;,&quot;B&quot;,&quot;C&quot;,&quot;D&quot;]},&quot;mcIsAllowSelectMultiple&quot;:false,&quot;mcCorrectAnswers&quot;:{&quot;$type&quot;:&quot;System.Collections.Generic.List`1[[System.String, mscorlib]], mscorlib&quot;,&quot;$values&quot;:[&quot;A&quot;]},&quot;isQuizMode&quot;:false,&quot;correctPoints&quot;:null,&quot;correctSpeedBonus&quot;:null,&quot;HasCorrectAnswers&quot;:true,&quot;activityId&quot;:&quot;mc20240327035450257EHIM&quot;,&quot;activityType&quot;:&quot;Multiple Choice&quot;,&quot;countdown&quot;:0,&quot;StartWithSlide&quot;:false,&quot;CanMinimize&quot;:false,&quot;CanCountDown&quot;:false},&quot;IsLocked&quot;:false,&quot;IsMappedFromCp1&quot;:false,&quot;IsQuizMode&quot;:false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ITYMODEL" val="{&quot;$type&quot;:&quot;ClassPoint2.Core.Model.Activity, ClassPoint2.Core&quot;,&quot;ActivityId&quot;:null,&quot;Name&quot;:&quot;MultipleChoice&quot;,&quot;ActivityType&quot;:0,&quot;Width&quot;:0.0,&quot;Height&quot;:0.0,&quot;Graphics&quot;:null,&quot;ActivityBase&quot;:{&quot;$type&quot;:&quot;ClassPoint2.Core.DTO.Activities.MultipleChoiceActivity, ClassPoint2.Core&quot;,&quot;mcChoices&quot;:{&quot;$type&quot;:&quot;System.Collections.Generic.List`1[[System.String, mscorlib]], mscorlib&quot;,&quot;$values&quot;:[&quot;A&quot;,&quot;B&quot;,&quot;C&quot;,&quot;D&quot;]},&quot;mcIsAllowSelectMultiple&quot;:false,&quot;mcCorrectAnswers&quot;:{&quot;$type&quot;:&quot;System.Collections.Generic.List`1[[System.String, mscorlib]], mscorlib&quot;,&quot;$values&quot;:[&quot;C&quot;]},&quot;isQuizMode&quot;:false,&quot;correctPoints&quot;:null,&quot;correctSpeedBonus&quot;:null,&quot;HasCorrectAnswers&quot;:true,&quot;activityId&quot;:&quot;mc20240327035538739UXFM&quot;,&quot;activityType&quot;:&quot;Multiple Choice&quot;,&quot;countdown&quot;:0,&quot;StartWithSlide&quot;:false,&quot;CanMinimize&quot;:false,&quot;CanCountDown&quot;:false},&quot;IsLocked&quot;:false,&quot;IsMappedFromCp1&quot;:false,&quot;IsQuizMode&quot;:false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ITYMODEL" val="{&quot;$type&quot;:&quot;ClassPoint2.Core.Model.Activity, ClassPoint2.Core&quot;,&quot;ActivityId&quot;:&quot;sd20240327035631944PHOO&quot;,&quot;Name&quot;:&quot;SlideDrawing&quot;,&quot;ActivityType&quot;:3,&quot;Width&quot;:0.0,&quot;Height&quot;:0.0,&quot;Graphics&quot;:null,&quot;ActivityBase&quot;:{&quot;$type&quot;:&quot;ClassPoint2.Core.DTO.Activities.SlideDrawingActivity, ClassPoint2.Core&quot;,&quot;isNamesHidden&quot;:false,&quot;activityId&quot;:null,&quot;activityType&quot;:&quot;Slide Drawing&quot;,&quot;countdown&quot;:0,&quot;StartWithSlide&quot;:false,&quot;CanMinimize&quot;:false,&quot;CanCountDown&quot;:false},&quot;IsLocked&quot;:false,&quot;IsMappedFromCp1&quot;:false,&quot;IsQuizMode&quot;:false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ITYMODEL" val="{&quot;$type&quot;:&quot;ClassPoint2.Core.Model.Activity, ClassPoint2.Core&quot;,&quot;ActivityId&quot;:null,&quot;Name&quot;:&quot;ImageUpload&quot;,&quot;ActivityType&quot;:4,&quot;Width&quot;:0.0,&quot;Height&quot;:0.0,&quot;Graphics&quot;:null,&quot;ActivityBase&quot;:{&quot;$type&quot;:&quot;ClassPoint2.Core.DTO.Activities.ImageUploadActivity, ClassPoint2.Core&quot;,&quot;isMultipleSubmissionsAllowed&quot;:false,&quot;isNamesHidden&quot;:false,&quot;isCaptionRequired&quot;:false,&quot;activityId&quot;:null,&quot;activityType&quot;:&quot;Image Upload&quot;,&quot;countdown&quot;:0,&quot;StartWithSlide&quot;:false,&quot;CanMinimize&quot;:false,&quot;CanCountDown&quot;:false},&quot;IsLocked&quot;:false,&quot;IsMappedFromCp1&quot;:false,&quot;IsQuizMode&quot;:false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ITYMODEL" val="{&quot;$type&quot;:&quot;ClassPoint2.Core.Model.Activity, ClassPoint2.Core&quot;,&quot;ActivityId&quot;:null,&quot;Name&quot;:&quot;WordCloud&quot;,&quot;ActivityType&quot;:2,&quot;Width&quot;:0.0,&quot;Height&quot;:0.0,&quot;Graphics&quot;:null,&quot;ActivityBase&quot;:{&quot;$type&quot;:&quot;ClassPoint2.Core.DTO.Activities.WordCloudActivity, ClassPoint2.Core&quot;,&quot;numOfSubmissionsAllowed&quot;:1,&quot;activityId&quot;:null,&quot;activityType&quot;:&quot;Word Cloud&quot;,&quot;countdown&quot;:0,&quot;StartWithSlide&quot;:false,&quot;CanMinimize&quot;:false,&quot;CanCountDown&quot;:false},&quot;IsLocked&quot;:false,&quot;IsMappedFromCp1&quot;:false,&quot;IsQuizMode&quot;:false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312</TotalTime>
  <Words>42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Islakhul Amal</dc:creator>
  <cp:lastModifiedBy>Islakhul Amal</cp:lastModifiedBy>
  <cp:revision>9</cp:revision>
  <dcterms:created xsi:type="dcterms:W3CDTF">2024-02-21T14:20:30Z</dcterms:created>
  <dcterms:modified xsi:type="dcterms:W3CDTF">2024-05-20T12:50:48Z</dcterms:modified>
</cp:coreProperties>
</file>