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5/21/2024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5/21/2024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5/21/2024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f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f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f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f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f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f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2E7FE-7AE7-E813-CFA3-A723AE97D4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127" y="2379887"/>
            <a:ext cx="8361229" cy="2098226"/>
          </a:xfrm>
        </p:spPr>
        <p:txBody>
          <a:bodyPr/>
          <a:lstStyle/>
          <a:p>
            <a:pPr rtl="1"/>
            <a:r>
              <a:rPr lang="ar-SA" sz="115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المُفْرَدَاتُ</a:t>
            </a:r>
            <a:endParaRPr lang="id-ID" sz="9600" b="1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4928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FA750DAF-D8DF-D8E5-38FE-CA42BA48E9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80162" y="4515079"/>
            <a:ext cx="6831673" cy="1086237"/>
          </a:xfrm>
        </p:spPr>
        <p:txBody>
          <a:bodyPr>
            <a:noAutofit/>
          </a:bodyPr>
          <a:lstStyle/>
          <a:p>
            <a:r>
              <a:rPr lang="ar-SA" sz="72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بُسْتَانٌ</a:t>
            </a:r>
            <a:endParaRPr lang="id-ID" sz="7200" b="1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5AD3FB3-7EDF-76A2-C05E-E29C02720D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8951" y="1256684"/>
            <a:ext cx="4574098" cy="3043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3918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A6C1B19-2097-47B8-5DE4-B78E446CB1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80163" y="4505167"/>
            <a:ext cx="6831673" cy="1086237"/>
          </a:xfrm>
        </p:spPr>
        <p:txBody>
          <a:bodyPr>
            <a:noAutofit/>
          </a:bodyPr>
          <a:lstStyle/>
          <a:p>
            <a:r>
              <a:rPr lang="ar-SA" sz="72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مَحْفَظَةٌ</a:t>
            </a:r>
            <a:endParaRPr lang="id-ID" sz="7200" b="1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04153E0-9704-D86A-5DED-C70D1784D3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6917" y="1266596"/>
            <a:ext cx="3078163" cy="307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800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D6D60-0B81-96B3-65C3-111191E010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385" y="3960154"/>
            <a:ext cx="8361229" cy="2098226"/>
          </a:xfrm>
        </p:spPr>
        <p:txBody>
          <a:bodyPr/>
          <a:lstStyle/>
          <a:p>
            <a:r>
              <a:rPr lang="ar-SA" sz="72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chemeClr val="tx1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Sakkal Majalla" panose="02000000000000000000" pitchFamily="2" charset="-78"/>
                <a:cs typeface="Sakkal Majalla" panose="02000000000000000000" pitchFamily="2" charset="-78"/>
              </a:rPr>
              <a:t>سَلَطَةٌ</a:t>
            </a:r>
            <a:endParaRPr lang="id-ID" dirty="0">
              <a:solidFill>
                <a:schemeClr val="tx1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3ADAE65-8A35-B72A-B1A3-81388036C5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0236" y="1222576"/>
            <a:ext cx="5271528" cy="3514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951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DF472D-9C3A-014E-D581-DF92326D3A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127" y="3511359"/>
            <a:ext cx="8361229" cy="2098226"/>
          </a:xfrm>
        </p:spPr>
        <p:txBody>
          <a:bodyPr/>
          <a:lstStyle/>
          <a:p>
            <a:r>
              <a:rPr lang="ar-SA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قَهْوْةٌ</a:t>
            </a:r>
            <a:endParaRPr lang="id-ID" b="1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7FC60D-4D72-0106-CF2B-61D8273B93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7438" y="1248415"/>
            <a:ext cx="6356608" cy="3178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315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564759-8F07-3716-0F52-95CFAE43B7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384" y="3688884"/>
            <a:ext cx="8361229" cy="2098226"/>
          </a:xfrm>
        </p:spPr>
        <p:txBody>
          <a:bodyPr/>
          <a:lstStyle/>
          <a:p>
            <a:r>
              <a:rPr lang="ar-SA" sz="72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Sakkal Majalla" panose="02000000000000000000" pitchFamily="2" charset="-78"/>
                <a:cs typeface="Sakkal Majalla" panose="02000000000000000000" pitchFamily="2" charset="-78"/>
              </a:rPr>
              <a:t>دَجَاجَةٌ</a:t>
            </a:r>
            <a:endParaRPr lang="id-ID" dirty="0">
              <a:solidFill>
                <a:schemeClr val="tx1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8B3F1D5-C329-68BF-6F9A-FF983EACF4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3500" y="1510562"/>
            <a:ext cx="4192587" cy="2789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22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DF70D-1321-87E1-D12C-8AF63AE1B8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126" y="3496124"/>
            <a:ext cx="8361229" cy="2098226"/>
          </a:xfrm>
        </p:spPr>
        <p:txBody>
          <a:bodyPr/>
          <a:lstStyle/>
          <a:p>
            <a:r>
              <a:rPr lang="ar-SA" sz="72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Sakkal Majalla" panose="02000000000000000000" pitchFamily="2" charset="-78"/>
                <a:cs typeface="Sakkal Majalla" panose="02000000000000000000" pitchFamily="2" charset="-78"/>
              </a:rPr>
              <a:t>سَمَكٌ</a:t>
            </a:r>
            <a:endParaRPr lang="id-ID" dirty="0">
              <a:solidFill>
                <a:schemeClr val="tx1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ED69287-773F-39C4-176A-3E17DCD7F3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6544" y="1263650"/>
            <a:ext cx="4258395" cy="2838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8489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0EE42-B65A-7BD4-622A-0443A46236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127" y="3456572"/>
            <a:ext cx="8361229" cy="2098226"/>
          </a:xfrm>
        </p:spPr>
        <p:txBody>
          <a:bodyPr/>
          <a:lstStyle/>
          <a:p>
            <a:r>
              <a:rPr lang="ar-SA" sz="7200" b="1" cap="none" spc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akkal Majalla" panose="02000000000000000000" pitchFamily="2" charset="-78"/>
                <a:cs typeface="Sakkal Majalla" panose="02000000000000000000" pitchFamily="2" charset="-78"/>
              </a:rPr>
              <a:t>لَحْمٌ</a:t>
            </a:r>
            <a:endParaRPr lang="id-ID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DBB63ED-A2E7-DFE0-5BCD-A16341F466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1907" y="1303202"/>
            <a:ext cx="5467670" cy="3068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305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04C0643-1372-9A77-D86A-5A90B27980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80163" y="4502379"/>
            <a:ext cx="6831673" cy="1086237"/>
          </a:xfrm>
        </p:spPr>
        <p:txBody>
          <a:bodyPr>
            <a:normAutofit fontScale="70000" lnSpcReduction="20000"/>
          </a:bodyPr>
          <a:lstStyle/>
          <a:p>
            <a:r>
              <a:rPr lang="ar-SA" sz="94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كُرَةٌ</a:t>
            </a:r>
            <a:endParaRPr lang="id-ID" b="1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BFEBC4F-D8FD-B6D9-189F-D49E3E05E4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1306" y="1383416"/>
            <a:ext cx="4949387" cy="2832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8104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02D980EA-1334-8743-651B-E02FAA857F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80163" y="4527163"/>
            <a:ext cx="6831673" cy="1086237"/>
          </a:xfrm>
        </p:spPr>
        <p:txBody>
          <a:bodyPr>
            <a:noAutofit/>
          </a:bodyPr>
          <a:lstStyle/>
          <a:p>
            <a:r>
              <a:rPr lang="ar-SA" sz="72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كُرْسِيٌّ</a:t>
            </a:r>
            <a:endParaRPr lang="id-ID" sz="7200" b="1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72013B6-4C60-CC98-52D1-132CF69166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7500" y="1244600"/>
            <a:ext cx="3149601" cy="3149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482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8366A25-D8CA-EB8F-EF16-32F18AD3D3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80163" y="4509701"/>
            <a:ext cx="6831673" cy="1086237"/>
          </a:xfrm>
        </p:spPr>
        <p:txBody>
          <a:bodyPr>
            <a:noAutofit/>
          </a:bodyPr>
          <a:lstStyle/>
          <a:p>
            <a:r>
              <a:rPr lang="ar-SA" sz="72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مَكْتَبَةٌ</a:t>
            </a:r>
            <a:endParaRPr lang="id-ID" sz="7200" b="1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72F2CA-1FD5-162A-6C33-FD1C2B01A3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9411" y="1262062"/>
            <a:ext cx="6353176" cy="3176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414963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{264D5E4A-86BB-4CBC-B90E-9DB72872E1B5}tf10001105</Template>
  <TotalTime>34</TotalTime>
  <Words>11</Words>
  <Application>Microsoft Office PowerPoint</Application>
  <PresentationFormat>Widescreen</PresentationFormat>
  <Paragraphs>11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Franklin Gothic Book</vt:lpstr>
      <vt:lpstr>Sakkal Majalla</vt:lpstr>
      <vt:lpstr>Crop</vt:lpstr>
      <vt:lpstr>المُفْرَدَاتُ</vt:lpstr>
      <vt:lpstr>سَلَطَةٌ</vt:lpstr>
      <vt:lpstr>قَهْوْةٌ</vt:lpstr>
      <vt:lpstr>دَجَاجَةٌ</vt:lpstr>
      <vt:lpstr>سَمَكٌ</vt:lpstr>
      <vt:lpstr>لَحْمٌ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المُفْرَدَاتُ</dc:title>
  <dc:creator>Islakhul Amal</dc:creator>
  <cp:lastModifiedBy>Islakhul Amal</cp:lastModifiedBy>
  <cp:revision>2</cp:revision>
  <dcterms:created xsi:type="dcterms:W3CDTF">2024-03-27T03:57:49Z</dcterms:created>
  <dcterms:modified xsi:type="dcterms:W3CDTF">2024-05-21T01:50:00Z</dcterms:modified>
</cp:coreProperties>
</file>