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9144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Ex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59330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4800" dirty="0" err="1">
                <a:solidFill>
                  <a:schemeClr val="bg1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Implementasi</a:t>
            </a:r>
            <a:r>
              <a:rPr lang="en-US" sz="4800" dirty="0">
                <a:solidFill>
                  <a:schemeClr val="bg1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Dot Matrix Max7219 Untuk Display Harga </a:t>
            </a:r>
            <a:r>
              <a:rPr lang="en-US" sz="4800" dirty="0" err="1">
                <a:solidFill>
                  <a:schemeClr val="bg1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Produk</a:t>
            </a:r>
            <a:br>
              <a:rPr lang="en-ID" sz="4800" dirty="0">
                <a:solidFill>
                  <a:schemeClr val="bg1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</a:br>
            <a:endParaRPr sz="4800" dirty="0">
              <a:solidFill>
                <a:schemeClr val="bg1"/>
              </a:solidFill>
              <a:latin typeface="Exo" panose="020B0604020202020204" charset="0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lang="en-ID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Galib Asbie </a:t>
            </a:r>
            <a:r>
              <a:rPr lang="en-US" dirty="0" err="1"/>
              <a:t>Saputro</a:t>
            </a:r>
            <a:r>
              <a:rPr lang="en-ID" dirty="0"/>
              <a:t>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Izza</a:t>
            </a:r>
            <a:r>
              <a:rPr lang="en-US" dirty="0"/>
              <a:t> </a:t>
            </a:r>
            <a:r>
              <a:rPr lang="en-US" dirty="0" err="1"/>
              <a:t>Anshory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Teknik </a:t>
            </a:r>
            <a:r>
              <a:rPr lang="en-US" dirty="0" err="1"/>
              <a:t>Elektro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</a:rPr>
              <a:t>April 2024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7BF0D-385B-4A3F-83D3-74D3A43B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Refrensi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FDD3A-B32D-40D4-AACF-187EFE5FA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58" y="1238732"/>
            <a:ext cx="11830877" cy="4697834"/>
          </a:xfrm>
        </p:spPr>
        <p:txBody>
          <a:bodyPr>
            <a:normAutofit fontScale="92500" lnSpcReduction="10000"/>
          </a:bodyPr>
          <a:lstStyle/>
          <a:p>
            <a:pPr marL="228600" indent="-228600"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Suarna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Z. Zainuddin, and H. -,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Rancang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Bangun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Pengontrolan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 of Things,”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Jambura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Electr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Electron. Eng.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5, no. 2, pp. 136–142, 2023,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10.37905/jjeee.v5i2.19181.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[10]	A. W. 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Abdussamad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I. Z.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Nasibu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Rancang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Bangun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Running Text pada Dot Matrix 16X160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Arduino Uno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Update Data System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Perangkat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Android Via Bluetooth,”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Jambura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Electr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Electron. Eng.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2, no. 1, pp. 8–13, 2020,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10.37905/jjeee.v2i1.4321.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[11]	W. Ridwan, F. S. 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Parebba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I. Z.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Nasibu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I.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Wiranto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Pengamanan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Pengendali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Penerangan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ESP8266 dan Blynk,”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Jambura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Electr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Electron. Eng.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5, no. 1, pp. 79–86, 2023,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10.37905/jjeee.v5i1.16945.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[12]	R. S.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Poliyama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F. E. P.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Surusa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R. K. Abdullah,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Rancang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Bangun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Monitor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Lampu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Jalan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Tenaga Surya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- Ra,”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Jambura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Electr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Electron. Eng.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3, no. 2, pp. 34–40, 2021,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10.37905/jjeee.v3i2.10202.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[13]	W.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Bagye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Purwata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Ashari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S.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Saikin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Perancangan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Penangkap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Gambar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Pelaku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Kejahatan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Node MCU ESP32 CAM,”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Jambura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Electr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Electron. Eng.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5, no. 1, pp. 36–40, 2023,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10.37905/jjeee.v5i1.16871.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[14]	S.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Ayyubi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Anshory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Sulistyowati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Hadidja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“The System Monitoring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Laboratorium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Electrical Engineering With Internet of Things Based To Be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Smaart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Campus.” pp. 1–7, 2021,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https://doi.org/10.21070/pels.v1i2.955.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[15]	D. Jung, H. Ju, S. Cho, T. Lee, C. Hong, and J. Lee, “Multilayer stretchable electronics with designs enabling a compact lateral form,”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npj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Flex. Electron.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8, no. 1, 2024,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10.1038/s41528-024-00299-y.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7720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indent="-228600">
              <a:buNone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menentukan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tempat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berbelanja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lokasi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harga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faktor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kunci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Keputusan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pembelian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seringkali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memerlukan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pertimbangan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benar-benar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mendukung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menguntungkan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pembeli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faktor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kebutuhan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dan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ketertarikan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Adanya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penurunan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biasa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disebut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promo juga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menunjang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ketertarikan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konsumen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membeli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Faktor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perubahan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hanya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dipengaruhi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persaingan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pasar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saja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tetapi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juga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mempunyai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banyak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faktor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salah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satunya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faktor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dipengaruhi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naik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turunnya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perubahan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baku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Hal ini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menuntut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swalayan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melakukan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update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rak-rak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karena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perubahan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terus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terjadi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-228600">
              <a:buNone/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Saat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ini, promo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swalayan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masih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label harga yang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dicetak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ditempel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setiap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rak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Ini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menyebabkan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masalah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perbedaan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promo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antara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rak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kasir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karena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kelalaian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petugas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memperbarui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label di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rak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merugikan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pelanggan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harga yang digunakan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saat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ini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hanya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sebatas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update di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bagian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kasir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Seiring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perkembangan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saat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ini yang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mencakup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seluruh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bidang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kehidupan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manusia.maka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ini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dimanfaatkan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membuat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sebuah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controller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menampilkan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label harga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otomatis</a:t>
            </a:r>
            <a:r>
              <a:rPr lang="id-ID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Sehingga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apabila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database harga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barang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promo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berubah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di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rak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barang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juga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ikut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mengalami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perubahan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ID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28600">
              <a:buNone/>
            </a:pPr>
            <a:endParaRPr lang="en-ID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65690-6E07-4A21-A009-175793FF1A97}"/>
              </a:ext>
            </a:extLst>
          </p:cNvPr>
          <p:cNvSpPr txBox="1"/>
          <p:nvPr/>
        </p:nvSpPr>
        <p:spPr>
          <a:xfrm>
            <a:off x="1219785" y="2718164"/>
            <a:ext cx="9752429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  <a:spcBef>
                <a:spcPts val="5"/>
              </a:spcBef>
            </a:pP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mempertimbangkan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kesenjangan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harga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rak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kasir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b="1" spc="5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latar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belakang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utamanya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merancang</a:t>
            </a:r>
            <a:r>
              <a:rPr lang="en-US" sz="2000" b="1" spc="5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000" b="1" spc="-5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tampilan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harga</a:t>
            </a:r>
            <a:r>
              <a:rPr lang="en-US" sz="2000" b="1" spc="-5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Wemos</a:t>
            </a:r>
            <a:r>
              <a:rPr lang="en-US" sz="2000" b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D1 Mini.</a:t>
            </a:r>
            <a:endParaRPr lang="en-ID" sz="2000" b="1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-1" y="1155459"/>
            <a:ext cx="9481625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penelitian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ini, kami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mengikuti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langkah-langkah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merancang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menguji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memperbarui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 Matrix Max7219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display harga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penelitian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ini,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diterapkan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eksperimen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mana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peneliti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melakukan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eksperimen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pengembangan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penelitian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terdahulu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Kelebihan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pengembangannya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penerapan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fokus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fungsionalitas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namun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kekurangannya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kompleksitas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pengembangan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memerlukan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waktu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serta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sumber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cukup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Eksperimen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melibatkan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pembuatan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langsung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dirancang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peneliti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Langkah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pertama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melakukan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literatur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memahami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mengimplementasikan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 Matrix Max7219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display harga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wemos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D1 mini dan Dot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Natrix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Max7219.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Selanjutnya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kami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merancang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komponen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sesuai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Wemos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D1 mini,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 Matrix Max7219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Modul DC to DC,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Batrai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18650. Setelah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kami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membuat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uji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coba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fungsionalitasnya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memastikan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menampilkan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sesuai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diinputkan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Kami juga melakukan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perbaikan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pembaruan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jika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diperlukan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setelah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menganalisis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hasil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termasuk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catu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jarak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pengiriman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data,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akurasi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ditampilkan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Terakhir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kami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menguji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kinerja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berbagai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situasi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mungkin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terjadi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lapangan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jumlah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karakter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banyak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kecepatan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scroll text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mengikuti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langkah-langkah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ini, kami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berharap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menghasilkan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efektif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efisien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menjaga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akurasi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kasir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menuju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</a:t>
            </a:r>
            <a:r>
              <a:rPr lang="en-US" sz="1800" i="1" spc="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Matrix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Max7219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wemos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D1 mini, 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C9384-3BFB-48A7-8CDA-9F7C973533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1" r="55281"/>
          <a:stretch/>
        </p:blipFill>
        <p:spPr bwMode="auto">
          <a:xfrm>
            <a:off x="9667722" y="1313020"/>
            <a:ext cx="2329913" cy="4231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Perancangan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 Matrix Max7219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display harga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berhasil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dirancang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diimplementasikan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sesuai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spesifikasi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ditetapkan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Berdasarkan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hasil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kinerja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analisis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disimpulkan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 Matrix Max7219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display harga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berhasil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memberikan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solusi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efektif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meningkatkan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pengalaman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pelanggan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efisiensi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operasional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bisnis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ritel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mampu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menampilkan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akurat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responsif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jangkauan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koneksi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WiFi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memadai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lingkungan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swalayan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 Matrix Max7219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terbukti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efektif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mengurangi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kesalahan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manusia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pembaruan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sehingga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membantu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meningkatkan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kepuasan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pelanggan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efisiensi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manajemen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swalayan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Perancangan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ditunjukkan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gambar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memberikan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diperlukan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mengimplementasikan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perancangan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 Matrix Max7219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display harga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berhasil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dirancang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diimplementasikan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B423E-4D71-49B8-8344-B40A19CEC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47" y="4007325"/>
            <a:ext cx="4229833" cy="20220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-253218" y="1168392"/>
            <a:ext cx="12250853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keseluruhan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tahap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krusial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mengevaluasi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kinerja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 Matrix Max7219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display harga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Proses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dimulai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tahap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input, di mana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memasukkan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melalui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perangkat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input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tersedia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Setelah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memproses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diterima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mengirimkan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instruksi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pengaturan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 Matrix Max7219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Tahap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output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melibatkan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tampilan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ditampilkan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 Matrix Max7219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sesuai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diproses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memastikan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keseluruhan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tahap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krusial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mengevaluasi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kinerja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 Matrix Max7219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display harga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Proses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dimulai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tahap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input, di mana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memasukkan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melalui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perangkat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input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tersedia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Setelah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memproses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diterima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mengirimkan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instruksi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pengaturan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 Matrix Max7219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Tahap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output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melibatkan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tampilan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ditampilkan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 Matrix Max7219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sesuai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diproses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memastikan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beroperasi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lancar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konsisten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menjalankan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tugasnya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Selain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ini juga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bertujuan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mengidentifikasi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potensi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kesalahan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kegagalan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mungkin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terjadi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proses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pengoperasian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melakukan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keseluruhan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ini,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pengembang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mengevaluasi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efektivitas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keandalan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menyeluruh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Hasil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memberikan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wawasan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berharga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tentang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kinerja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kondisi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operasional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sebenarnya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membantu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menentukan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langkah-langkah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perbaikan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peningkatan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diperlukan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meningkatkan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kehandalan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keseluruhan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demikian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keseluruhan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langkah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penting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siklus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pengembangan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perangkat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lunak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memastikan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memenuhi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kebutuhan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harapan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baik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keseluruhan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beroperasi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lancar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konsisten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menjalankan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tugasnya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Selain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ini juga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bertujuan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mengidentifikasi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potensi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kesalahan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kegagalan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mungkin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terjadi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proses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pengoperasian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melakukan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keseluruhan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ini,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pengembang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mengevaluasi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efektivitas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keandalan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menyeluruh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Hasil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memberikan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wawasan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berharga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tentang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kinerja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kondisi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operasional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sebenarnya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membantu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menentukan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langkah-langkah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perbaikan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peningkatan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diperlukan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untuk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meningkatkan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kehandalan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keseluruhan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demikian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keseluruhan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langkah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penting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siklus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pengembangan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perangkat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lunak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memastikan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memenuhi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kebutuhan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harapan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baik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keseluruhan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00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retail untuk </a:t>
            </a:r>
            <a:r>
              <a:rPr lang="en-US" dirty="0" err="1"/>
              <a:t>mendisplay</a:t>
            </a:r>
            <a:r>
              <a:rPr lang="en-US" dirty="0"/>
              <a:t> harga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 err="1"/>
              <a:t>Mempercepat</a:t>
            </a:r>
            <a:r>
              <a:rPr lang="en-US" dirty="0"/>
              <a:t> proses </a:t>
            </a:r>
            <a:r>
              <a:rPr lang="en-US" dirty="0" err="1"/>
              <a:t>pengaplikasian</a:t>
            </a:r>
            <a:r>
              <a:rPr lang="en-US" dirty="0"/>
              <a:t> harga pada </a:t>
            </a:r>
            <a:r>
              <a:rPr lang="en-US" dirty="0" err="1"/>
              <a:t>rak</a:t>
            </a:r>
            <a:r>
              <a:rPr lang="en-US" dirty="0"/>
              <a:t> </a:t>
            </a:r>
            <a:r>
              <a:rPr lang="en-US" dirty="0" err="1"/>
              <a:t>barang</a:t>
            </a:r>
            <a:endParaRPr lang="en-US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kertas</a:t>
            </a:r>
            <a:endParaRPr lang="en-US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Data yang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akurat</a:t>
            </a:r>
            <a:endParaRPr lang="en-US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 err="1"/>
              <a:t>Tampilan</a:t>
            </a:r>
            <a:r>
              <a:rPr lang="en-US" dirty="0"/>
              <a:t> display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menarik</a:t>
            </a:r>
            <a:endParaRPr lang="en-US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 err="1"/>
              <a:t>Memperkuat</a:t>
            </a:r>
            <a:r>
              <a:rPr lang="en-US" dirty="0"/>
              <a:t> strategi marketing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  </a:t>
            </a:r>
            <a:r>
              <a:rPr lang="en-US" dirty="0" err="1"/>
              <a:t>Penelitian</a:t>
            </a:r>
            <a:r>
              <a:rPr lang="en-US" dirty="0"/>
              <a:t> ini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untuk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ritel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ini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mendisplay</a:t>
            </a:r>
            <a:r>
              <a:rPr lang="en-US" dirty="0"/>
              <a:t> harga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dan </a:t>
            </a:r>
            <a:r>
              <a:rPr lang="en-US" dirty="0" err="1"/>
              <a:t>tepat</a:t>
            </a:r>
            <a:r>
              <a:rPr lang="en-US" dirty="0"/>
              <a:t>,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ini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dunia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yang </a:t>
            </a:r>
            <a:r>
              <a:rPr lang="en-US" dirty="0" err="1"/>
              <a:t>berlebih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464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indent="-228600"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[1]	A. A. Lestari,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Pengaruh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Keragaman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Harga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Keputusan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Pembelian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Konsumen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Indomaret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Kecamatan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Sumbersari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Jember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Satzung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Völkerbundes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pp. 102–105, 2021.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[2]	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Dwiansyah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al.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Pengaruh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Strategi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Penetrasi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Pasar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Internasional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Perusahaanritel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Sumber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Alfaria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Trijaya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TBK (ALFAMART) Di Indonesia 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Kasus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Industri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Perdagangan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Modern,” vol. 1, no. 4, pp. 78–92, 2023.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[3]	M.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Rosiana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“Strategi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Meningkatkan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Keputusan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Pembelian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Milenial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Pasar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TradisionaL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pp. 117–126, 2020.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[4]	T.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B. N.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Sa’adah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Perlindungan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Konsumen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Terkait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Berbeda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Struk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Kasir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Wahana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Pendidik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8, no. 24, pp. 631–635, 2022.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[5]	M. I.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Andriansyah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Jamaaluddin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Ahfas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Anshory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Hadidjaja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Rancang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Bangun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Jebakan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Tikus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 of Things dan Camera ESP32,”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JASEE J. Appl. Sci.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Electr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Eng.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4, no. 2, pp. 43–53, 2023,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10.31328/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jasee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[6]	S.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Syahrorini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Hadidjaja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Partikulat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Suhu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Dinamik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25, no. 1, pp. 1–9, 2020,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10.35315/dinamik.v25i1.7512.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[7]	S.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Syahrorini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Rifai, D. H. R.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Saputra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Ahfas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“Design Smart Chicken Cage Based on Internet of Things,”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IOP Conf. Ser. Earth Environ. Sci.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519, no. 1, 2020,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10.1088/1755-1315/519/1/012014.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[8]	Y. H.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Abdussamad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S. W. Dali,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Perancangan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Jam Digital Waktu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Sholat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Arduino Uno,”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Jambura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Electr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Electron. Eng.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1, no. 2, pp. 32–39, 2019,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10.37905/jjeee.v1i2.2880.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2002</Words>
  <Application>Microsoft Office PowerPoint</Application>
  <PresentationFormat>Widescreen</PresentationFormat>
  <Paragraphs>47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Exo</vt:lpstr>
      <vt:lpstr>Calibri</vt:lpstr>
      <vt:lpstr>Century Gothic</vt:lpstr>
      <vt:lpstr>Cambria</vt:lpstr>
      <vt:lpstr>Office Theme</vt:lpstr>
      <vt:lpstr>Implementasi Dot Matrix Max7219 Untuk Display Harga Produk </vt:lpstr>
      <vt:lpstr>Pendahuluan</vt:lpstr>
      <vt:lpstr>Pertanyaan Penelitian (Rumusan Masalah)</vt:lpstr>
      <vt:lpstr>Metode</vt:lpstr>
      <vt:lpstr>Hasil</vt:lpstr>
      <vt:lpstr>Pembahasan</vt:lpstr>
      <vt:lpstr>Temuan Penting Penelitian</vt:lpstr>
      <vt:lpstr>Manfaat Penelitian</vt:lpstr>
      <vt:lpstr>Referensi</vt:lpstr>
      <vt:lpstr>Refrensi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Implementasi Dot Matrix Max7219 Untuk Display Harga Produk </dc:title>
  <dc:creator>Umsida</dc:creator>
  <cp:lastModifiedBy>asbie galib</cp:lastModifiedBy>
  <cp:revision>1</cp:revision>
  <dcterms:created xsi:type="dcterms:W3CDTF">2020-02-15T07:43:00Z</dcterms:created>
  <dcterms:modified xsi:type="dcterms:W3CDTF">2024-04-23T10:10:38Z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