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8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8724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602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026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6885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34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785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187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5449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4834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74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206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240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829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19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202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7301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352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100F4A9-644E-4E30-88B7-870509B2A4E0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AD0C48A-86EC-435A-8529-D0ED06C6C2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706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A7529F20-CCE7-4112-8890-47470D2EDA25}"/>
              </a:ext>
            </a:extLst>
          </p:cNvPr>
          <p:cNvSpPr/>
          <p:nvPr/>
        </p:nvSpPr>
        <p:spPr>
          <a:xfrm>
            <a:off x="861349" y="4813003"/>
            <a:ext cx="1581150" cy="1152525"/>
          </a:xfrm>
          <a:prstGeom prst="flowChartAlternate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Program Kegiatan Pembelajaran PAUD</a:t>
            </a:r>
          </a:p>
        </p:txBody>
      </p:sp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F77DFFAA-7C42-48E3-9D5B-A71573F9123D}"/>
              </a:ext>
            </a:extLst>
          </p:cNvPr>
          <p:cNvSpPr/>
          <p:nvPr/>
        </p:nvSpPr>
        <p:spPr>
          <a:xfrm>
            <a:off x="861349" y="2678444"/>
            <a:ext cx="1581150" cy="1152525"/>
          </a:xfrm>
          <a:prstGeom prst="flowChartAlternate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Topik dalam </a:t>
            </a:r>
            <a:r>
              <a:rPr lang="en-US" dirty="0" err="1"/>
              <a:t>satu</a:t>
            </a:r>
            <a:r>
              <a:rPr lang="en-US" dirty="0"/>
              <a:t> tahun</a:t>
            </a:r>
          </a:p>
        </p:txBody>
      </p:sp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id="{D436ED3B-3B01-4792-83C5-B703B15F988B}"/>
              </a:ext>
            </a:extLst>
          </p:cNvPr>
          <p:cNvSpPr/>
          <p:nvPr/>
        </p:nvSpPr>
        <p:spPr>
          <a:xfrm>
            <a:off x="861349" y="790150"/>
            <a:ext cx="1581150" cy="1152525"/>
          </a:xfrm>
          <a:prstGeom prst="flowChartAlternate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Sub topik dan </a:t>
            </a:r>
            <a:r>
              <a:rPr lang="en-US" dirty="0" err="1"/>
              <a:t>kerangka</a:t>
            </a:r>
            <a:r>
              <a:rPr lang="en-US" dirty="0"/>
              <a:t> </a:t>
            </a:r>
            <a:r>
              <a:rPr lang="en-US" dirty="0" err="1"/>
              <a:t>bahasan</a:t>
            </a:r>
            <a:r>
              <a:rPr lang="en-US" dirty="0"/>
              <a:t> materi</a:t>
            </a:r>
          </a:p>
        </p:txBody>
      </p:sp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E4B0A744-9BF9-4A47-BFE4-099131C46FD4}"/>
              </a:ext>
            </a:extLst>
          </p:cNvPr>
          <p:cNvSpPr/>
          <p:nvPr/>
        </p:nvSpPr>
        <p:spPr>
          <a:xfrm>
            <a:off x="3228652" y="791337"/>
            <a:ext cx="1581150" cy="1152525"/>
          </a:xfrm>
          <a:prstGeom prst="flowChartAlternate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Materi </a:t>
            </a:r>
            <a:r>
              <a:rPr lang="en-US" dirty="0" err="1"/>
              <a:t>bahasan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D884E69-1622-4C31-A306-BA687844CE0E}"/>
              </a:ext>
            </a:extLst>
          </p:cNvPr>
          <p:cNvSpPr/>
          <p:nvPr/>
        </p:nvSpPr>
        <p:spPr>
          <a:xfrm>
            <a:off x="3044367" y="2864575"/>
            <a:ext cx="1675195" cy="101744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Sumber ajar dan bahan ajar</a:t>
            </a: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89047F1C-2BA2-41F6-8F79-DFB7E327AA60}"/>
              </a:ext>
            </a:extLst>
          </p:cNvPr>
          <p:cNvSpPr/>
          <p:nvPr/>
        </p:nvSpPr>
        <p:spPr>
          <a:xfrm>
            <a:off x="5981459" y="678521"/>
            <a:ext cx="1581150" cy="1152525"/>
          </a:xfrm>
          <a:prstGeom prst="flowChartAlternate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Aktivitas</a:t>
            </a:r>
            <a:r>
              <a:rPr lang="en-US" dirty="0"/>
              <a:t> </a:t>
            </a:r>
            <a:r>
              <a:rPr lang="en-US" dirty="0" err="1"/>
              <a:t>dirumah</a:t>
            </a:r>
            <a:endParaRPr lang="en-US" dirty="0"/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8A863455-AEDD-4708-951A-A1527B6C0993}"/>
              </a:ext>
            </a:extLst>
          </p:cNvPr>
          <p:cNvSpPr/>
          <p:nvPr/>
        </p:nvSpPr>
        <p:spPr>
          <a:xfrm>
            <a:off x="5933389" y="2444476"/>
            <a:ext cx="1581150" cy="1152525"/>
          </a:xfrm>
          <a:prstGeom prst="flowChartAlternate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Aktivitas</a:t>
            </a:r>
            <a:r>
              <a:rPr lang="en-US" dirty="0"/>
              <a:t> di sekolah</a:t>
            </a:r>
          </a:p>
        </p:txBody>
      </p:sp>
      <p:sp>
        <p:nvSpPr>
          <p:cNvPr id="10" name="Flowchart: Alternate Process 9">
            <a:extLst>
              <a:ext uri="{FF2B5EF4-FFF2-40B4-BE49-F238E27FC236}">
                <a16:creationId xmlns:a16="http://schemas.microsoft.com/office/drawing/2014/main" id="{3CDCE187-4B96-40C1-9A0E-56934691521C}"/>
              </a:ext>
            </a:extLst>
          </p:cNvPr>
          <p:cNvSpPr/>
          <p:nvPr/>
        </p:nvSpPr>
        <p:spPr>
          <a:xfrm>
            <a:off x="8739856" y="3294182"/>
            <a:ext cx="1581150" cy="1152525"/>
          </a:xfrm>
          <a:prstGeom prst="flowChartAlternate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Modul ajar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9948C5D-3BC1-46AE-8E67-83890C36EC0D}"/>
              </a:ext>
            </a:extLst>
          </p:cNvPr>
          <p:cNvSpPr/>
          <p:nvPr/>
        </p:nvSpPr>
        <p:spPr>
          <a:xfrm>
            <a:off x="8417898" y="213887"/>
            <a:ext cx="1742593" cy="115252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Pembagian informasi via Google form</a:t>
            </a:r>
          </a:p>
        </p:txBody>
      </p:sp>
      <p:sp>
        <p:nvSpPr>
          <p:cNvPr id="13" name="Flowchart: Alternate Process 12">
            <a:extLst>
              <a:ext uri="{FF2B5EF4-FFF2-40B4-BE49-F238E27FC236}">
                <a16:creationId xmlns:a16="http://schemas.microsoft.com/office/drawing/2014/main" id="{837A77CD-FBB5-4B67-9733-278041278EF6}"/>
              </a:ext>
            </a:extLst>
          </p:cNvPr>
          <p:cNvSpPr/>
          <p:nvPr/>
        </p:nvSpPr>
        <p:spPr>
          <a:xfrm>
            <a:off x="4019227" y="4940593"/>
            <a:ext cx="1581150" cy="1152525"/>
          </a:xfrm>
          <a:prstGeom prst="flowChartAlternate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pembelajaran&amp;responden</a:t>
            </a:r>
            <a:endParaRPr lang="en-US" dirty="0"/>
          </a:p>
        </p:txBody>
      </p:sp>
      <p:sp>
        <p:nvSpPr>
          <p:cNvPr id="14" name="Flowchart: Alternate Process 13">
            <a:extLst>
              <a:ext uri="{FF2B5EF4-FFF2-40B4-BE49-F238E27FC236}">
                <a16:creationId xmlns:a16="http://schemas.microsoft.com/office/drawing/2014/main" id="{B560E4D9-9B58-44E0-B65E-A0A9855AC6B1}"/>
              </a:ext>
            </a:extLst>
          </p:cNvPr>
          <p:cNvSpPr/>
          <p:nvPr/>
        </p:nvSpPr>
        <p:spPr>
          <a:xfrm>
            <a:off x="6556838" y="4967046"/>
            <a:ext cx="1570359" cy="1152525"/>
          </a:xfrm>
          <a:prstGeom prst="flowChartAlternate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Respon peserta didik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27DCB91-67B5-485D-B535-774C54A7333E}"/>
              </a:ext>
            </a:extLst>
          </p:cNvPr>
          <p:cNvCxnSpPr>
            <a:cxnSpLocks/>
          </p:cNvCxnSpPr>
          <p:nvPr/>
        </p:nvCxnSpPr>
        <p:spPr>
          <a:xfrm flipV="1">
            <a:off x="4809802" y="1254783"/>
            <a:ext cx="1171657" cy="116451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AF496FB-A0B2-4499-86A2-52074EDC728C}"/>
              </a:ext>
            </a:extLst>
          </p:cNvPr>
          <p:cNvCxnSpPr>
            <a:cxnSpLocks/>
          </p:cNvCxnSpPr>
          <p:nvPr/>
        </p:nvCxnSpPr>
        <p:spPr>
          <a:xfrm>
            <a:off x="4809373" y="1341144"/>
            <a:ext cx="1089193" cy="1230146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7F147C5-B2DC-41AE-8A89-29869B0065B7}"/>
              </a:ext>
            </a:extLst>
          </p:cNvPr>
          <p:cNvCxnSpPr>
            <a:cxnSpLocks/>
            <a:stCxn id="8" idx="3"/>
            <a:endCxn id="10" idx="1"/>
          </p:cNvCxnSpPr>
          <p:nvPr/>
        </p:nvCxnSpPr>
        <p:spPr>
          <a:xfrm>
            <a:off x="7562609" y="1254784"/>
            <a:ext cx="1177247" cy="2615661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2CE6A24-B86B-4D94-BCCA-C3E325115FB5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>
            <a:off x="7514539" y="3020739"/>
            <a:ext cx="1225317" cy="849706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12DFDD09-C760-40AF-9E1E-D32C46FAC75C}"/>
              </a:ext>
            </a:extLst>
          </p:cNvPr>
          <p:cNvCxnSpPr>
            <a:cxnSpLocks/>
            <a:stCxn id="7" idx="0"/>
            <a:endCxn id="6" idx="2"/>
          </p:cNvCxnSpPr>
          <p:nvPr/>
        </p:nvCxnSpPr>
        <p:spPr>
          <a:xfrm rot="5400000" flipH="1" flipV="1">
            <a:off x="3490240" y="2335588"/>
            <a:ext cx="920713" cy="137262"/>
          </a:xfrm>
          <a:prstGeom prst="curvedConnector3">
            <a:avLst>
              <a:gd name="adj1" fmla="val 50000"/>
            </a:avLst>
          </a:prstGeom>
          <a:ln w="41275"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41CCE72A-1D69-4B09-A06D-55127D4F9B37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7562609" y="638158"/>
            <a:ext cx="890622" cy="616626"/>
          </a:xfrm>
          <a:prstGeom prst="curvedConnector3">
            <a:avLst/>
          </a:prstGeom>
          <a:ln w="41275"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>
            <a:extLst>
              <a:ext uri="{FF2B5EF4-FFF2-40B4-BE49-F238E27FC236}">
                <a16:creationId xmlns:a16="http://schemas.microsoft.com/office/drawing/2014/main" id="{EE517A3D-4001-4BC4-A88C-674244D79A01}"/>
              </a:ext>
            </a:extLst>
          </p:cNvPr>
          <p:cNvSpPr/>
          <p:nvPr/>
        </p:nvSpPr>
        <p:spPr>
          <a:xfrm>
            <a:off x="9809923" y="1712106"/>
            <a:ext cx="1684682" cy="109073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Responden</a:t>
            </a:r>
            <a:r>
              <a:rPr lang="en-US" sz="1600" dirty="0"/>
              <a:t> (wali murid/ </a:t>
            </a:r>
            <a:r>
              <a:rPr lang="en-US" sz="1600" dirty="0" err="1"/>
              <a:t>orangtua</a:t>
            </a:r>
            <a:r>
              <a:rPr lang="en-US" sz="1600" dirty="0"/>
              <a:t>)</a:t>
            </a: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2455717C-2A45-4097-9116-3D54AA8DE114}"/>
              </a:ext>
            </a:extLst>
          </p:cNvPr>
          <p:cNvCxnSpPr>
            <a:cxnSpLocks/>
          </p:cNvCxnSpPr>
          <p:nvPr/>
        </p:nvCxnSpPr>
        <p:spPr>
          <a:xfrm rot="5400000">
            <a:off x="8285909" y="4298788"/>
            <a:ext cx="1096602" cy="1392443"/>
          </a:xfrm>
          <a:prstGeom prst="bentConnector2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or: Curved 65">
            <a:extLst>
              <a:ext uri="{FF2B5EF4-FFF2-40B4-BE49-F238E27FC236}">
                <a16:creationId xmlns:a16="http://schemas.microsoft.com/office/drawing/2014/main" id="{F194CC68-535D-433B-B948-866F1470CC0D}"/>
              </a:ext>
            </a:extLst>
          </p:cNvPr>
          <p:cNvCxnSpPr>
            <a:cxnSpLocks/>
            <a:stCxn id="11" idx="6"/>
          </p:cNvCxnSpPr>
          <p:nvPr/>
        </p:nvCxnSpPr>
        <p:spPr>
          <a:xfrm>
            <a:off x="10160491" y="790150"/>
            <a:ext cx="574576" cy="931140"/>
          </a:xfrm>
          <a:prstGeom prst="curvedConnector2">
            <a:avLst/>
          </a:prstGeom>
          <a:ln w="41275"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D5686233-1015-4E8F-8FBE-55BA123BAB22}"/>
              </a:ext>
            </a:extLst>
          </p:cNvPr>
          <p:cNvCxnSpPr>
            <a:cxnSpLocks/>
            <a:stCxn id="14" idx="1"/>
            <a:endCxn id="13" idx="3"/>
          </p:cNvCxnSpPr>
          <p:nvPr/>
        </p:nvCxnSpPr>
        <p:spPr>
          <a:xfrm flipH="1" flipV="1">
            <a:off x="5600377" y="5516856"/>
            <a:ext cx="956461" cy="26453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8B2A3BD5-0DD3-4A23-9CE7-1796D265BE0C}"/>
              </a:ext>
            </a:extLst>
          </p:cNvPr>
          <p:cNvCxnSpPr>
            <a:cxnSpLocks/>
          </p:cNvCxnSpPr>
          <p:nvPr/>
        </p:nvCxnSpPr>
        <p:spPr>
          <a:xfrm flipV="1">
            <a:off x="1669901" y="3830969"/>
            <a:ext cx="0" cy="948706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E26FD3D9-760D-468A-BBCE-EFFAD61CAE1F}"/>
              </a:ext>
            </a:extLst>
          </p:cNvPr>
          <p:cNvCxnSpPr>
            <a:cxnSpLocks/>
          </p:cNvCxnSpPr>
          <p:nvPr/>
        </p:nvCxnSpPr>
        <p:spPr>
          <a:xfrm flipV="1">
            <a:off x="1669901" y="1942146"/>
            <a:ext cx="0" cy="723181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4BFA20DD-9EA0-4877-9FA9-2D172A9F4F58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442499" y="1366413"/>
            <a:ext cx="786153" cy="1187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Curved 57">
            <a:extLst>
              <a:ext uri="{FF2B5EF4-FFF2-40B4-BE49-F238E27FC236}">
                <a16:creationId xmlns:a16="http://schemas.microsoft.com/office/drawing/2014/main" id="{844A9E94-BA10-4871-8B85-41E6984E0597}"/>
              </a:ext>
            </a:extLst>
          </p:cNvPr>
          <p:cNvCxnSpPr>
            <a:cxnSpLocks/>
          </p:cNvCxnSpPr>
          <p:nvPr/>
        </p:nvCxnSpPr>
        <p:spPr>
          <a:xfrm rot="5400000">
            <a:off x="8021839" y="2878338"/>
            <a:ext cx="3111837" cy="2879538"/>
          </a:xfrm>
          <a:prstGeom prst="curvedConnector3">
            <a:avLst>
              <a:gd name="adj1" fmla="val 97590"/>
            </a:avLst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0085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</TotalTime>
  <Words>47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Garamond</vt:lpstr>
      <vt:lpstr>Organic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Nury Arsy Darmiati</dc:creator>
  <cp:lastModifiedBy>Nury Arsy Darmiati</cp:lastModifiedBy>
  <cp:revision>11</cp:revision>
  <dcterms:created xsi:type="dcterms:W3CDTF">2024-01-01T15:09:25Z</dcterms:created>
  <dcterms:modified xsi:type="dcterms:W3CDTF">2024-02-18T14:55:01Z</dcterms:modified>
</cp:coreProperties>
</file>