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Lst>
  <p:sldSz cy="6858000" cx="12192000"/>
  <p:notesSz cx="9144000" cy="6858000"/>
  <p:embeddedFontLst>
    <p:embeddedFont>
      <p:font typeface="Roboto"/>
      <p:regular r:id="rId43"/>
      <p:bold r:id="rId44"/>
      <p:italic r:id="rId45"/>
      <p:boldItalic r:id="rId46"/>
    </p:embeddedFont>
    <p:embeddedFont>
      <p:font typeface="Exo"/>
      <p:regular r:id="rId47"/>
      <p:bold r:id="rId48"/>
      <p:italic r:id="rId49"/>
      <p:boldItalic r:id="rId50"/>
    </p:embeddedFont>
    <p:embeddedFont>
      <p:font typeface="Century Gothic"/>
      <p:regular r:id="rId51"/>
      <p:bold r:id="rId52"/>
      <p:italic r:id="rId53"/>
      <p:boldItalic r:id="rId5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55" roundtripDataSignature="AMtx7mjBGyagQtsdRI3O8XuNzF66fnzyH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36.xml"/><Relationship Id="rId42" Type="http://schemas.openxmlformats.org/officeDocument/2006/relationships/slide" Target="slides/slide38.xml"/><Relationship Id="rId41" Type="http://schemas.openxmlformats.org/officeDocument/2006/relationships/slide" Target="slides/slide37.xml"/><Relationship Id="rId44" Type="http://schemas.openxmlformats.org/officeDocument/2006/relationships/font" Target="fonts/Roboto-bold.fntdata"/><Relationship Id="rId43" Type="http://schemas.openxmlformats.org/officeDocument/2006/relationships/font" Target="fonts/Roboto-regular.fntdata"/><Relationship Id="rId46" Type="http://schemas.openxmlformats.org/officeDocument/2006/relationships/font" Target="fonts/Roboto-boldItalic.fntdata"/><Relationship Id="rId45" Type="http://schemas.openxmlformats.org/officeDocument/2006/relationships/font" Target="fonts/Roboto-italic.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48" Type="http://schemas.openxmlformats.org/officeDocument/2006/relationships/font" Target="fonts/Exo-bold.fntdata"/><Relationship Id="rId47" Type="http://schemas.openxmlformats.org/officeDocument/2006/relationships/font" Target="fonts/Exo-regular.fntdata"/><Relationship Id="rId49" Type="http://schemas.openxmlformats.org/officeDocument/2006/relationships/font" Target="fonts/Exo-italic.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33" Type="http://schemas.openxmlformats.org/officeDocument/2006/relationships/slide" Target="slides/slide29.xml"/><Relationship Id="rId32" Type="http://schemas.openxmlformats.org/officeDocument/2006/relationships/slide" Target="slides/slide28.xml"/><Relationship Id="rId35" Type="http://schemas.openxmlformats.org/officeDocument/2006/relationships/slide" Target="slides/slide31.xml"/><Relationship Id="rId34" Type="http://schemas.openxmlformats.org/officeDocument/2006/relationships/slide" Target="slides/slide30.xml"/><Relationship Id="rId37" Type="http://schemas.openxmlformats.org/officeDocument/2006/relationships/slide" Target="slides/slide33.xml"/><Relationship Id="rId36" Type="http://schemas.openxmlformats.org/officeDocument/2006/relationships/slide" Target="slides/slide32.xml"/><Relationship Id="rId39" Type="http://schemas.openxmlformats.org/officeDocument/2006/relationships/slide" Target="slides/slide35.xml"/><Relationship Id="rId38" Type="http://schemas.openxmlformats.org/officeDocument/2006/relationships/slide" Target="slides/slide34.xml"/><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29" Type="http://schemas.openxmlformats.org/officeDocument/2006/relationships/slide" Target="slides/slide25.xml"/><Relationship Id="rId51" Type="http://schemas.openxmlformats.org/officeDocument/2006/relationships/font" Target="fonts/CenturyGothic-regular.fntdata"/><Relationship Id="rId50" Type="http://schemas.openxmlformats.org/officeDocument/2006/relationships/font" Target="fonts/Exo-boldItalic.fntdata"/><Relationship Id="rId53" Type="http://schemas.openxmlformats.org/officeDocument/2006/relationships/font" Target="fonts/CenturyGothic-italic.fntdata"/><Relationship Id="rId52" Type="http://schemas.openxmlformats.org/officeDocument/2006/relationships/font" Target="fonts/CenturyGothic-bold.fntdata"/><Relationship Id="rId11" Type="http://schemas.openxmlformats.org/officeDocument/2006/relationships/slide" Target="slides/slide7.xml"/><Relationship Id="rId55" Type="http://customschemas.google.com/relationships/presentationmetadata" Target="metadata"/><Relationship Id="rId10" Type="http://schemas.openxmlformats.org/officeDocument/2006/relationships/slide" Target="slides/slide6.xml"/><Relationship Id="rId54" Type="http://schemas.openxmlformats.org/officeDocument/2006/relationships/font" Target="fonts/CenturyGothic-boldItalic.fntdata"/><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962400" cy="344091"/>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5179484" y="0"/>
            <a:ext cx="3962400" cy="344091"/>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2514600" y="857250"/>
            <a:ext cx="4114800" cy="2314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914400" y="3300412"/>
            <a:ext cx="7315200" cy="2700338"/>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6513910"/>
            <a:ext cx="3962400" cy="34409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5179484" y="6513910"/>
            <a:ext cx="3962400" cy="34409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 name="Shape 42"/>
        <p:cNvGrpSpPr/>
        <p:nvPr/>
      </p:nvGrpSpPr>
      <p:grpSpPr>
        <a:xfrm>
          <a:off x="0" y="0"/>
          <a:ext cx="0" cy="0"/>
          <a:chOff x="0" y="0"/>
          <a:chExt cx="0" cy="0"/>
        </a:xfrm>
      </p:grpSpPr>
      <p:sp>
        <p:nvSpPr>
          <p:cNvPr id="43" name="Google Shape;43;p1:notes"/>
          <p:cNvSpPr txBox="1"/>
          <p:nvPr>
            <p:ph idx="1" type="body"/>
          </p:nvPr>
        </p:nvSpPr>
        <p:spPr>
          <a:xfrm>
            <a:off x="914400" y="3300412"/>
            <a:ext cx="7315200" cy="2700338"/>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4" name="Google Shape;44;p1:notes"/>
          <p:cNvSpPr/>
          <p:nvPr>
            <p:ph idx="2" type="sldImg"/>
          </p:nvPr>
        </p:nvSpPr>
        <p:spPr>
          <a:xfrm>
            <a:off x="2514600" y="857250"/>
            <a:ext cx="4114800" cy="2314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240f655603b_0_200:notes"/>
          <p:cNvSpPr/>
          <p:nvPr>
            <p:ph idx="2" type="sldImg"/>
          </p:nvPr>
        </p:nvSpPr>
        <p:spPr>
          <a:xfrm>
            <a:off x="2514600" y="857250"/>
            <a:ext cx="4114800" cy="23145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8" name="Google Shape;118;g240f655603b_0_200:notes"/>
          <p:cNvSpPr txBox="1"/>
          <p:nvPr>
            <p:ph idx="1" type="body"/>
          </p:nvPr>
        </p:nvSpPr>
        <p:spPr>
          <a:xfrm>
            <a:off x="914400" y="3300412"/>
            <a:ext cx="7315200" cy="27003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9" name="Google Shape;119;g240f655603b_0_200:notes"/>
          <p:cNvSpPr txBox="1"/>
          <p:nvPr>
            <p:ph idx="12" type="sldNum"/>
          </p:nvPr>
        </p:nvSpPr>
        <p:spPr>
          <a:xfrm>
            <a:off x="5179484" y="6513910"/>
            <a:ext cx="3962400" cy="3441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240f655603b_0_208:notes"/>
          <p:cNvSpPr/>
          <p:nvPr>
            <p:ph idx="2" type="sldImg"/>
          </p:nvPr>
        </p:nvSpPr>
        <p:spPr>
          <a:xfrm>
            <a:off x="2514600" y="857250"/>
            <a:ext cx="4114800" cy="2314500"/>
          </a:xfrm>
          <a:custGeom>
            <a:rect b="b" l="l" r="r" t="t"/>
            <a:pathLst>
              <a:path extrusionOk="0" h="120000" w="120000">
                <a:moveTo>
                  <a:pt x="0" y="0"/>
                </a:moveTo>
                <a:lnTo>
                  <a:pt x="120000" y="0"/>
                </a:lnTo>
                <a:lnTo>
                  <a:pt x="120000" y="120000"/>
                </a:lnTo>
                <a:lnTo>
                  <a:pt x="0" y="120000"/>
                </a:lnTo>
                <a:close/>
              </a:path>
            </a:pathLst>
          </a:custGeom>
        </p:spPr>
      </p:sp>
      <p:sp>
        <p:nvSpPr>
          <p:cNvPr id="127" name="Google Shape;127;g240f655603b_0_208:notes"/>
          <p:cNvSpPr txBox="1"/>
          <p:nvPr>
            <p:ph idx="1" type="body"/>
          </p:nvPr>
        </p:nvSpPr>
        <p:spPr>
          <a:xfrm>
            <a:off x="914400" y="3300412"/>
            <a:ext cx="7315200" cy="2700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8" name="Google Shape;128;g240f655603b_0_208:notes"/>
          <p:cNvSpPr txBox="1"/>
          <p:nvPr>
            <p:ph idx="12" type="sldNum"/>
          </p:nvPr>
        </p:nvSpPr>
        <p:spPr>
          <a:xfrm>
            <a:off x="5179484" y="6513910"/>
            <a:ext cx="3962400" cy="3441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240f655603b_0_187:notes"/>
          <p:cNvSpPr/>
          <p:nvPr>
            <p:ph idx="2" type="sldImg"/>
          </p:nvPr>
        </p:nvSpPr>
        <p:spPr>
          <a:xfrm>
            <a:off x="2514600" y="857250"/>
            <a:ext cx="4114800" cy="2314500"/>
          </a:xfrm>
          <a:custGeom>
            <a:rect b="b" l="l" r="r" t="t"/>
            <a:pathLst>
              <a:path extrusionOk="0" h="120000" w="120000">
                <a:moveTo>
                  <a:pt x="0" y="0"/>
                </a:moveTo>
                <a:lnTo>
                  <a:pt x="120000" y="0"/>
                </a:lnTo>
                <a:lnTo>
                  <a:pt x="120000" y="120000"/>
                </a:lnTo>
                <a:lnTo>
                  <a:pt x="0" y="120000"/>
                </a:lnTo>
                <a:close/>
              </a:path>
            </a:pathLst>
          </a:custGeom>
        </p:spPr>
      </p:sp>
      <p:sp>
        <p:nvSpPr>
          <p:cNvPr id="135" name="Google Shape;135;g240f655603b_0_187:notes"/>
          <p:cNvSpPr txBox="1"/>
          <p:nvPr>
            <p:ph idx="1" type="body"/>
          </p:nvPr>
        </p:nvSpPr>
        <p:spPr>
          <a:xfrm>
            <a:off x="914400" y="3300412"/>
            <a:ext cx="7315200" cy="2700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6" name="Google Shape;136;g240f655603b_0_187:notes"/>
          <p:cNvSpPr txBox="1"/>
          <p:nvPr>
            <p:ph idx="12" type="sldNum"/>
          </p:nvPr>
        </p:nvSpPr>
        <p:spPr>
          <a:xfrm>
            <a:off x="5179484" y="6513910"/>
            <a:ext cx="3962400" cy="3441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240f655603b_0_215:notes"/>
          <p:cNvSpPr/>
          <p:nvPr>
            <p:ph idx="2" type="sldImg"/>
          </p:nvPr>
        </p:nvSpPr>
        <p:spPr>
          <a:xfrm>
            <a:off x="2514600" y="857250"/>
            <a:ext cx="4114800" cy="23145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240f655603b_0_215:notes"/>
          <p:cNvSpPr txBox="1"/>
          <p:nvPr>
            <p:ph idx="1" type="body"/>
          </p:nvPr>
        </p:nvSpPr>
        <p:spPr>
          <a:xfrm>
            <a:off x="914400" y="3300412"/>
            <a:ext cx="7315200" cy="2700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4" name="Google Shape;144;g240f655603b_0_215:notes"/>
          <p:cNvSpPr txBox="1"/>
          <p:nvPr>
            <p:ph idx="12" type="sldNum"/>
          </p:nvPr>
        </p:nvSpPr>
        <p:spPr>
          <a:xfrm>
            <a:off x="5179484" y="6513910"/>
            <a:ext cx="3962400" cy="3441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g240f655603b_0_234:notes"/>
          <p:cNvSpPr/>
          <p:nvPr>
            <p:ph idx="2" type="sldImg"/>
          </p:nvPr>
        </p:nvSpPr>
        <p:spPr>
          <a:xfrm>
            <a:off x="2514600" y="857250"/>
            <a:ext cx="4114800" cy="2314500"/>
          </a:xfrm>
          <a:custGeom>
            <a:rect b="b" l="l" r="r" t="t"/>
            <a:pathLst>
              <a:path extrusionOk="0" h="120000" w="120000">
                <a:moveTo>
                  <a:pt x="0" y="0"/>
                </a:moveTo>
                <a:lnTo>
                  <a:pt x="120000" y="0"/>
                </a:lnTo>
                <a:lnTo>
                  <a:pt x="120000" y="120000"/>
                </a:lnTo>
                <a:lnTo>
                  <a:pt x="0" y="120000"/>
                </a:lnTo>
                <a:close/>
              </a:path>
            </a:pathLst>
          </a:custGeom>
        </p:spPr>
      </p:sp>
      <p:sp>
        <p:nvSpPr>
          <p:cNvPr id="163" name="Google Shape;163;g240f655603b_0_234:notes"/>
          <p:cNvSpPr txBox="1"/>
          <p:nvPr>
            <p:ph idx="1" type="body"/>
          </p:nvPr>
        </p:nvSpPr>
        <p:spPr>
          <a:xfrm>
            <a:off x="914400" y="3300412"/>
            <a:ext cx="7315200" cy="2700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4" name="Google Shape;164;g240f655603b_0_234:notes"/>
          <p:cNvSpPr txBox="1"/>
          <p:nvPr>
            <p:ph idx="12" type="sldNum"/>
          </p:nvPr>
        </p:nvSpPr>
        <p:spPr>
          <a:xfrm>
            <a:off x="5179484" y="6513910"/>
            <a:ext cx="3962400" cy="3441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240f655603b_0_177:notes"/>
          <p:cNvSpPr/>
          <p:nvPr>
            <p:ph idx="2" type="sldImg"/>
          </p:nvPr>
        </p:nvSpPr>
        <p:spPr>
          <a:xfrm>
            <a:off x="2514600" y="857250"/>
            <a:ext cx="4114800" cy="2314500"/>
          </a:xfrm>
          <a:custGeom>
            <a:rect b="b" l="l" r="r" t="t"/>
            <a:pathLst>
              <a:path extrusionOk="0" h="120000" w="120000">
                <a:moveTo>
                  <a:pt x="0" y="0"/>
                </a:moveTo>
                <a:lnTo>
                  <a:pt x="120000" y="0"/>
                </a:lnTo>
                <a:lnTo>
                  <a:pt x="120000" y="120000"/>
                </a:lnTo>
                <a:lnTo>
                  <a:pt x="0" y="120000"/>
                </a:lnTo>
                <a:close/>
              </a:path>
            </a:pathLst>
          </a:custGeom>
        </p:spPr>
      </p:sp>
      <p:sp>
        <p:nvSpPr>
          <p:cNvPr id="171" name="Google Shape;171;g240f655603b_0_177:notes"/>
          <p:cNvSpPr txBox="1"/>
          <p:nvPr>
            <p:ph idx="1" type="body"/>
          </p:nvPr>
        </p:nvSpPr>
        <p:spPr>
          <a:xfrm>
            <a:off x="914400" y="3300412"/>
            <a:ext cx="7315200" cy="2700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2" name="Google Shape;172;g240f655603b_0_177:notes"/>
          <p:cNvSpPr txBox="1"/>
          <p:nvPr>
            <p:ph idx="12" type="sldNum"/>
          </p:nvPr>
        </p:nvSpPr>
        <p:spPr>
          <a:xfrm>
            <a:off x="5179484" y="6513910"/>
            <a:ext cx="3962400" cy="3441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240f655603b_0_142:notes"/>
          <p:cNvSpPr/>
          <p:nvPr>
            <p:ph idx="2" type="sldImg"/>
          </p:nvPr>
        </p:nvSpPr>
        <p:spPr>
          <a:xfrm>
            <a:off x="2514600" y="857250"/>
            <a:ext cx="4114800" cy="2314500"/>
          </a:xfrm>
          <a:custGeom>
            <a:rect b="b" l="l" r="r" t="t"/>
            <a:pathLst>
              <a:path extrusionOk="0" h="120000" w="120000">
                <a:moveTo>
                  <a:pt x="0" y="0"/>
                </a:moveTo>
                <a:lnTo>
                  <a:pt x="120000" y="0"/>
                </a:lnTo>
                <a:lnTo>
                  <a:pt x="120000" y="120000"/>
                </a:lnTo>
                <a:lnTo>
                  <a:pt x="0" y="120000"/>
                </a:lnTo>
                <a:close/>
              </a:path>
            </a:pathLst>
          </a:custGeom>
        </p:spPr>
      </p:sp>
      <p:sp>
        <p:nvSpPr>
          <p:cNvPr id="180" name="Google Shape;180;g240f655603b_0_142:notes"/>
          <p:cNvSpPr txBox="1"/>
          <p:nvPr>
            <p:ph idx="1" type="body"/>
          </p:nvPr>
        </p:nvSpPr>
        <p:spPr>
          <a:xfrm>
            <a:off x="914400" y="3300412"/>
            <a:ext cx="7315200" cy="2700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1" name="Google Shape;181;g240f655603b_0_142:notes"/>
          <p:cNvSpPr txBox="1"/>
          <p:nvPr>
            <p:ph idx="12" type="sldNum"/>
          </p:nvPr>
        </p:nvSpPr>
        <p:spPr>
          <a:xfrm>
            <a:off x="5179484" y="6513910"/>
            <a:ext cx="3962400" cy="3441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240f655603b_0_106:notes"/>
          <p:cNvSpPr/>
          <p:nvPr>
            <p:ph idx="2" type="sldImg"/>
          </p:nvPr>
        </p:nvSpPr>
        <p:spPr>
          <a:xfrm>
            <a:off x="2514600" y="857250"/>
            <a:ext cx="4114800" cy="23145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7" name="Google Shape;187;g240f655603b_0_106:notes"/>
          <p:cNvSpPr txBox="1"/>
          <p:nvPr>
            <p:ph idx="1" type="body"/>
          </p:nvPr>
        </p:nvSpPr>
        <p:spPr>
          <a:xfrm>
            <a:off x="914400" y="3300412"/>
            <a:ext cx="7315200" cy="27003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8" name="Google Shape;188;g240f655603b_0_106:notes"/>
          <p:cNvSpPr txBox="1"/>
          <p:nvPr>
            <p:ph idx="12" type="sldNum"/>
          </p:nvPr>
        </p:nvSpPr>
        <p:spPr>
          <a:xfrm>
            <a:off x="5179484" y="6513910"/>
            <a:ext cx="3962400" cy="3441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104f7abbb21_0_309:notes"/>
          <p:cNvSpPr txBox="1"/>
          <p:nvPr>
            <p:ph idx="1" type="body"/>
          </p:nvPr>
        </p:nvSpPr>
        <p:spPr>
          <a:xfrm>
            <a:off x="914400" y="3300412"/>
            <a:ext cx="7315200" cy="2700338"/>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7" name="Google Shape;197;g104f7abbb21_0_309:notes"/>
          <p:cNvSpPr/>
          <p:nvPr>
            <p:ph idx="2" type="sldImg"/>
          </p:nvPr>
        </p:nvSpPr>
        <p:spPr>
          <a:xfrm>
            <a:off x="2514600" y="857250"/>
            <a:ext cx="4114800" cy="2314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12213774a706435_0:notes"/>
          <p:cNvSpPr/>
          <p:nvPr>
            <p:ph idx="2" type="sldImg"/>
          </p:nvPr>
        </p:nvSpPr>
        <p:spPr>
          <a:xfrm>
            <a:off x="2514600" y="857250"/>
            <a:ext cx="4114800" cy="2314500"/>
          </a:xfrm>
          <a:custGeom>
            <a:rect b="b" l="l" r="r" t="t"/>
            <a:pathLst>
              <a:path extrusionOk="0" h="120000" w="120000">
                <a:moveTo>
                  <a:pt x="0" y="0"/>
                </a:moveTo>
                <a:lnTo>
                  <a:pt x="120000" y="0"/>
                </a:lnTo>
                <a:lnTo>
                  <a:pt x="120000" y="120000"/>
                </a:lnTo>
                <a:lnTo>
                  <a:pt x="0" y="120000"/>
                </a:lnTo>
                <a:close/>
              </a:path>
            </a:pathLst>
          </a:custGeom>
        </p:spPr>
      </p:sp>
      <p:sp>
        <p:nvSpPr>
          <p:cNvPr id="203" name="Google Shape;203;g12213774a706435_0:notes"/>
          <p:cNvSpPr txBox="1"/>
          <p:nvPr>
            <p:ph idx="1" type="body"/>
          </p:nvPr>
        </p:nvSpPr>
        <p:spPr>
          <a:xfrm>
            <a:off x="914400" y="3300412"/>
            <a:ext cx="7315200" cy="2700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4" name="Google Shape;204;g12213774a706435_0:notes"/>
          <p:cNvSpPr txBox="1"/>
          <p:nvPr>
            <p:ph idx="12" type="sldNum"/>
          </p:nvPr>
        </p:nvSpPr>
        <p:spPr>
          <a:xfrm>
            <a:off x="5179484" y="6513910"/>
            <a:ext cx="3962400" cy="3441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 name="Shape 48"/>
        <p:cNvGrpSpPr/>
        <p:nvPr/>
      </p:nvGrpSpPr>
      <p:grpSpPr>
        <a:xfrm>
          <a:off x="0" y="0"/>
          <a:ext cx="0" cy="0"/>
          <a:chOff x="0" y="0"/>
          <a:chExt cx="0" cy="0"/>
        </a:xfrm>
      </p:grpSpPr>
      <p:sp>
        <p:nvSpPr>
          <p:cNvPr id="49" name="Google Shape;49;g13d5a981091_0_939:notes"/>
          <p:cNvSpPr/>
          <p:nvPr>
            <p:ph idx="2" type="sldImg"/>
          </p:nvPr>
        </p:nvSpPr>
        <p:spPr>
          <a:xfrm>
            <a:off x="2514600" y="857250"/>
            <a:ext cx="4114800" cy="2314500"/>
          </a:xfrm>
          <a:custGeom>
            <a:rect b="b" l="l" r="r" t="t"/>
            <a:pathLst>
              <a:path extrusionOk="0" h="120000" w="120000">
                <a:moveTo>
                  <a:pt x="0" y="0"/>
                </a:moveTo>
                <a:lnTo>
                  <a:pt x="120000" y="0"/>
                </a:lnTo>
                <a:lnTo>
                  <a:pt x="120000" y="120000"/>
                </a:lnTo>
                <a:lnTo>
                  <a:pt x="0" y="120000"/>
                </a:lnTo>
                <a:close/>
              </a:path>
            </a:pathLst>
          </a:custGeom>
        </p:spPr>
      </p:sp>
      <p:sp>
        <p:nvSpPr>
          <p:cNvPr id="50" name="Google Shape;50;g13d5a981091_0_939:notes"/>
          <p:cNvSpPr txBox="1"/>
          <p:nvPr>
            <p:ph idx="1" type="body"/>
          </p:nvPr>
        </p:nvSpPr>
        <p:spPr>
          <a:xfrm>
            <a:off x="914400" y="3300412"/>
            <a:ext cx="7315200" cy="2700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1" name="Google Shape;51;g13d5a981091_0_939:notes"/>
          <p:cNvSpPr txBox="1"/>
          <p:nvPr>
            <p:ph idx="12" type="sldNum"/>
          </p:nvPr>
        </p:nvSpPr>
        <p:spPr>
          <a:xfrm>
            <a:off x="5179484" y="6513910"/>
            <a:ext cx="3962400" cy="3441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258b7c1efa5_7_0:notes"/>
          <p:cNvSpPr/>
          <p:nvPr>
            <p:ph idx="2" type="sldImg"/>
          </p:nvPr>
        </p:nvSpPr>
        <p:spPr>
          <a:xfrm>
            <a:off x="2514600" y="857250"/>
            <a:ext cx="4114800" cy="2314500"/>
          </a:xfrm>
          <a:custGeom>
            <a:rect b="b" l="l" r="r" t="t"/>
            <a:pathLst>
              <a:path extrusionOk="0" h="120000" w="120000">
                <a:moveTo>
                  <a:pt x="0" y="0"/>
                </a:moveTo>
                <a:lnTo>
                  <a:pt x="120000" y="0"/>
                </a:lnTo>
                <a:lnTo>
                  <a:pt x="120000" y="120000"/>
                </a:lnTo>
                <a:lnTo>
                  <a:pt x="0" y="120000"/>
                </a:lnTo>
                <a:close/>
              </a:path>
            </a:pathLst>
          </a:custGeom>
        </p:spPr>
      </p:sp>
      <p:sp>
        <p:nvSpPr>
          <p:cNvPr id="210" name="Google Shape;210;g258b7c1efa5_7_0:notes"/>
          <p:cNvSpPr txBox="1"/>
          <p:nvPr>
            <p:ph idx="1" type="body"/>
          </p:nvPr>
        </p:nvSpPr>
        <p:spPr>
          <a:xfrm>
            <a:off x="914400" y="3300412"/>
            <a:ext cx="7315200" cy="2700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1" name="Google Shape;211;g258b7c1efa5_7_0:notes"/>
          <p:cNvSpPr txBox="1"/>
          <p:nvPr>
            <p:ph idx="12" type="sldNum"/>
          </p:nvPr>
        </p:nvSpPr>
        <p:spPr>
          <a:xfrm>
            <a:off x="5179484" y="6513910"/>
            <a:ext cx="3962400" cy="3441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g793417179e17be82_0:notes"/>
          <p:cNvSpPr/>
          <p:nvPr>
            <p:ph idx="2" type="sldImg"/>
          </p:nvPr>
        </p:nvSpPr>
        <p:spPr>
          <a:xfrm>
            <a:off x="2514600" y="857250"/>
            <a:ext cx="4114800" cy="2314500"/>
          </a:xfrm>
          <a:custGeom>
            <a:rect b="b" l="l" r="r" t="t"/>
            <a:pathLst>
              <a:path extrusionOk="0" h="120000" w="120000">
                <a:moveTo>
                  <a:pt x="0" y="0"/>
                </a:moveTo>
                <a:lnTo>
                  <a:pt x="120000" y="0"/>
                </a:lnTo>
                <a:lnTo>
                  <a:pt x="120000" y="120000"/>
                </a:lnTo>
                <a:lnTo>
                  <a:pt x="0" y="120000"/>
                </a:lnTo>
                <a:close/>
              </a:path>
            </a:pathLst>
          </a:custGeom>
        </p:spPr>
      </p:sp>
      <p:sp>
        <p:nvSpPr>
          <p:cNvPr id="217" name="Google Shape;217;g793417179e17be82_0:notes"/>
          <p:cNvSpPr txBox="1"/>
          <p:nvPr>
            <p:ph idx="1" type="body"/>
          </p:nvPr>
        </p:nvSpPr>
        <p:spPr>
          <a:xfrm>
            <a:off x="914400" y="3300412"/>
            <a:ext cx="7315200" cy="2700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8" name="Google Shape;218;g793417179e17be82_0:notes"/>
          <p:cNvSpPr txBox="1"/>
          <p:nvPr>
            <p:ph idx="12" type="sldNum"/>
          </p:nvPr>
        </p:nvSpPr>
        <p:spPr>
          <a:xfrm>
            <a:off x="5179484" y="6513910"/>
            <a:ext cx="3962400" cy="3441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g38920f6e34538e73_1:notes"/>
          <p:cNvSpPr/>
          <p:nvPr>
            <p:ph idx="2" type="sldImg"/>
          </p:nvPr>
        </p:nvSpPr>
        <p:spPr>
          <a:xfrm>
            <a:off x="2514600" y="857250"/>
            <a:ext cx="4114800" cy="2314500"/>
          </a:xfrm>
          <a:custGeom>
            <a:rect b="b" l="l" r="r" t="t"/>
            <a:pathLst>
              <a:path extrusionOk="0" h="120000" w="120000">
                <a:moveTo>
                  <a:pt x="0" y="0"/>
                </a:moveTo>
                <a:lnTo>
                  <a:pt x="120000" y="0"/>
                </a:lnTo>
                <a:lnTo>
                  <a:pt x="120000" y="120000"/>
                </a:lnTo>
                <a:lnTo>
                  <a:pt x="0" y="120000"/>
                </a:lnTo>
                <a:close/>
              </a:path>
            </a:pathLst>
          </a:custGeom>
        </p:spPr>
      </p:sp>
      <p:sp>
        <p:nvSpPr>
          <p:cNvPr id="225" name="Google Shape;225;g38920f6e34538e73_1:notes"/>
          <p:cNvSpPr txBox="1"/>
          <p:nvPr>
            <p:ph idx="1" type="body"/>
          </p:nvPr>
        </p:nvSpPr>
        <p:spPr>
          <a:xfrm>
            <a:off x="914400" y="3300412"/>
            <a:ext cx="7315200" cy="2700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6" name="Google Shape;226;g38920f6e34538e73_1:notes"/>
          <p:cNvSpPr txBox="1"/>
          <p:nvPr>
            <p:ph idx="12" type="sldNum"/>
          </p:nvPr>
        </p:nvSpPr>
        <p:spPr>
          <a:xfrm>
            <a:off x="5179484" y="6513910"/>
            <a:ext cx="3962400" cy="3441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g13d5a981091_0_919:notes"/>
          <p:cNvSpPr/>
          <p:nvPr>
            <p:ph idx="2" type="sldImg"/>
          </p:nvPr>
        </p:nvSpPr>
        <p:spPr>
          <a:xfrm>
            <a:off x="2514600" y="857250"/>
            <a:ext cx="4114800" cy="2314500"/>
          </a:xfrm>
          <a:custGeom>
            <a:rect b="b" l="l" r="r" t="t"/>
            <a:pathLst>
              <a:path extrusionOk="0" h="120000" w="120000">
                <a:moveTo>
                  <a:pt x="0" y="0"/>
                </a:moveTo>
                <a:lnTo>
                  <a:pt x="120000" y="0"/>
                </a:lnTo>
                <a:lnTo>
                  <a:pt x="120000" y="120000"/>
                </a:lnTo>
                <a:lnTo>
                  <a:pt x="0" y="120000"/>
                </a:lnTo>
                <a:close/>
              </a:path>
            </a:pathLst>
          </a:custGeom>
        </p:spPr>
      </p:sp>
      <p:sp>
        <p:nvSpPr>
          <p:cNvPr id="232" name="Google Shape;232;g13d5a981091_0_919:notes"/>
          <p:cNvSpPr txBox="1"/>
          <p:nvPr>
            <p:ph idx="1" type="body"/>
          </p:nvPr>
        </p:nvSpPr>
        <p:spPr>
          <a:xfrm>
            <a:off x="914400" y="3300412"/>
            <a:ext cx="7315200" cy="2700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3" name="Google Shape;233;g13d5a981091_0_919:notes"/>
          <p:cNvSpPr txBox="1"/>
          <p:nvPr>
            <p:ph idx="12" type="sldNum"/>
          </p:nvPr>
        </p:nvSpPr>
        <p:spPr>
          <a:xfrm>
            <a:off x="5179484" y="6513910"/>
            <a:ext cx="3962400" cy="3441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13d5a981091_0_858:notes"/>
          <p:cNvSpPr/>
          <p:nvPr>
            <p:ph idx="2" type="sldImg"/>
          </p:nvPr>
        </p:nvSpPr>
        <p:spPr>
          <a:xfrm>
            <a:off x="2514600" y="857250"/>
            <a:ext cx="4114800" cy="2314500"/>
          </a:xfrm>
          <a:custGeom>
            <a:rect b="b" l="l" r="r" t="t"/>
            <a:pathLst>
              <a:path extrusionOk="0" h="120000" w="120000">
                <a:moveTo>
                  <a:pt x="0" y="0"/>
                </a:moveTo>
                <a:lnTo>
                  <a:pt x="120000" y="0"/>
                </a:lnTo>
                <a:lnTo>
                  <a:pt x="120000" y="120000"/>
                </a:lnTo>
                <a:lnTo>
                  <a:pt x="0" y="120000"/>
                </a:lnTo>
                <a:close/>
              </a:path>
            </a:pathLst>
          </a:custGeom>
        </p:spPr>
      </p:sp>
      <p:sp>
        <p:nvSpPr>
          <p:cNvPr id="239" name="Google Shape;239;g13d5a981091_0_858:notes"/>
          <p:cNvSpPr txBox="1"/>
          <p:nvPr>
            <p:ph idx="1" type="body"/>
          </p:nvPr>
        </p:nvSpPr>
        <p:spPr>
          <a:xfrm>
            <a:off x="914400" y="3300412"/>
            <a:ext cx="7315200" cy="2700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0" name="Google Shape;240;g13d5a981091_0_858:notes"/>
          <p:cNvSpPr txBox="1"/>
          <p:nvPr>
            <p:ph idx="12" type="sldNum"/>
          </p:nvPr>
        </p:nvSpPr>
        <p:spPr>
          <a:xfrm>
            <a:off x="5179484" y="6513910"/>
            <a:ext cx="3962400" cy="3441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g17d9fd07dbf_0_11:notes"/>
          <p:cNvSpPr/>
          <p:nvPr>
            <p:ph idx="2" type="sldImg"/>
          </p:nvPr>
        </p:nvSpPr>
        <p:spPr>
          <a:xfrm>
            <a:off x="2514600" y="857250"/>
            <a:ext cx="4114800" cy="2314500"/>
          </a:xfrm>
          <a:custGeom>
            <a:rect b="b" l="l" r="r" t="t"/>
            <a:pathLst>
              <a:path extrusionOk="0" h="120000" w="120000">
                <a:moveTo>
                  <a:pt x="0" y="0"/>
                </a:moveTo>
                <a:lnTo>
                  <a:pt x="120000" y="0"/>
                </a:lnTo>
                <a:lnTo>
                  <a:pt x="120000" y="120000"/>
                </a:lnTo>
                <a:lnTo>
                  <a:pt x="0" y="120000"/>
                </a:lnTo>
                <a:close/>
              </a:path>
            </a:pathLst>
          </a:custGeom>
        </p:spPr>
      </p:sp>
      <p:sp>
        <p:nvSpPr>
          <p:cNvPr id="246" name="Google Shape;246;g17d9fd07dbf_0_11:notes"/>
          <p:cNvSpPr txBox="1"/>
          <p:nvPr>
            <p:ph idx="1" type="body"/>
          </p:nvPr>
        </p:nvSpPr>
        <p:spPr>
          <a:xfrm>
            <a:off x="914400" y="3300412"/>
            <a:ext cx="7315200" cy="2700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7" name="Google Shape;247;g17d9fd07dbf_0_11:notes"/>
          <p:cNvSpPr txBox="1"/>
          <p:nvPr>
            <p:ph idx="12" type="sldNum"/>
          </p:nvPr>
        </p:nvSpPr>
        <p:spPr>
          <a:xfrm>
            <a:off x="5179484" y="6513910"/>
            <a:ext cx="3962400" cy="3441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g104f7abbb21_0_39:notes"/>
          <p:cNvSpPr txBox="1"/>
          <p:nvPr>
            <p:ph idx="1" type="body"/>
          </p:nvPr>
        </p:nvSpPr>
        <p:spPr>
          <a:xfrm>
            <a:off x="914400" y="3300412"/>
            <a:ext cx="7315200" cy="2700338"/>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53" name="Google Shape;253;g104f7abbb21_0_39:notes"/>
          <p:cNvSpPr/>
          <p:nvPr>
            <p:ph idx="2" type="sldImg"/>
          </p:nvPr>
        </p:nvSpPr>
        <p:spPr>
          <a:xfrm>
            <a:off x="2514600" y="857250"/>
            <a:ext cx="4114800" cy="2314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104f7abbb21_0_70:notes"/>
          <p:cNvSpPr txBox="1"/>
          <p:nvPr>
            <p:ph idx="1" type="body"/>
          </p:nvPr>
        </p:nvSpPr>
        <p:spPr>
          <a:xfrm>
            <a:off x="914400" y="3300412"/>
            <a:ext cx="7315200" cy="2700338"/>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59" name="Google Shape;259;g104f7abbb21_0_70:notes"/>
          <p:cNvSpPr/>
          <p:nvPr>
            <p:ph idx="2" type="sldImg"/>
          </p:nvPr>
        </p:nvSpPr>
        <p:spPr>
          <a:xfrm>
            <a:off x="2514600" y="857250"/>
            <a:ext cx="4114800" cy="2314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g13d5a981091_0_870:notes"/>
          <p:cNvSpPr/>
          <p:nvPr>
            <p:ph idx="2" type="sldImg"/>
          </p:nvPr>
        </p:nvSpPr>
        <p:spPr>
          <a:xfrm>
            <a:off x="2514600" y="857250"/>
            <a:ext cx="4114800" cy="23145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5" name="Google Shape;265;g13d5a981091_0_870:notes"/>
          <p:cNvSpPr txBox="1"/>
          <p:nvPr>
            <p:ph idx="1" type="body"/>
          </p:nvPr>
        </p:nvSpPr>
        <p:spPr>
          <a:xfrm>
            <a:off x="914400" y="3300412"/>
            <a:ext cx="7315200" cy="27003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66" name="Google Shape;266;g13d5a981091_0_870:notes"/>
          <p:cNvSpPr txBox="1"/>
          <p:nvPr>
            <p:ph idx="12" type="sldNum"/>
          </p:nvPr>
        </p:nvSpPr>
        <p:spPr>
          <a:xfrm>
            <a:off x="5179484" y="6513910"/>
            <a:ext cx="3962400" cy="3441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g13d5a981091_0_876:notes"/>
          <p:cNvSpPr txBox="1"/>
          <p:nvPr>
            <p:ph idx="1" type="body"/>
          </p:nvPr>
        </p:nvSpPr>
        <p:spPr>
          <a:xfrm>
            <a:off x="914400" y="3300412"/>
            <a:ext cx="7315200" cy="27003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72" name="Google Shape;272;g13d5a981091_0_876:notes"/>
          <p:cNvSpPr/>
          <p:nvPr>
            <p:ph idx="2" type="sldImg"/>
          </p:nvPr>
        </p:nvSpPr>
        <p:spPr>
          <a:xfrm>
            <a:off x="2514600" y="857250"/>
            <a:ext cx="4114800" cy="23145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 name="Shape 55"/>
        <p:cNvGrpSpPr/>
        <p:nvPr/>
      </p:nvGrpSpPr>
      <p:grpSpPr>
        <a:xfrm>
          <a:off x="0" y="0"/>
          <a:ext cx="0" cy="0"/>
          <a:chOff x="0" y="0"/>
          <a:chExt cx="0" cy="0"/>
        </a:xfrm>
      </p:grpSpPr>
      <p:sp>
        <p:nvSpPr>
          <p:cNvPr id="56" name="Google Shape;56;g17d9fd07dbf_0_5:notes"/>
          <p:cNvSpPr/>
          <p:nvPr>
            <p:ph idx="2" type="sldImg"/>
          </p:nvPr>
        </p:nvSpPr>
        <p:spPr>
          <a:xfrm>
            <a:off x="2514600" y="857250"/>
            <a:ext cx="4114800" cy="2314500"/>
          </a:xfrm>
          <a:custGeom>
            <a:rect b="b" l="l" r="r" t="t"/>
            <a:pathLst>
              <a:path extrusionOk="0" h="120000" w="120000">
                <a:moveTo>
                  <a:pt x="0" y="0"/>
                </a:moveTo>
                <a:lnTo>
                  <a:pt x="120000" y="0"/>
                </a:lnTo>
                <a:lnTo>
                  <a:pt x="120000" y="120000"/>
                </a:lnTo>
                <a:lnTo>
                  <a:pt x="0" y="120000"/>
                </a:lnTo>
                <a:close/>
              </a:path>
            </a:pathLst>
          </a:custGeom>
        </p:spPr>
      </p:sp>
      <p:sp>
        <p:nvSpPr>
          <p:cNvPr id="57" name="Google Shape;57;g17d9fd07dbf_0_5:notes"/>
          <p:cNvSpPr txBox="1"/>
          <p:nvPr>
            <p:ph idx="1" type="body"/>
          </p:nvPr>
        </p:nvSpPr>
        <p:spPr>
          <a:xfrm>
            <a:off x="914400" y="3300412"/>
            <a:ext cx="7315200" cy="2700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8" name="Google Shape;58;g17d9fd07dbf_0_5:notes"/>
          <p:cNvSpPr txBox="1"/>
          <p:nvPr>
            <p:ph idx="12" type="sldNum"/>
          </p:nvPr>
        </p:nvSpPr>
        <p:spPr>
          <a:xfrm>
            <a:off x="5179484" y="6513910"/>
            <a:ext cx="3962400" cy="3441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g104f7abbb21_0_0:notes"/>
          <p:cNvSpPr/>
          <p:nvPr>
            <p:ph idx="2" type="sldImg"/>
          </p:nvPr>
        </p:nvSpPr>
        <p:spPr>
          <a:xfrm>
            <a:off x="2514600" y="857250"/>
            <a:ext cx="4114800" cy="2314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8" name="Google Shape;278;g104f7abbb21_0_0:notes"/>
          <p:cNvSpPr txBox="1"/>
          <p:nvPr>
            <p:ph idx="1" type="body"/>
          </p:nvPr>
        </p:nvSpPr>
        <p:spPr>
          <a:xfrm>
            <a:off x="914400" y="3300412"/>
            <a:ext cx="7315200" cy="27003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79" name="Google Shape;279;g104f7abbb21_0_0:notes"/>
          <p:cNvSpPr txBox="1"/>
          <p:nvPr>
            <p:ph idx="12" type="sldNum"/>
          </p:nvPr>
        </p:nvSpPr>
        <p:spPr>
          <a:xfrm>
            <a:off x="5179484" y="6513910"/>
            <a:ext cx="3962400" cy="3441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g13d5a981091_0_881:notes"/>
          <p:cNvSpPr/>
          <p:nvPr>
            <p:ph idx="2" type="sldImg"/>
          </p:nvPr>
        </p:nvSpPr>
        <p:spPr>
          <a:xfrm>
            <a:off x="2514600" y="857250"/>
            <a:ext cx="4114800" cy="2314500"/>
          </a:xfrm>
          <a:custGeom>
            <a:rect b="b" l="l" r="r" t="t"/>
            <a:pathLst>
              <a:path extrusionOk="0" h="120000" w="120000">
                <a:moveTo>
                  <a:pt x="0" y="0"/>
                </a:moveTo>
                <a:lnTo>
                  <a:pt x="120000" y="0"/>
                </a:lnTo>
                <a:lnTo>
                  <a:pt x="120000" y="120000"/>
                </a:lnTo>
                <a:lnTo>
                  <a:pt x="0" y="120000"/>
                </a:lnTo>
                <a:close/>
              </a:path>
            </a:pathLst>
          </a:custGeom>
        </p:spPr>
      </p:sp>
      <p:sp>
        <p:nvSpPr>
          <p:cNvPr id="285" name="Google Shape;285;g13d5a981091_0_881:notes"/>
          <p:cNvSpPr txBox="1"/>
          <p:nvPr>
            <p:ph idx="1" type="body"/>
          </p:nvPr>
        </p:nvSpPr>
        <p:spPr>
          <a:xfrm>
            <a:off x="914400" y="3300412"/>
            <a:ext cx="7315200" cy="2700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6" name="Google Shape;286;g13d5a981091_0_881:notes"/>
          <p:cNvSpPr txBox="1"/>
          <p:nvPr>
            <p:ph idx="12" type="sldNum"/>
          </p:nvPr>
        </p:nvSpPr>
        <p:spPr>
          <a:xfrm>
            <a:off x="5179484" y="6513910"/>
            <a:ext cx="3962400" cy="3441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g13d5a981091_0_888:notes"/>
          <p:cNvSpPr/>
          <p:nvPr>
            <p:ph idx="2" type="sldImg"/>
          </p:nvPr>
        </p:nvSpPr>
        <p:spPr>
          <a:xfrm>
            <a:off x="2514600" y="857250"/>
            <a:ext cx="4114800" cy="2314500"/>
          </a:xfrm>
          <a:custGeom>
            <a:rect b="b" l="l" r="r" t="t"/>
            <a:pathLst>
              <a:path extrusionOk="0" h="120000" w="120000">
                <a:moveTo>
                  <a:pt x="0" y="0"/>
                </a:moveTo>
                <a:lnTo>
                  <a:pt x="120000" y="0"/>
                </a:lnTo>
                <a:lnTo>
                  <a:pt x="120000" y="120000"/>
                </a:lnTo>
                <a:lnTo>
                  <a:pt x="0" y="120000"/>
                </a:lnTo>
                <a:close/>
              </a:path>
            </a:pathLst>
          </a:custGeom>
        </p:spPr>
      </p:sp>
      <p:sp>
        <p:nvSpPr>
          <p:cNvPr id="293" name="Google Shape;293;g13d5a981091_0_888:notes"/>
          <p:cNvSpPr txBox="1"/>
          <p:nvPr>
            <p:ph idx="1" type="body"/>
          </p:nvPr>
        </p:nvSpPr>
        <p:spPr>
          <a:xfrm>
            <a:off x="914400" y="3300412"/>
            <a:ext cx="7315200" cy="2700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4" name="Google Shape;294;g13d5a981091_0_888:notes"/>
          <p:cNvSpPr txBox="1"/>
          <p:nvPr>
            <p:ph idx="12" type="sldNum"/>
          </p:nvPr>
        </p:nvSpPr>
        <p:spPr>
          <a:xfrm>
            <a:off x="5179484" y="6513910"/>
            <a:ext cx="3962400" cy="3441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g13d5a981091_0_894:notes"/>
          <p:cNvSpPr/>
          <p:nvPr>
            <p:ph idx="2" type="sldImg"/>
          </p:nvPr>
        </p:nvSpPr>
        <p:spPr>
          <a:xfrm>
            <a:off x="2514600" y="857250"/>
            <a:ext cx="4114800" cy="2314500"/>
          </a:xfrm>
          <a:custGeom>
            <a:rect b="b" l="l" r="r" t="t"/>
            <a:pathLst>
              <a:path extrusionOk="0" h="120000" w="120000">
                <a:moveTo>
                  <a:pt x="0" y="0"/>
                </a:moveTo>
                <a:lnTo>
                  <a:pt x="120000" y="0"/>
                </a:lnTo>
                <a:lnTo>
                  <a:pt x="120000" y="120000"/>
                </a:lnTo>
                <a:lnTo>
                  <a:pt x="0" y="120000"/>
                </a:lnTo>
                <a:close/>
              </a:path>
            </a:pathLst>
          </a:custGeom>
        </p:spPr>
      </p:sp>
      <p:sp>
        <p:nvSpPr>
          <p:cNvPr id="300" name="Google Shape;300;g13d5a981091_0_894:notes"/>
          <p:cNvSpPr txBox="1"/>
          <p:nvPr>
            <p:ph idx="1" type="body"/>
          </p:nvPr>
        </p:nvSpPr>
        <p:spPr>
          <a:xfrm>
            <a:off x="914400" y="3300412"/>
            <a:ext cx="7315200" cy="2700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1" name="Google Shape;301;g13d5a981091_0_894:notes"/>
          <p:cNvSpPr txBox="1"/>
          <p:nvPr>
            <p:ph idx="12" type="sldNum"/>
          </p:nvPr>
        </p:nvSpPr>
        <p:spPr>
          <a:xfrm>
            <a:off x="5179484" y="6513910"/>
            <a:ext cx="3962400" cy="3441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5" name="Shape 305"/>
        <p:cNvGrpSpPr/>
        <p:nvPr/>
      </p:nvGrpSpPr>
      <p:grpSpPr>
        <a:xfrm>
          <a:off x="0" y="0"/>
          <a:ext cx="0" cy="0"/>
          <a:chOff x="0" y="0"/>
          <a:chExt cx="0" cy="0"/>
        </a:xfrm>
      </p:grpSpPr>
      <p:sp>
        <p:nvSpPr>
          <p:cNvPr id="306" name="Google Shape;306;g13d5a981091_0_901:notes"/>
          <p:cNvSpPr/>
          <p:nvPr>
            <p:ph idx="2" type="sldImg"/>
          </p:nvPr>
        </p:nvSpPr>
        <p:spPr>
          <a:xfrm>
            <a:off x="2514600" y="857250"/>
            <a:ext cx="4114800" cy="2314500"/>
          </a:xfrm>
          <a:custGeom>
            <a:rect b="b" l="l" r="r" t="t"/>
            <a:pathLst>
              <a:path extrusionOk="0" h="120000" w="120000">
                <a:moveTo>
                  <a:pt x="0" y="0"/>
                </a:moveTo>
                <a:lnTo>
                  <a:pt x="120000" y="0"/>
                </a:lnTo>
                <a:lnTo>
                  <a:pt x="120000" y="120000"/>
                </a:lnTo>
                <a:lnTo>
                  <a:pt x="0" y="120000"/>
                </a:lnTo>
                <a:close/>
              </a:path>
            </a:pathLst>
          </a:custGeom>
        </p:spPr>
      </p:sp>
      <p:sp>
        <p:nvSpPr>
          <p:cNvPr id="307" name="Google Shape;307;g13d5a981091_0_901:notes"/>
          <p:cNvSpPr txBox="1"/>
          <p:nvPr>
            <p:ph idx="1" type="body"/>
          </p:nvPr>
        </p:nvSpPr>
        <p:spPr>
          <a:xfrm>
            <a:off x="914400" y="3300412"/>
            <a:ext cx="7315200" cy="2700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8" name="Google Shape;308;g13d5a981091_0_901:notes"/>
          <p:cNvSpPr txBox="1"/>
          <p:nvPr>
            <p:ph idx="12" type="sldNum"/>
          </p:nvPr>
        </p:nvSpPr>
        <p:spPr>
          <a:xfrm>
            <a:off x="5179484" y="6513910"/>
            <a:ext cx="3962400" cy="3441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2" name="Shape 312"/>
        <p:cNvGrpSpPr/>
        <p:nvPr/>
      </p:nvGrpSpPr>
      <p:grpSpPr>
        <a:xfrm>
          <a:off x="0" y="0"/>
          <a:ext cx="0" cy="0"/>
          <a:chOff x="0" y="0"/>
          <a:chExt cx="0" cy="0"/>
        </a:xfrm>
      </p:grpSpPr>
      <p:sp>
        <p:nvSpPr>
          <p:cNvPr id="313" name="Google Shape;313;g13d5a981091_0_913:notes"/>
          <p:cNvSpPr/>
          <p:nvPr>
            <p:ph idx="2" type="sldImg"/>
          </p:nvPr>
        </p:nvSpPr>
        <p:spPr>
          <a:xfrm>
            <a:off x="2514600" y="857250"/>
            <a:ext cx="4114800" cy="2314500"/>
          </a:xfrm>
          <a:custGeom>
            <a:rect b="b" l="l" r="r" t="t"/>
            <a:pathLst>
              <a:path extrusionOk="0" h="120000" w="120000">
                <a:moveTo>
                  <a:pt x="0" y="0"/>
                </a:moveTo>
                <a:lnTo>
                  <a:pt x="120000" y="0"/>
                </a:lnTo>
                <a:lnTo>
                  <a:pt x="120000" y="120000"/>
                </a:lnTo>
                <a:lnTo>
                  <a:pt x="0" y="120000"/>
                </a:lnTo>
                <a:close/>
              </a:path>
            </a:pathLst>
          </a:custGeom>
        </p:spPr>
      </p:sp>
      <p:sp>
        <p:nvSpPr>
          <p:cNvPr id="314" name="Google Shape;314;g13d5a981091_0_913:notes"/>
          <p:cNvSpPr txBox="1"/>
          <p:nvPr>
            <p:ph idx="1" type="body"/>
          </p:nvPr>
        </p:nvSpPr>
        <p:spPr>
          <a:xfrm>
            <a:off x="914400" y="3300412"/>
            <a:ext cx="7315200" cy="2700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5" name="Google Shape;315;g13d5a981091_0_913:notes"/>
          <p:cNvSpPr txBox="1"/>
          <p:nvPr>
            <p:ph idx="12" type="sldNum"/>
          </p:nvPr>
        </p:nvSpPr>
        <p:spPr>
          <a:xfrm>
            <a:off x="5179484" y="6513910"/>
            <a:ext cx="3962400" cy="3441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g104f7abbb21_0_315:notes"/>
          <p:cNvSpPr txBox="1"/>
          <p:nvPr>
            <p:ph idx="1" type="body"/>
          </p:nvPr>
        </p:nvSpPr>
        <p:spPr>
          <a:xfrm>
            <a:off x="914400" y="3300412"/>
            <a:ext cx="7315200" cy="2700338"/>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21" name="Google Shape;321;g104f7abbb21_0_315:notes"/>
          <p:cNvSpPr/>
          <p:nvPr>
            <p:ph idx="2" type="sldImg"/>
          </p:nvPr>
        </p:nvSpPr>
        <p:spPr>
          <a:xfrm>
            <a:off x="2514600" y="857250"/>
            <a:ext cx="4114800" cy="2314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g258b7c1efa5_5_6:notes"/>
          <p:cNvSpPr/>
          <p:nvPr>
            <p:ph idx="2" type="sldImg"/>
          </p:nvPr>
        </p:nvSpPr>
        <p:spPr>
          <a:xfrm>
            <a:off x="2514600" y="857250"/>
            <a:ext cx="4114800" cy="2314500"/>
          </a:xfrm>
          <a:custGeom>
            <a:rect b="b" l="l" r="r" t="t"/>
            <a:pathLst>
              <a:path extrusionOk="0" h="120000" w="120000">
                <a:moveTo>
                  <a:pt x="0" y="0"/>
                </a:moveTo>
                <a:lnTo>
                  <a:pt x="120000" y="0"/>
                </a:lnTo>
                <a:lnTo>
                  <a:pt x="120000" y="120000"/>
                </a:lnTo>
                <a:lnTo>
                  <a:pt x="0" y="120000"/>
                </a:lnTo>
                <a:close/>
              </a:path>
            </a:pathLst>
          </a:custGeom>
        </p:spPr>
      </p:sp>
      <p:sp>
        <p:nvSpPr>
          <p:cNvPr id="327" name="Google Shape;327;g258b7c1efa5_5_6:notes"/>
          <p:cNvSpPr txBox="1"/>
          <p:nvPr>
            <p:ph idx="1" type="body"/>
          </p:nvPr>
        </p:nvSpPr>
        <p:spPr>
          <a:xfrm>
            <a:off x="914400" y="3300412"/>
            <a:ext cx="7315200" cy="2700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8" name="Google Shape;328;g258b7c1efa5_5_6:notes"/>
          <p:cNvSpPr txBox="1"/>
          <p:nvPr>
            <p:ph idx="12" type="sldNum"/>
          </p:nvPr>
        </p:nvSpPr>
        <p:spPr>
          <a:xfrm>
            <a:off x="5179484" y="6513910"/>
            <a:ext cx="3962400" cy="3441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g104f7abbb21_0_95:notes"/>
          <p:cNvSpPr txBox="1"/>
          <p:nvPr>
            <p:ph idx="1" type="body"/>
          </p:nvPr>
        </p:nvSpPr>
        <p:spPr>
          <a:xfrm>
            <a:off x="914400" y="3300412"/>
            <a:ext cx="7315200" cy="2700338"/>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34" name="Google Shape;334;g104f7abbb21_0_95:notes"/>
          <p:cNvSpPr/>
          <p:nvPr>
            <p:ph idx="2" type="sldImg"/>
          </p:nvPr>
        </p:nvSpPr>
        <p:spPr>
          <a:xfrm>
            <a:off x="2514600" y="857250"/>
            <a:ext cx="4114800" cy="2314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g240f655603b_0_1:notes"/>
          <p:cNvSpPr/>
          <p:nvPr>
            <p:ph idx="2" type="sldImg"/>
          </p:nvPr>
        </p:nvSpPr>
        <p:spPr>
          <a:xfrm>
            <a:off x="2514600" y="857250"/>
            <a:ext cx="4114800" cy="2314500"/>
          </a:xfrm>
          <a:custGeom>
            <a:rect b="b" l="l" r="r" t="t"/>
            <a:pathLst>
              <a:path extrusionOk="0" h="120000" w="120000">
                <a:moveTo>
                  <a:pt x="0" y="0"/>
                </a:moveTo>
                <a:lnTo>
                  <a:pt x="120000" y="0"/>
                </a:lnTo>
                <a:lnTo>
                  <a:pt x="120000" y="120000"/>
                </a:lnTo>
                <a:lnTo>
                  <a:pt x="0" y="120000"/>
                </a:lnTo>
                <a:close/>
              </a:path>
            </a:pathLst>
          </a:custGeom>
        </p:spPr>
      </p:sp>
      <p:sp>
        <p:nvSpPr>
          <p:cNvPr id="64" name="Google Shape;64;g240f655603b_0_1:notes"/>
          <p:cNvSpPr txBox="1"/>
          <p:nvPr>
            <p:ph idx="1" type="body"/>
          </p:nvPr>
        </p:nvSpPr>
        <p:spPr>
          <a:xfrm>
            <a:off x="914400" y="3300412"/>
            <a:ext cx="7315200" cy="2700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5" name="Google Shape;65;g240f655603b_0_1:notes"/>
          <p:cNvSpPr txBox="1"/>
          <p:nvPr>
            <p:ph idx="12" type="sldNum"/>
          </p:nvPr>
        </p:nvSpPr>
        <p:spPr>
          <a:xfrm>
            <a:off x="5179484" y="6513910"/>
            <a:ext cx="3962400" cy="3441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 name="Shape 70"/>
        <p:cNvGrpSpPr/>
        <p:nvPr/>
      </p:nvGrpSpPr>
      <p:grpSpPr>
        <a:xfrm>
          <a:off x="0" y="0"/>
          <a:ext cx="0" cy="0"/>
          <a:chOff x="0" y="0"/>
          <a:chExt cx="0" cy="0"/>
        </a:xfrm>
      </p:grpSpPr>
      <p:sp>
        <p:nvSpPr>
          <p:cNvPr id="71" name="Google Shape;71;g13d5a981091_0_945:notes"/>
          <p:cNvSpPr/>
          <p:nvPr>
            <p:ph idx="2" type="sldImg"/>
          </p:nvPr>
        </p:nvSpPr>
        <p:spPr>
          <a:xfrm>
            <a:off x="2514600" y="857250"/>
            <a:ext cx="4114800" cy="2314500"/>
          </a:xfrm>
          <a:custGeom>
            <a:rect b="b" l="l" r="r" t="t"/>
            <a:pathLst>
              <a:path extrusionOk="0" h="120000" w="120000">
                <a:moveTo>
                  <a:pt x="0" y="0"/>
                </a:moveTo>
                <a:lnTo>
                  <a:pt x="120000" y="0"/>
                </a:lnTo>
                <a:lnTo>
                  <a:pt x="120000" y="120000"/>
                </a:lnTo>
                <a:lnTo>
                  <a:pt x="0" y="120000"/>
                </a:lnTo>
                <a:close/>
              </a:path>
            </a:pathLst>
          </a:custGeom>
        </p:spPr>
      </p:sp>
      <p:sp>
        <p:nvSpPr>
          <p:cNvPr id="72" name="Google Shape;72;g13d5a981091_0_945:notes"/>
          <p:cNvSpPr txBox="1"/>
          <p:nvPr>
            <p:ph idx="1" type="body"/>
          </p:nvPr>
        </p:nvSpPr>
        <p:spPr>
          <a:xfrm>
            <a:off x="914400" y="3300412"/>
            <a:ext cx="7315200" cy="2700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3" name="Google Shape;73;g13d5a981091_0_945:notes"/>
          <p:cNvSpPr txBox="1"/>
          <p:nvPr>
            <p:ph idx="12" type="sldNum"/>
          </p:nvPr>
        </p:nvSpPr>
        <p:spPr>
          <a:xfrm>
            <a:off x="5179484" y="6513910"/>
            <a:ext cx="3962400" cy="3441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g240f655603b_0_194:notes"/>
          <p:cNvSpPr/>
          <p:nvPr>
            <p:ph idx="2" type="sldImg"/>
          </p:nvPr>
        </p:nvSpPr>
        <p:spPr>
          <a:xfrm>
            <a:off x="2514600" y="857250"/>
            <a:ext cx="4114800" cy="2314500"/>
          </a:xfrm>
          <a:custGeom>
            <a:rect b="b" l="l" r="r" t="t"/>
            <a:pathLst>
              <a:path extrusionOk="0" h="120000" w="120000">
                <a:moveTo>
                  <a:pt x="0" y="0"/>
                </a:moveTo>
                <a:lnTo>
                  <a:pt x="120000" y="0"/>
                </a:lnTo>
                <a:lnTo>
                  <a:pt x="120000" y="120000"/>
                </a:lnTo>
                <a:lnTo>
                  <a:pt x="0" y="120000"/>
                </a:lnTo>
                <a:close/>
              </a:path>
            </a:pathLst>
          </a:custGeom>
        </p:spPr>
      </p:sp>
      <p:sp>
        <p:nvSpPr>
          <p:cNvPr id="88" name="Google Shape;88;g240f655603b_0_194:notes"/>
          <p:cNvSpPr txBox="1"/>
          <p:nvPr>
            <p:ph idx="1" type="body"/>
          </p:nvPr>
        </p:nvSpPr>
        <p:spPr>
          <a:xfrm>
            <a:off x="914400" y="3300412"/>
            <a:ext cx="7315200" cy="2700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9" name="Google Shape;89;g240f655603b_0_194:notes"/>
          <p:cNvSpPr txBox="1"/>
          <p:nvPr>
            <p:ph idx="12" type="sldNum"/>
          </p:nvPr>
        </p:nvSpPr>
        <p:spPr>
          <a:xfrm>
            <a:off x="5179484" y="6513910"/>
            <a:ext cx="3962400" cy="3441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g240f655603b_0_155:notes"/>
          <p:cNvSpPr/>
          <p:nvPr>
            <p:ph idx="2" type="sldImg"/>
          </p:nvPr>
        </p:nvSpPr>
        <p:spPr>
          <a:xfrm>
            <a:off x="2514600" y="857250"/>
            <a:ext cx="4114800" cy="2314500"/>
          </a:xfrm>
          <a:custGeom>
            <a:rect b="b" l="l" r="r" t="t"/>
            <a:pathLst>
              <a:path extrusionOk="0" h="120000" w="120000">
                <a:moveTo>
                  <a:pt x="0" y="0"/>
                </a:moveTo>
                <a:lnTo>
                  <a:pt x="120000" y="0"/>
                </a:lnTo>
                <a:lnTo>
                  <a:pt x="120000" y="120000"/>
                </a:lnTo>
                <a:lnTo>
                  <a:pt x="0" y="120000"/>
                </a:lnTo>
                <a:close/>
              </a:path>
            </a:pathLst>
          </a:custGeom>
        </p:spPr>
      </p:sp>
      <p:sp>
        <p:nvSpPr>
          <p:cNvPr id="95" name="Google Shape;95;g240f655603b_0_155:notes"/>
          <p:cNvSpPr txBox="1"/>
          <p:nvPr>
            <p:ph idx="1" type="body"/>
          </p:nvPr>
        </p:nvSpPr>
        <p:spPr>
          <a:xfrm>
            <a:off x="914400" y="3300412"/>
            <a:ext cx="7315200" cy="2700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6" name="Google Shape;96;g240f655603b_0_155:notes"/>
          <p:cNvSpPr txBox="1"/>
          <p:nvPr>
            <p:ph idx="12" type="sldNum"/>
          </p:nvPr>
        </p:nvSpPr>
        <p:spPr>
          <a:xfrm>
            <a:off x="5179484" y="6513910"/>
            <a:ext cx="3962400" cy="3441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240f655603b_0_163:notes"/>
          <p:cNvSpPr/>
          <p:nvPr>
            <p:ph idx="2" type="sldImg"/>
          </p:nvPr>
        </p:nvSpPr>
        <p:spPr>
          <a:xfrm>
            <a:off x="2514600" y="857250"/>
            <a:ext cx="4114800" cy="23145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240f655603b_0_163:notes"/>
          <p:cNvSpPr txBox="1"/>
          <p:nvPr>
            <p:ph idx="1" type="body"/>
          </p:nvPr>
        </p:nvSpPr>
        <p:spPr>
          <a:xfrm>
            <a:off x="914400" y="3300412"/>
            <a:ext cx="7315200" cy="2700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3" name="Google Shape;103;g240f655603b_0_163:notes"/>
          <p:cNvSpPr txBox="1"/>
          <p:nvPr>
            <p:ph idx="12" type="sldNum"/>
          </p:nvPr>
        </p:nvSpPr>
        <p:spPr>
          <a:xfrm>
            <a:off x="5179484" y="6513910"/>
            <a:ext cx="3962400" cy="3441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240f655603b_0_170:notes"/>
          <p:cNvSpPr/>
          <p:nvPr>
            <p:ph idx="2" type="sldImg"/>
          </p:nvPr>
        </p:nvSpPr>
        <p:spPr>
          <a:xfrm>
            <a:off x="2514600" y="857250"/>
            <a:ext cx="4114800" cy="2314500"/>
          </a:xfrm>
          <a:custGeom>
            <a:rect b="b" l="l" r="r" t="t"/>
            <a:pathLst>
              <a:path extrusionOk="0" h="120000" w="120000">
                <a:moveTo>
                  <a:pt x="0" y="0"/>
                </a:moveTo>
                <a:lnTo>
                  <a:pt x="120000" y="0"/>
                </a:lnTo>
                <a:lnTo>
                  <a:pt x="120000" y="120000"/>
                </a:lnTo>
                <a:lnTo>
                  <a:pt x="0" y="120000"/>
                </a:lnTo>
                <a:close/>
              </a:path>
            </a:pathLst>
          </a:custGeom>
        </p:spPr>
      </p:sp>
      <p:sp>
        <p:nvSpPr>
          <p:cNvPr id="110" name="Google Shape;110;g240f655603b_0_170:notes"/>
          <p:cNvSpPr txBox="1"/>
          <p:nvPr>
            <p:ph idx="1" type="body"/>
          </p:nvPr>
        </p:nvSpPr>
        <p:spPr>
          <a:xfrm>
            <a:off x="914400" y="3300412"/>
            <a:ext cx="7315200" cy="2700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1" name="Google Shape;111;g240f655603b_0_170:notes"/>
          <p:cNvSpPr txBox="1"/>
          <p:nvPr>
            <p:ph idx="12" type="sldNum"/>
          </p:nvPr>
        </p:nvSpPr>
        <p:spPr>
          <a:xfrm>
            <a:off x="5179484" y="6513910"/>
            <a:ext cx="3962400" cy="3441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6.png"/><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gradFill>
          <a:gsLst>
            <a:gs pos="0">
              <a:srgbClr val="0A2246"/>
            </a:gs>
            <a:gs pos="100000">
              <a:srgbClr val="1D4886"/>
            </a:gs>
          </a:gsLst>
          <a:lin ang="5400000" scaled="0"/>
        </a:gradFill>
      </p:bgPr>
    </p:bg>
    <p:spTree>
      <p:nvGrpSpPr>
        <p:cNvPr id="15" name="Shape 15"/>
        <p:cNvGrpSpPr/>
        <p:nvPr/>
      </p:nvGrpSpPr>
      <p:grpSpPr>
        <a:xfrm>
          <a:off x="0" y="0"/>
          <a:ext cx="0" cy="0"/>
          <a:chOff x="0" y="0"/>
          <a:chExt cx="0" cy="0"/>
        </a:xfrm>
      </p:grpSpPr>
      <p:pic>
        <p:nvPicPr>
          <p:cNvPr id="16" name="Google Shape;16;p25"/>
          <p:cNvPicPr preferRelativeResize="0"/>
          <p:nvPr/>
        </p:nvPicPr>
        <p:blipFill rotWithShape="1">
          <a:blip r:embed="rId2">
            <a:alphaModFix amt="60000"/>
          </a:blip>
          <a:srcRect b="0" l="46601" r="7599" t="2654"/>
          <a:stretch/>
        </p:blipFill>
        <p:spPr>
          <a:xfrm>
            <a:off x="-1" y="3509963"/>
            <a:ext cx="3146679" cy="3358083"/>
          </a:xfrm>
          <a:prstGeom prst="rect">
            <a:avLst/>
          </a:prstGeom>
          <a:noFill/>
          <a:ln>
            <a:noFill/>
          </a:ln>
        </p:spPr>
      </p:pic>
      <p:pic>
        <p:nvPicPr>
          <p:cNvPr id="17" name="Google Shape;17;p25"/>
          <p:cNvPicPr preferRelativeResize="0"/>
          <p:nvPr/>
        </p:nvPicPr>
        <p:blipFill rotWithShape="1">
          <a:blip r:embed="rId3">
            <a:alphaModFix/>
          </a:blip>
          <a:srcRect b="1155" l="21877" r="21683" t="94162"/>
          <a:stretch/>
        </p:blipFill>
        <p:spPr>
          <a:xfrm>
            <a:off x="3510723" y="6456981"/>
            <a:ext cx="5170554" cy="321506"/>
          </a:xfrm>
          <a:prstGeom prst="rect">
            <a:avLst/>
          </a:prstGeom>
          <a:noFill/>
          <a:ln>
            <a:noFill/>
          </a:ln>
        </p:spPr>
      </p:pic>
      <p:sp>
        <p:nvSpPr>
          <p:cNvPr id="18" name="Google Shape;18;p25"/>
          <p:cNvSpPr txBox="1"/>
          <p:nvPr>
            <p:ph type="ctrTitle"/>
          </p:nvPr>
        </p:nvSpPr>
        <p:spPr>
          <a:xfrm>
            <a:off x="914400" y="1537252"/>
            <a:ext cx="10363200" cy="1972711"/>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lt1"/>
              </a:buClr>
              <a:buSzPts val="6000"/>
              <a:buFont typeface="Exo"/>
              <a:buNone/>
              <a:defRPr sz="6000">
                <a:solidFill>
                  <a:schemeClr val="lt1"/>
                </a:solidFill>
                <a:latin typeface="Exo"/>
                <a:ea typeface="Exo"/>
                <a:cs typeface="Exo"/>
                <a:sym typeface="Exo"/>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25"/>
          <p:cNvSpPr txBox="1"/>
          <p:nvPr>
            <p:ph idx="1" type="subTitle"/>
          </p:nvPr>
        </p:nvSpPr>
        <p:spPr>
          <a:xfrm>
            <a:off x="1524000" y="3750365"/>
            <a:ext cx="9144000" cy="1507435"/>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lt1"/>
              </a:buClr>
              <a:buSzPts val="2400"/>
              <a:buNone/>
              <a:defRPr sz="2400">
                <a:solidFill>
                  <a:schemeClr val="lt1"/>
                </a:solidFill>
                <a:latin typeface="Exo"/>
                <a:ea typeface="Exo"/>
                <a:cs typeface="Exo"/>
                <a:sym typeface="Exo"/>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0" name="Google Shape;20;p25"/>
          <p:cNvSpPr txBox="1"/>
          <p:nvPr>
            <p:ph idx="10" type="dt"/>
          </p:nvPr>
        </p:nvSpPr>
        <p:spPr>
          <a:xfrm>
            <a:off x="767523" y="5653019"/>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25"/>
          <p:cNvSpPr txBox="1"/>
          <p:nvPr>
            <p:ph idx="11" type="ftr"/>
          </p:nvPr>
        </p:nvSpPr>
        <p:spPr>
          <a:xfrm>
            <a:off x="4038600" y="5653019"/>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25"/>
          <p:cNvSpPr txBox="1"/>
          <p:nvPr>
            <p:ph idx="12" type="sldNum"/>
          </p:nvPr>
        </p:nvSpPr>
        <p:spPr>
          <a:xfrm>
            <a:off x="8681277" y="5653019"/>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23" name="Google Shape;23;p25"/>
          <p:cNvSpPr txBox="1"/>
          <p:nvPr/>
        </p:nvSpPr>
        <p:spPr>
          <a:xfrm>
            <a:off x="6852481" y="465853"/>
            <a:ext cx="2419627" cy="83099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600"/>
              <a:buFont typeface="Arial"/>
              <a:buNone/>
            </a:pPr>
            <a:r>
              <a:rPr b="0" i="0" lang="en-US" sz="1600" u="none" cap="none" strike="noStrike">
                <a:solidFill>
                  <a:srgbClr val="FFC000"/>
                </a:solidFill>
                <a:latin typeface="Exo"/>
                <a:ea typeface="Exo"/>
                <a:cs typeface="Exo"/>
                <a:sym typeface="Exo"/>
              </a:rPr>
              <a:t>UNIVERSITAS MUHAMMADIYAH SIDOARJO</a:t>
            </a:r>
            <a:endParaRPr b="0" i="0" sz="1400" u="none" cap="none" strike="noStrike">
              <a:solidFill>
                <a:srgbClr val="000000"/>
              </a:solidFill>
              <a:latin typeface="Arial"/>
              <a:ea typeface="Arial"/>
              <a:cs typeface="Arial"/>
              <a:sym typeface="Arial"/>
            </a:endParaRPr>
          </a:p>
        </p:txBody>
      </p:sp>
      <p:pic>
        <p:nvPicPr>
          <p:cNvPr id="24" name="Google Shape;24;p25"/>
          <p:cNvPicPr preferRelativeResize="0"/>
          <p:nvPr/>
        </p:nvPicPr>
        <p:blipFill rotWithShape="1">
          <a:blip r:embed="rId4">
            <a:alphaModFix/>
          </a:blip>
          <a:srcRect b="0" l="0" r="0" t="0"/>
          <a:stretch/>
        </p:blipFill>
        <p:spPr>
          <a:xfrm>
            <a:off x="9575247" y="226794"/>
            <a:ext cx="2187844" cy="1005222"/>
          </a:xfrm>
          <a:prstGeom prst="rect">
            <a:avLst/>
          </a:prstGeom>
          <a:noFill/>
          <a:ln>
            <a:noFill/>
          </a:ln>
        </p:spPr>
      </p:pic>
      <p:cxnSp>
        <p:nvCxnSpPr>
          <p:cNvPr id="25" name="Google Shape;25;p25"/>
          <p:cNvCxnSpPr/>
          <p:nvPr/>
        </p:nvCxnSpPr>
        <p:spPr>
          <a:xfrm>
            <a:off x="9372600" y="465853"/>
            <a:ext cx="0" cy="830997"/>
          </a:xfrm>
          <a:prstGeom prst="straightConnector1">
            <a:avLst/>
          </a:prstGeom>
          <a:noFill/>
          <a:ln cap="flat" cmpd="sng" w="28575">
            <a:solidFill>
              <a:srgbClr val="FFC000"/>
            </a:solidFill>
            <a:prstDash val="solid"/>
            <a:miter lim="800000"/>
            <a:headEnd len="sm" w="sm" type="none"/>
            <a:tailEnd len="sm" w="sm" type="none"/>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26" name="Shape 26"/>
        <p:cNvGrpSpPr/>
        <p:nvPr/>
      </p:nvGrpSpPr>
      <p:grpSpPr>
        <a:xfrm>
          <a:off x="0" y="0"/>
          <a:ext cx="0" cy="0"/>
          <a:chOff x="0" y="0"/>
          <a:chExt cx="0" cy="0"/>
        </a:xfrm>
      </p:grpSpPr>
      <p:pic>
        <p:nvPicPr>
          <p:cNvPr id="27" name="Google Shape;27;p26"/>
          <p:cNvPicPr preferRelativeResize="0"/>
          <p:nvPr/>
        </p:nvPicPr>
        <p:blipFill rotWithShape="1">
          <a:blip r:embed="rId2">
            <a:alphaModFix/>
          </a:blip>
          <a:srcRect b="0" l="0" r="0" t="23661"/>
          <a:stretch/>
        </p:blipFill>
        <p:spPr>
          <a:xfrm>
            <a:off x="144674" y="314231"/>
            <a:ext cx="11830877" cy="6466395"/>
          </a:xfrm>
          <a:prstGeom prst="rect">
            <a:avLst/>
          </a:prstGeom>
          <a:noFill/>
          <a:ln>
            <a:noFill/>
          </a:ln>
        </p:spPr>
      </p:pic>
      <p:sp>
        <p:nvSpPr>
          <p:cNvPr id="28" name="Google Shape;28;p26"/>
          <p:cNvSpPr txBox="1"/>
          <p:nvPr>
            <p:ph type="title"/>
          </p:nvPr>
        </p:nvSpPr>
        <p:spPr>
          <a:xfrm>
            <a:off x="166758" y="113336"/>
            <a:ext cx="11830877" cy="1042123"/>
          </a:xfrm>
          <a:prstGeom prst="rect">
            <a:avLst/>
          </a:prstGeom>
          <a:solidFill>
            <a:srgbClr val="1B4685"/>
          </a:solid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lt1"/>
              </a:buClr>
              <a:buSzPts val="4400"/>
              <a:buFont typeface="Exo"/>
              <a:buNone/>
              <a:defRPr>
                <a:solidFill>
                  <a:schemeClr val="lt1"/>
                </a:solidFill>
                <a:latin typeface="Exo"/>
                <a:ea typeface="Exo"/>
                <a:cs typeface="Exo"/>
                <a:sym typeface="Exo"/>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26"/>
          <p:cNvSpPr txBox="1"/>
          <p:nvPr>
            <p:ph idx="10" type="dt"/>
          </p:nvPr>
        </p:nvSpPr>
        <p:spPr>
          <a:xfrm>
            <a:off x="10323511" y="6341719"/>
            <a:ext cx="1179375"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26"/>
          <p:cNvSpPr txBox="1"/>
          <p:nvPr>
            <p:ph idx="11" type="ftr"/>
          </p:nvPr>
        </p:nvSpPr>
        <p:spPr>
          <a:xfrm>
            <a:off x="4024796" y="5963342"/>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26"/>
          <p:cNvSpPr txBox="1"/>
          <p:nvPr>
            <p:ph idx="1" type="body"/>
          </p:nvPr>
        </p:nvSpPr>
        <p:spPr>
          <a:xfrm>
            <a:off x="166758" y="1238732"/>
            <a:ext cx="11830877" cy="5089734"/>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dk1"/>
              </a:buClr>
              <a:buSzPts val="2800"/>
              <a:buChar char="•"/>
              <a:defRPr>
                <a:latin typeface="Century Gothic"/>
                <a:ea typeface="Century Gothic"/>
                <a:cs typeface="Century Gothic"/>
                <a:sym typeface="Century Gothic"/>
              </a:defRPr>
            </a:lvl1pPr>
            <a:lvl2pPr indent="-381000" lvl="1" marL="914400" algn="l">
              <a:lnSpc>
                <a:spcPct val="90000"/>
              </a:lnSpc>
              <a:spcBef>
                <a:spcPts val="500"/>
              </a:spcBef>
              <a:spcAft>
                <a:spcPts val="0"/>
              </a:spcAft>
              <a:buClr>
                <a:schemeClr val="dk1"/>
              </a:buClr>
              <a:buSzPts val="2400"/>
              <a:buChar char="•"/>
              <a:defRPr>
                <a:latin typeface="Century Gothic"/>
                <a:ea typeface="Century Gothic"/>
                <a:cs typeface="Century Gothic"/>
                <a:sym typeface="Century Gothic"/>
              </a:defRPr>
            </a:lvl2pPr>
            <a:lvl3pPr indent="-355600" lvl="2" marL="1371600" algn="l">
              <a:lnSpc>
                <a:spcPct val="90000"/>
              </a:lnSpc>
              <a:spcBef>
                <a:spcPts val="500"/>
              </a:spcBef>
              <a:spcAft>
                <a:spcPts val="0"/>
              </a:spcAft>
              <a:buClr>
                <a:schemeClr val="dk1"/>
              </a:buClr>
              <a:buSzPts val="2000"/>
              <a:buChar char="•"/>
              <a:defRPr>
                <a:latin typeface="Century Gothic"/>
                <a:ea typeface="Century Gothic"/>
                <a:cs typeface="Century Gothic"/>
                <a:sym typeface="Century Gothic"/>
              </a:defRPr>
            </a:lvl3pPr>
            <a:lvl4pPr indent="-342900" lvl="3" marL="1828800" algn="l">
              <a:lnSpc>
                <a:spcPct val="90000"/>
              </a:lnSpc>
              <a:spcBef>
                <a:spcPts val="500"/>
              </a:spcBef>
              <a:spcAft>
                <a:spcPts val="0"/>
              </a:spcAft>
              <a:buClr>
                <a:schemeClr val="dk1"/>
              </a:buClr>
              <a:buSzPts val="1800"/>
              <a:buChar char="•"/>
              <a:defRPr>
                <a:latin typeface="Century Gothic"/>
                <a:ea typeface="Century Gothic"/>
                <a:cs typeface="Century Gothic"/>
                <a:sym typeface="Century Gothic"/>
              </a:defRPr>
            </a:lvl4pPr>
            <a:lvl5pPr indent="-342900" lvl="4" marL="2286000" algn="l">
              <a:lnSpc>
                <a:spcPct val="90000"/>
              </a:lnSpc>
              <a:spcBef>
                <a:spcPts val="500"/>
              </a:spcBef>
              <a:spcAft>
                <a:spcPts val="0"/>
              </a:spcAft>
              <a:buClr>
                <a:schemeClr val="dk1"/>
              </a:buClr>
              <a:buSzPts val="1800"/>
              <a:buChar char="•"/>
              <a:defRPr>
                <a:latin typeface="Century Gothic"/>
                <a:ea typeface="Century Gothic"/>
                <a:cs typeface="Century Gothic"/>
                <a:sym typeface="Century Gothic"/>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26"/>
          <p:cNvSpPr txBox="1"/>
          <p:nvPr/>
        </p:nvSpPr>
        <p:spPr>
          <a:xfrm>
            <a:off x="11427239" y="6332228"/>
            <a:ext cx="522356" cy="365125"/>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888888"/>
                </a:solidFill>
                <a:latin typeface="Calibri"/>
                <a:ea typeface="Calibri"/>
                <a:cs typeface="Calibri"/>
                <a:sym typeface="Calibri"/>
              </a:rPr>
              <a:t>‹#›</a:t>
            </a:fld>
            <a:endParaRPr b="0" i="0" sz="1200" u="none" cap="none" strike="noStrike">
              <a:solidFill>
                <a:srgbClr val="888888"/>
              </a:solidFill>
              <a:latin typeface="Calibri"/>
              <a:ea typeface="Calibri"/>
              <a:cs typeface="Calibri"/>
              <a:sym typeface="Calibri"/>
            </a:endParaRPr>
          </a:p>
        </p:txBody>
      </p:sp>
      <p:pic>
        <p:nvPicPr>
          <p:cNvPr id="33" name="Google Shape;33;p26"/>
          <p:cNvPicPr preferRelativeResize="0"/>
          <p:nvPr/>
        </p:nvPicPr>
        <p:blipFill rotWithShape="1">
          <a:blip r:embed="rId3">
            <a:alphaModFix/>
          </a:blip>
          <a:srcRect b="0" l="47997" r="7599" t="2654"/>
          <a:stretch/>
        </p:blipFill>
        <p:spPr>
          <a:xfrm flipH="1">
            <a:off x="10198953" y="4248292"/>
            <a:ext cx="1993047" cy="2538961"/>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bg>
      <p:bgPr>
        <a:solidFill>
          <a:srgbClr val="0A2246"/>
        </a:solidFill>
      </p:bgPr>
    </p:bg>
    <p:spTree>
      <p:nvGrpSpPr>
        <p:cNvPr id="34" name="Shape 34"/>
        <p:cNvGrpSpPr/>
        <p:nvPr/>
      </p:nvGrpSpPr>
      <p:grpSpPr>
        <a:xfrm>
          <a:off x="0" y="0"/>
          <a:ext cx="0" cy="0"/>
          <a:chOff x="0" y="0"/>
          <a:chExt cx="0" cy="0"/>
        </a:xfrm>
      </p:grpSpPr>
      <p:pic>
        <p:nvPicPr>
          <p:cNvPr id="35" name="Google Shape;35;p27"/>
          <p:cNvPicPr preferRelativeResize="0"/>
          <p:nvPr/>
        </p:nvPicPr>
        <p:blipFill rotWithShape="1">
          <a:blip r:embed="rId2">
            <a:alphaModFix/>
          </a:blip>
          <a:srcRect b="0" l="0" r="0" t="0"/>
          <a:stretch/>
        </p:blipFill>
        <p:spPr>
          <a:xfrm>
            <a:off x="4106779" y="2515037"/>
            <a:ext cx="3978442" cy="1827926"/>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1" type="obj">
  <p:cSld name="OBJECT">
    <p:spTree>
      <p:nvGrpSpPr>
        <p:cNvPr id="36" name="Shape 36"/>
        <p:cNvGrpSpPr/>
        <p:nvPr/>
      </p:nvGrpSpPr>
      <p:grpSpPr>
        <a:xfrm>
          <a:off x="0" y="0"/>
          <a:ext cx="0" cy="0"/>
          <a:chOff x="0" y="0"/>
          <a:chExt cx="0" cy="0"/>
        </a:xfrm>
      </p:grpSpPr>
      <p:sp>
        <p:nvSpPr>
          <p:cNvPr id="37" name="Google Shape;37;g13d5a981091_0_833"/>
          <p:cNvSpPr txBox="1"/>
          <p:nvPr>
            <p:ph type="title"/>
          </p:nvPr>
        </p:nvSpPr>
        <p:spPr>
          <a:xfrm>
            <a:off x="1097280" y="286603"/>
            <a:ext cx="10058400" cy="1450800"/>
          </a:xfrm>
          <a:prstGeom prst="rect">
            <a:avLst/>
          </a:prstGeom>
          <a:noFill/>
          <a:ln>
            <a:noFill/>
          </a:ln>
        </p:spPr>
        <p:txBody>
          <a:bodyPr anchorCtr="0" anchor="b" bIns="45700" lIns="91425" spcFirstLastPara="1" rIns="91425" wrap="square" tIns="45700">
            <a:normAutofit/>
          </a:bodyPr>
          <a:lstStyle>
            <a:lvl1pPr lvl="0" rtl="0" algn="l">
              <a:lnSpc>
                <a:spcPct val="85000"/>
              </a:lnSpc>
              <a:spcBef>
                <a:spcPts val="0"/>
              </a:spcBef>
              <a:spcAft>
                <a:spcPts val="0"/>
              </a:spcAft>
              <a:buClr>
                <a:srgbClr val="3F3F3F"/>
              </a:buClr>
              <a:buSzPts val="4800"/>
              <a:buFont typeface="Calibri"/>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38" name="Google Shape;38;g13d5a981091_0_833"/>
          <p:cNvSpPr txBox="1"/>
          <p:nvPr>
            <p:ph idx="1" type="body"/>
          </p:nvPr>
        </p:nvSpPr>
        <p:spPr>
          <a:xfrm>
            <a:off x="1097280" y="1845734"/>
            <a:ext cx="10058400" cy="4023300"/>
          </a:xfrm>
          <a:prstGeom prst="rect">
            <a:avLst/>
          </a:prstGeom>
          <a:noFill/>
          <a:ln>
            <a:noFill/>
          </a:ln>
        </p:spPr>
        <p:txBody>
          <a:bodyPr anchorCtr="0" anchor="t" bIns="45700" lIns="0" spcFirstLastPara="1" rIns="0" wrap="square" tIns="45700">
            <a:normAutofit/>
          </a:bodyPr>
          <a:lstStyle>
            <a:lvl1pPr indent="-342900" lvl="0" marL="457200" rtl="0" algn="l">
              <a:lnSpc>
                <a:spcPct val="90000"/>
              </a:lnSpc>
              <a:spcBef>
                <a:spcPts val="1200"/>
              </a:spcBef>
              <a:spcAft>
                <a:spcPts val="0"/>
              </a:spcAft>
              <a:buSzPts val="1800"/>
              <a:buChar char="•"/>
              <a:defRPr/>
            </a:lvl1pPr>
            <a:lvl2pPr indent="-342900" lvl="1" marL="914400" rtl="0" algn="l">
              <a:lnSpc>
                <a:spcPct val="90000"/>
              </a:lnSpc>
              <a:spcBef>
                <a:spcPts val="200"/>
              </a:spcBef>
              <a:spcAft>
                <a:spcPts val="0"/>
              </a:spcAft>
              <a:buSzPts val="1800"/>
              <a:buChar char="•"/>
              <a:defRPr/>
            </a:lvl2pPr>
            <a:lvl3pPr indent="-342900" lvl="2" marL="1371600" rtl="0" algn="l">
              <a:lnSpc>
                <a:spcPct val="90000"/>
              </a:lnSpc>
              <a:spcBef>
                <a:spcPts val="400"/>
              </a:spcBef>
              <a:spcAft>
                <a:spcPts val="0"/>
              </a:spcAft>
              <a:buSzPts val="1800"/>
              <a:buChar char="•"/>
              <a:defRPr/>
            </a:lvl3pPr>
            <a:lvl4pPr indent="-342900" lvl="3" marL="1828800" rtl="0" algn="l">
              <a:lnSpc>
                <a:spcPct val="90000"/>
              </a:lnSpc>
              <a:spcBef>
                <a:spcPts val="400"/>
              </a:spcBef>
              <a:spcAft>
                <a:spcPts val="0"/>
              </a:spcAft>
              <a:buSzPts val="1800"/>
              <a:buChar char="•"/>
              <a:defRPr/>
            </a:lvl4pPr>
            <a:lvl5pPr indent="-342900" lvl="4" marL="2286000" rtl="0" algn="l">
              <a:lnSpc>
                <a:spcPct val="90000"/>
              </a:lnSpc>
              <a:spcBef>
                <a:spcPts val="400"/>
              </a:spcBef>
              <a:spcAft>
                <a:spcPts val="0"/>
              </a:spcAft>
              <a:buSzPts val="1800"/>
              <a:buChar char="•"/>
              <a:defRPr/>
            </a:lvl5pPr>
            <a:lvl6pPr indent="-342900" lvl="5" marL="2743200" rtl="0" algn="l">
              <a:lnSpc>
                <a:spcPct val="90000"/>
              </a:lnSpc>
              <a:spcBef>
                <a:spcPts val="400"/>
              </a:spcBef>
              <a:spcAft>
                <a:spcPts val="0"/>
              </a:spcAft>
              <a:buSzPts val="1800"/>
              <a:buChar char="•"/>
              <a:defRPr/>
            </a:lvl6pPr>
            <a:lvl7pPr indent="-342900" lvl="6" marL="3200400" rtl="0" algn="l">
              <a:lnSpc>
                <a:spcPct val="90000"/>
              </a:lnSpc>
              <a:spcBef>
                <a:spcPts val="400"/>
              </a:spcBef>
              <a:spcAft>
                <a:spcPts val="0"/>
              </a:spcAft>
              <a:buSzPts val="1800"/>
              <a:buChar char="•"/>
              <a:defRPr/>
            </a:lvl7pPr>
            <a:lvl8pPr indent="-342900" lvl="7" marL="3657600" rtl="0" algn="l">
              <a:lnSpc>
                <a:spcPct val="90000"/>
              </a:lnSpc>
              <a:spcBef>
                <a:spcPts val="400"/>
              </a:spcBef>
              <a:spcAft>
                <a:spcPts val="0"/>
              </a:spcAft>
              <a:buSzPts val="1800"/>
              <a:buChar char="•"/>
              <a:defRPr/>
            </a:lvl8pPr>
            <a:lvl9pPr indent="-342900" lvl="8" marL="4114800" rtl="0" algn="l">
              <a:lnSpc>
                <a:spcPct val="90000"/>
              </a:lnSpc>
              <a:spcBef>
                <a:spcPts val="400"/>
              </a:spcBef>
              <a:spcAft>
                <a:spcPts val="400"/>
              </a:spcAft>
              <a:buSzPts val="1800"/>
              <a:buChar char="•"/>
              <a:defRPr/>
            </a:lvl9pPr>
          </a:lstStyle>
          <a:p/>
        </p:txBody>
      </p:sp>
      <p:sp>
        <p:nvSpPr>
          <p:cNvPr id="39" name="Google Shape;39;g13d5a981091_0_833"/>
          <p:cNvSpPr txBox="1"/>
          <p:nvPr>
            <p:ph idx="10" type="dt"/>
          </p:nvPr>
        </p:nvSpPr>
        <p:spPr>
          <a:xfrm>
            <a:off x="1097280" y="6459785"/>
            <a:ext cx="24723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40" name="Google Shape;40;g13d5a981091_0_833"/>
          <p:cNvSpPr txBox="1"/>
          <p:nvPr>
            <p:ph idx="11" type="ftr"/>
          </p:nvPr>
        </p:nvSpPr>
        <p:spPr>
          <a:xfrm>
            <a:off x="3686185" y="6459785"/>
            <a:ext cx="48228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41" name="Google Shape;41;g13d5a981091_0_833"/>
          <p:cNvSpPr txBox="1"/>
          <p:nvPr>
            <p:ph idx="12" type="sldNum"/>
          </p:nvPr>
        </p:nvSpPr>
        <p:spPr>
          <a:xfrm>
            <a:off x="9900458" y="6459785"/>
            <a:ext cx="13119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24"/>
          <p:cNvSpPr txBox="1"/>
          <p:nvPr>
            <p:ph type="title"/>
          </p:nvPr>
        </p:nvSpPr>
        <p:spPr>
          <a:xfrm>
            <a:off x="838200" y="365127"/>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Exo"/>
              <a:buNone/>
              <a:defRPr b="0" i="0" sz="4400" u="none" cap="none" strike="noStrike">
                <a:solidFill>
                  <a:schemeClr val="dk1"/>
                </a:solidFill>
                <a:latin typeface="Exo"/>
                <a:ea typeface="Exo"/>
                <a:cs typeface="Exo"/>
                <a:sym typeface="Exo"/>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2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entury Gothic"/>
                <a:ea typeface="Century Gothic"/>
                <a:cs typeface="Century Gothic"/>
                <a:sym typeface="Century Gothic"/>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entury Gothic"/>
                <a:ea typeface="Century Gothic"/>
                <a:cs typeface="Century Gothic"/>
                <a:sym typeface="Century Gothic"/>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24"/>
          <p:cNvSpPr txBox="1"/>
          <p:nvPr>
            <p:ph idx="10" type="dt"/>
          </p:nvPr>
        </p:nvSpPr>
        <p:spPr>
          <a:xfrm>
            <a:off x="838200" y="6356352"/>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24"/>
          <p:cNvSpPr txBox="1"/>
          <p:nvPr>
            <p:ph idx="11" type="ftr"/>
          </p:nvPr>
        </p:nvSpPr>
        <p:spPr>
          <a:xfrm>
            <a:off x="4038600" y="6356352"/>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24"/>
          <p:cNvSpPr txBox="1"/>
          <p:nvPr>
            <p:ph idx="12" type="sldNum"/>
          </p:nvPr>
        </p:nvSpPr>
        <p:spPr>
          <a:xfrm>
            <a:off x="8610600" y="6356352"/>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8.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8.png"/><Relationship Id="rId4" Type="http://schemas.openxmlformats.org/officeDocument/2006/relationships/image" Target="../media/image14.png"/><Relationship Id="rId9" Type="http://schemas.openxmlformats.org/officeDocument/2006/relationships/image" Target="../media/image9.png"/><Relationship Id="rId5" Type="http://schemas.openxmlformats.org/officeDocument/2006/relationships/image" Target="../media/image23.png"/><Relationship Id="rId6" Type="http://schemas.openxmlformats.org/officeDocument/2006/relationships/image" Target="../media/image19.png"/><Relationship Id="rId7" Type="http://schemas.openxmlformats.org/officeDocument/2006/relationships/image" Target="../media/image13.png"/><Relationship Id="rId8" Type="http://schemas.openxmlformats.org/officeDocument/2006/relationships/image" Target="../media/image1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3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0.pn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hyperlink" Target="https://linktr.ee/perpusumsida" TargetMode="External"/><Relationship Id="rId4" Type="http://schemas.openxmlformats.org/officeDocument/2006/relationships/image" Target="../media/image20.png"/><Relationship Id="rId5" Type="http://schemas.openxmlformats.org/officeDocument/2006/relationships/image" Target="../media/image24.png"/><Relationship Id="rId6" Type="http://schemas.openxmlformats.org/officeDocument/2006/relationships/image" Target="../media/image2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s://s.id/PedomanSkripsiFBHIS2022" TargetMode="External"/><Relationship Id="rId4" Type="http://schemas.openxmlformats.org/officeDocument/2006/relationships/hyperlink" Target="https://docs.google.com/document/d/1hlBjSzklvZg4-q0qW_i4H6TrByHe_nP_/edit?usp=sharing&amp;ouid=103189399999841803885&amp;rtpof=true&amp;sd=true" TargetMode="External"/><Relationship Id="rId5" Type="http://schemas.openxmlformats.org/officeDocument/2006/relationships/hyperlink" Target="https://archive.umsida.ac.id/index.php/archive/tutorial" TargetMode="External"/><Relationship Id="rId6" Type="http://schemas.openxmlformats.org/officeDocument/2006/relationships/hyperlink" Target="https://drive.google.com/drive/folders/1TtFjIE4i2yT28d1YV6A_ld1nrnfCV0jN"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2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hyperlink" Target="https://www.zotero.org/google-docs/?vzuc3T" TargetMode="External"/><Relationship Id="rId4" Type="http://schemas.openxmlformats.org/officeDocument/2006/relationships/hyperlink" Target="https://www.zotero.org/google-docs/?DBtROW" TargetMode="External"/><Relationship Id="rId5" Type="http://schemas.openxmlformats.org/officeDocument/2006/relationships/hyperlink" Target="https://www.zotero.org/google-docs/?lTzCiq" TargetMode="External"/><Relationship Id="rId6" Type="http://schemas.openxmlformats.org/officeDocument/2006/relationships/hyperlink" Target="https://www.zotero.org/google-docs/?ToXm7p"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2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28.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gradFill>
          <a:gsLst>
            <a:gs pos="0">
              <a:srgbClr val="0A2246"/>
            </a:gs>
            <a:gs pos="31000">
              <a:srgbClr val="0A2246"/>
            </a:gs>
            <a:gs pos="100000">
              <a:srgbClr val="1B4685"/>
            </a:gs>
          </a:gsLst>
          <a:lin ang="5400000" scaled="0"/>
        </a:gradFill>
      </p:bgPr>
    </p:bg>
    <p:spTree>
      <p:nvGrpSpPr>
        <p:cNvPr id="45" name="Shape 45"/>
        <p:cNvGrpSpPr/>
        <p:nvPr/>
      </p:nvGrpSpPr>
      <p:grpSpPr>
        <a:xfrm>
          <a:off x="0" y="0"/>
          <a:ext cx="0" cy="0"/>
          <a:chOff x="0" y="0"/>
          <a:chExt cx="0" cy="0"/>
        </a:xfrm>
      </p:grpSpPr>
      <p:sp>
        <p:nvSpPr>
          <p:cNvPr id="46" name="Google Shape;46;p1"/>
          <p:cNvSpPr txBox="1"/>
          <p:nvPr>
            <p:ph type="ctrTitle"/>
          </p:nvPr>
        </p:nvSpPr>
        <p:spPr>
          <a:xfrm>
            <a:off x="727522" y="1204686"/>
            <a:ext cx="10736956" cy="2489009"/>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lt1"/>
              </a:buClr>
              <a:buSzPts val="6000"/>
              <a:buFont typeface="Exo"/>
              <a:buNone/>
            </a:pPr>
            <a:r>
              <a:rPr lang="en-US"/>
              <a:t>Standar Penulisan Karya Tulis Ilmiah</a:t>
            </a:r>
            <a:endParaRPr>
              <a:latin typeface="Exo"/>
              <a:ea typeface="Exo"/>
              <a:cs typeface="Exo"/>
              <a:sym typeface="Exo"/>
            </a:endParaRPr>
          </a:p>
        </p:txBody>
      </p:sp>
      <p:sp>
        <p:nvSpPr>
          <p:cNvPr id="47" name="Google Shape;47;p1"/>
          <p:cNvSpPr txBox="1"/>
          <p:nvPr>
            <p:ph idx="1" type="subTitle"/>
          </p:nvPr>
        </p:nvSpPr>
        <p:spPr>
          <a:xfrm>
            <a:off x="1714500" y="3693695"/>
            <a:ext cx="8763000" cy="1085044"/>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rgbClr val="F2F2F2"/>
              </a:buClr>
              <a:buSzPts val="2400"/>
              <a:buNone/>
            </a:pPr>
            <a:r>
              <a:rPr lang="en-US">
                <a:solidFill>
                  <a:srgbClr val="F2F2F2"/>
                </a:solidFill>
                <a:latin typeface="Exo"/>
                <a:ea typeface="Exo"/>
                <a:cs typeface="Exo"/>
                <a:sym typeface="Exo"/>
              </a:rPr>
              <a:t>Oleh:</a:t>
            </a:r>
            <a:endParaRPr>
              <a:solidFill>
                <a:srgbClr val="F2F2F2"/>
              </a:solidFill>
              <a:latin typeface="Exo"/>
              <a:ea typeface="Exo"/>
              <a:cs typeface="Exo"/>
              <a:sym typeface="Exo"/>
            </a:endParaRPr>
          </a:p>
          <a:p>
            <a:pPr indent="0" lvl="0" marL="0" rtl="0" algn="ctr">
              <a:lnSpc>
                <a:spcPct val="90000"/>
              </a:lnSpc>
              <a:spcBef>
                <a:spcPts val="0"/>
              </a:spcBef>
              <a:spcAft>
                <a:spcPts val="0"/>
              </a:spcAft>
              <a:buClr>
                <a:srgbClr val="F2F2F2"/>
              </a:buClr>
              <a:buSzPts val="2400"/>
              <a:buNone/>
            </a:pPr>
            <a:r>
              <a:rPr lang="en-US">
                <a:solidFill>
                  <a:srgbClr val="F2F2F2"/>
                </a:solidFill>
              </a:rPr>
              <a:t>Mochammad Tanzil Multazam, M.Kn.</a:t>
            </a:r>
            <a:endParaRPr>
              <a:solidFill>
                <a:srgbClr val="F2F2F2"/>
              </a:solidFill>
            </a:endParaRPr>
          </a:p>
          <a:p>
            <a:pPr indent="0" lvl="0" marL="0" rtl="0" algn="ctr">
              <a:lnSpc>
                <a:spcPct val="90000"/>
              </a:lnSpc>
              <a:spcBef>
                <a:spcPts val="1000"/>
              </a:spcBef>
              <a:spcAft>
                <a:spcPts val="0"/>
              </a:spcAft>
              <a:buClr>
                <a:schemeClr val="dk1"/>
              </a:buClr>
              <a:buSzPts val="1100"/>
              <a:buFont typeface="Arial"/>
              <a:buNone/>
            </a:pPr>
            <a:r>
              <a:rPr lang="en-US"/>
              <a:t>https://orcid.org/0000-0002-6373-1199</a:t>
            </a:r>
            <a:endParaRPr/>
          </a:p>
          <a:p>
            <a:pPr indent="0" lvl="0" marL="0" rtl="0" algn="ctr">
              <a:lnSpc>
                <a:spcPct val="90000"/>
              </a:lnSpc>
              <a:spcBef>
                <a:spcPts val="1000"/>
              </a:spcBef>
              <a:spcAft>
                <a:spcPts val="0"/>
              </a:spcAft>
              <a:buClr>
                <a:schemeClr val="dk1"/>
              </a:buClr>
              <a:buSzPts val="1100"/>
              <a:buFont typeface="Arial"/>
              <a:buNone/>
            </a:pPr>
            <a:r>
              <a:rPr lang="en-US"/>
              <a:t>Universitas Muhammadiyah Sidoarjo</a:t>
            </a:r>
            <a:endParaRPr/>
          </a:p>
          <a:p>
            <a:pPr indent="0" lvl="0" marL="0" rtl="0" algn="ctr">
              <a:lnSpc>
                <a:spcPct val="90000"/>
              </a:lnSpc>
              <a:spcBef>
                <a:spcPts val="1000"/>
              </a:spcBef>
              <a:spcAft>
                <a:spcPts val="0"/>
              </a:spcAft>
              <a:buClr>
                <a:schemeClr val="dk1"/>
              </a:buClr>
              <a:buSzPts val="1100"/>
              <a:buNone/>
            </a:pPr>
            <a:r>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g240f655603b_0_200"/>
          <p:cNvSpPr txBox="1"/>
          <p:nvPr>
            <p:ph type="title"/>
          </p:nvPr>
        </p:nvSpPr>
        <p:spPr>
          <a:xfrm>
            <a:off x="166758" y="113336"/>
            <a:ext cx="11830800" cy="1042200"/>
          </a:xfrm>
          <a:prstGeom prst="rect">
            <a:avLst/>
          </a:prstGeom>
          <a:solidFill>
            <a:srgbClr val="1B4685"/>
          </a:solid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SzPts val="3960"/>
              <a:buNone/>
            </a:pPr>
            <a:r>
              <a:rPr lang="en-US" sz="3160"/>
              <a:t>Promosi KI pada IG: https://www.instagram.com/perpusumsida</a:t>
            </a:r>
            <a:endParaRPr sz="3160"/>
          </a:p>
        </p:txBody>
      </p:sp>
      <p:sp>
        <p:nvSpPr>
          <p:cNvPr id="122" name="Google Shape;122;g240f655603b_0_200"/>
          <p:cNvSpPr txBox="1"/>
          <p:nvPr>
            <p:ph idx="1" type="body"/>
          </p:nvPr>
        </p:nvSpPr>
        <p:spPr>
          <a:xfrm>
            <a:off x="166758" y="1238732"/>
            <a:ext cx="11830800" cy="50898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000"/>
              </a:spcBef>
              <a:spcAft>
                <a:spcPts val="0"/>
              </a:spcAft>
              <a:buSzPts val="2800"/>
              <a:buNone/>
            </a:pPr>
            <a:r>
              <a:t/>
            </a:r>
            <a:endParaRPr/>
          </a:p>
        </p:txBody>
      </p:sp>
      <p:pic>
        <p:nvPicPr>
          <p:cNvPr id="123" name="Google Shape;123;g240f655603b_0_200"/>
          <p:cNvPicPr preferRelativeResize="0"/>
          <p:nvPr/>
        </p:nvPicPr>
        <p:blipFill rotWithShape="1">
          <a:blip r:embed="rId3">
            <a:alphaModFix/>
          </a:blip>
          <a:srcRect b="0" l="0" r="0" t="0"/>
          <a:stretch/>
        </p:blipFill>
        <p:spPr>
          <a:xfrm>
            <a:off x="7576027" y="1033475"/>
            <a:ext cx="4477900" cy="4791050"/>
          </a:xfrm>
          <a:prstGeom prst="rect">
            <a:avLst/>
          </a:prstGeom>
          <a:noFill/>
          <a:ln>
            <a:noFill/>
          </a:ln>
        </p:spPr>
      </p:pic>
      <p:pic>
        <p:nvPicPr>
          <p:cNvPr id="124" name="Google Shape;124;g240f655603b_0_200"/>
          <p:cNvPicPr preferRelativeResize="0"/>
          <p:nvPr/>
        </p:nvPicPr>
        <p:blipFill rotWithShape="1">
          <a:blip r:embed="rId4">
            <a:alphaModFix/>
          </a:blip>
          <a:srcRect b="0" l="0" r="0" t="0"/>
          <a:stretch/>
        </p:blipFill>
        <p:spPr>
          <a:xfrm>
            <a:off x="166750" y="955400"/>
            <a:ext cx="7409275" cy="494719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g240f655603b_0_208"/>
          <p:cNvSpPr txBox="1"/>
          <p:nvPr>
            <p:ph type="title"/>
          </p:nvPr>
        </p:nvSpPr>
        <p:spPr>
          <a:xfrm>
            <a:off x="166754" y="113325"/>
            <a:ext cx="5247000" cy="1042200"/>
          </a:xfrm>
          <a:prstGeom prst="rect">
            <a:avLst/>
          </a:prstGeom>
        </p:spPr>
        <p:txBody>
          <a:bodyPr anchorCtr="0" anchor="ctr" bIns="45700" lIns="91425" spcFirstLastPara="1" rIns="91425" wrap="square" tIns="45700">
            <a:normAutofit fontScale="90000"/>
          </a:bodyPr>
          <a:lstStyle/>
          <a:p>
            <a:pPr indent="0" lvl="0" marL="0" rtl="0" algn="ctr">
              <a:spcBef>
                <a:spcPts val="0"/>
              </a:spcBef>
              <a:spcAft>
                <a:spcPts val="0"/>
              </a:spcAft>
              <a:buNone/>
            </a:pPr>
            <a:r>
              <a:rPr lang="en-US"/>
              <a:t>Video pada Youtube Perpustakaan</a:t>
            </a:r>
            <a:endParaRPr/>
          </a:p>
        </p:txBody>
      </p:sp>
      <p:sp>
        <p:nvSpPr>
          <p:cNvPr id="131" name="Google Shape;131;g240f655603b_0_208"/>
          <p:cNvSpPr txBox="1"/>
          <p:nvPr>
            <p:ph idx="1" type="body"/>
          </p:nvPr>
        </p:nvSpPr>
        <p:spPr>
          <a:xfrm>
            <a:off x="129250" y="2633150"/>
            <a:ext cx="5322000" cy="855900"/>
          </a:xfrm>
          <a:prstGeom prst="rect">
            <a:avLst/>
          </a:prstGeom>
        </p:spPr>
        <p:txBody>
          <a:bodyPr anchorCtr="0" anchor="t" bIns="45700" lIns="91425" spcFirstLastPara="1" rIns="91425" wrap="square" tIns="45700">
            <a:normAutofit lnSpcReduction="10000"/>
          </a:bodyPr>
          <a:lstStyle/>
          <a:p>
            <a:pPr indent="0" lvl="0" marL="0" rtl="0" algn="l">
              <a:spcBef>
                <a:spcPts val="1000"/>
              </a:spcBef>
              <a:spcAft>
                <a:spcPts val="0"/>
              </a:spcAft>
              <a:buNone/>
            </a:pPr>
            <a:r>
              <a:rPr lang="en-US"/>
              <a:t>https://www.youtube.com/@UMSIDALibrary</a:t>
            </a:r>
            <a:endParaRPr/>
          </a:p>
        </p:txBody>
      </p:sp>
      <p:pic>
        <p:nvPicPr>
          <p:cNvPr id="132" name="Google Shape;132;g240f655603b_0_208"/>
          <p:cNvPicPr preferRelativeResize="0"/>
          <p:nvPr/>
        </p:nvPicPr>
        <p:blipFill>
          <a:blip r:embed="rId3">
            <a:alphaModFix/>
          </a:blip>
          <a:stretch>
            <a:fillRect/>
          </a:stretch>
        </p:blipFill>
        <p:spPr>
          <a:xfrm>
            <a:off x="5488804" y="0"/>
            <a:ext cx="6703193" cy="685800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g240f655603b_0_187"/>
          <p:cNvSpPr txBox="1"/>
          <p:nvPr>
            <p:ph type="title"/>
          </p:nvPr>
        </p:nvSpPr>
        <p:spPr>
          <a:xfrm>
            <a:off x="166755" y="113325"/>
            <a:ext cx="4144500" cy="10422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US"/>
              <a:t>Archive</a:t>
            </a:r>
            <a:endParaRPr/>
          </a:p>
        </p:txBody>
      </p:sp>
      <p:sp>
        <p:nvSpPr>
          <p:cNvPr id="139" name="Google Shape;139;g240f655603b_0_187"/>
          <p:cNvSpPr txBox="1"/>
          <p:nvPr>
            <p:ph idx="1" type="body"/>
          </p:nvPr>
        </p:nvSpPr>
        <p:spPr>
          <a:xfrm>
            <a:off x="166758" y="1238732"/>
            <a:ext cx="11830800" cy="50898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t/>
            </a:r>
            <a:endParaRPr/>
          </a:p>
        </p:txBody>
      </p:sp>
      <p:pic>
        <p:nvPicPr>
          <p:cNvPr id="140" name="Google Shape;140;g240f655603b_0_187"/>
          <p:cNvPicPr preferRelativeResize="0"/>
          <p:nvPr/>
        </p:nvPicPr>
        <p:blipFill>
          <a:blip r:embed="rId3">
            <a:alphaModFix/>
          </a:blip>
          <a:stretch>
            <a:fillRect/>
          </a:stretch>
        </p:blipFill>
        <p:spPr>
          <a:xfrm>
            <a:off x="4210050" y="0"/>
            <a:ext cx="7981950" cy="61722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g240f655603b_0_215"/>
          <p:cNvSpPr txBox="1"/>
          <p:nvPr>
            <p:ph type="title"/>
          </p:nvPr>
        </p:nvSpPr>
        <p:spPr>
          <a:xfrm>
            <a:off x="166758" y="113336"/>
            <a:ext cx="11830800" cy="1042200"/>
          </a:xfrm>
          <a:prstGeom prst="rect">
            <a:avLst/>
          </a:prstGeom>
        </p:spPr>
        <p:txBody>
          <a:bodyPr anchorCtr="0" anchor="ctr" bIns="45700" lIns="91425" spcFirstLastPara="1" rIns="91425" wrap="square" tIns="45700">
            <a:normAutofit fontScale="90000"/>
          </a:bodyPr>
          <a:lstStyle/>
          <a:p>
            <a:pPr indent="0" lvl="0" marL="0" rtl="0" algn="ctr">
              <a:spcBef>
                <a:spcPts val="0"/>
              </a:spcBef>
              <a:spcAft>
                <a:spcPts val="0"/>
              </a:spcAft>
              <a:buNone/>
            </a:pPr>
            <a:r>
              <a:rPr lang="en-US"/>
              <a:t>Syarat WISUDA : Bukti Terbit </a:t>
            </a:r>
            <a:endParaRPr/>
          </a:p>
          <a:p>
            <a:pPr indent="0" lvl="0" marL="0" rtl="0" algn="ctr">
              <a:spcBef>
                <a:spcPts val="0"/>
              </a:spcBef>
              <a:spcAft>
                <a:spcPts val="0"/>
              </a:spcAft>
              <a:buNone/>
            </a:pPr>
            <a:r>
              <a:rPr lang="en-US"/>
              <a:t>Jurnal Luaran MHS Umsida</a:t>
            </a:r>
            <a:endParaRPr/>
          </a:p>
        </p:txBody>
      </p:sp>
      <p:sp>
        <p:nvSpPr>
          <p:cNvPr id="147" name="Google Shape;147;g240f655603b_0_215"/>
          <p:cNvSpPr txBox="1"/>
          <p:nvPr>
            <p:ph idx="1" type="body"/>
          </p:nvPr>
        </p:nvSpPr>
        <p:spPr>
          <a:xfrm>
            <a:off x="166758" y="1238732"/>
            <a:ext cx="11830800" cy="50898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t/>
            </a:r>
            <a:endParaRPr/>
          </a:p>
        </p:txBody>
      </p:sp>
      <p:pic>
        <p:nvPicPr>
          <p:cNvPr id="148" name="Google Shape;148;g240f655603b_0_215"/>
          <p:cNvPicPr preferRelativeResize="0"/>
          <p:nvPr/>
        </p:nvPicPr>
        <p:blipFill>
          <a:blip r:embed="rId3">
            <a:alphaModFix/>
          </a:blip>
          <a:stretch>
            <a:fillRect/>
          </a:stretch>
        </p:blipFill>
        <p:spPr>
          <a:xfrm>
            <a:off x="5201813" y="2824600"/>
            <a:ext cx="1552575" cy="2171700"/>
          </a:xfrm>
          <a:prstGeom prst="rect">
            <a:avLst/>
          </a:prstGeom>
          <a:noFill/>
          <a:ln>
            <a:noFill/>
          </a:ln>
        </p:spPr>
      </p:pic>
      <p:pic>
        <p:nvPicPr>
          <p:cNvPr id="149" name="Google Shape;149;g240f655603b_0_215"/>
          <p:cNvPicPr preferRelativeResize="0"/>
          <p:nvPr/>
        </p:nvPicPr>
        <p:blipFill>
          <a:blip r:embed="rId4">
            <a:alphaModFix/>
          </a:blip>
          <a:stretch>
            <a:fillRect/>
          </a:stretch>
        </p:blipFill>
        <p:spPr>
          <a:xfrm>
            <a:off x="7495813" y="1281988"/>
            <a:ext cx="1533525" cy="2162175"/>
          </a:xfrm>
          <a:prstGeom prst="rect">
            <a:avLst/>
          </a:prstGeom>
          <a:noFill/>
          <a:ln>
            <a:noFill/>
          </a:ln>
        </p:spPr>
      </p:pic>
      <p:pic>
        <p:nvPicPr>
          <p:cNvPr id="150" name="Google Shape;150;g240f655603b_0_215"/>
          <p:cNvPicPr preferRelativeResize="0"/>
          <p:nvPr/>
        </p:nvPicPr>
        <p:blipFill>
          <a:blip r:embed="rId5">
            <a:alphaModFix/>
          </a:blip>
          <a:stretch>
            <a:fillRect/>
          </a:stretch>
        </p:blipFill>
        <p:spPr>
          <a:xfrm>
            <a:off x="2669875" y="4285622"/>
            <a:ext cx="1472000" cy="2042900"/>
          </a:xfrm>
          <a:prstGeom prst="rect">
            <a:avLst/>
          </a:prstGeom>
          <a:noFill/>
          <a:ln>
            <a:noFill/>
          </a:ln>
        </p:spPr>
      </p:pic>
      <p:pic>
        <p:nvPicPr>
          <p:cNvPr id="151" name="Google Shape;151;g240f655603b_0_215"/>
          <p:cNvPicPr preferRelativeResize="0"/>
          <p:nvPr/>
        </p:nvPicPr>
        <p:blipFill>
          <a:blip r:embed="rId6">
            <a:alphaModFix/>
          </a:blip>
          <a:stretch>
            <a:fillRect/>
          </a:stretch>
        </p:blipFill>
        <p:spPr>
          <a:xfrm>
            <a:off x="7486288" y="4185963"/>
            <a:ext cx="1552575" cy="2181225"/>
          </a:xfrm>
          <a:prstGeom prst="rect">
            <a:avLst/>
          </a:prstGeom>
          <a:noFill/>
          <a:ln>
            <a:noFill/>
          </a:ln>
        </p:spPr>
      </p:pic>
      <p:pic>
        <p:nvPicPr>
          <p:cNvPr id="152" name="Google Shape;152;g240f655603b_0_215"/>
          <p:cNvPicPr preferRelativeResize="0"/>
          <p:nvPr/>
        </p:nvPicPr>
        <p:blipFill>
          <a:blip r:embed="rId7">
            <a:alphaModFix/>
          </a:blip>
          <a:stretch>
            <a:fillRect/>
          </a:stretch>
        </p:blipFill>
        <p:spPr>
          <a:xfrm>
            <a:off x="2672450" y="1361400"/>
            <a:ext cx="1466850" cy="2190750"/>
          </a:xfrm>
          <a:prstGeom prst="rect">
            <a:avLst/>
          </a:prstGeom>
          <a:noFill/>
          <a:ln>
            <a:noFill/>
          </a:ln>
        </p:spPr>
      </p:pic>
      <p:pic>
        <p:nvPicPr>
          <p:cNvPr id="153" name="Google Shape;153;g240f655603b_0_215"/>
          <p:cNvPicPr preferRelativeResize="0"/>
          <p:nvPr/>
        </p:nvPicPr>
        <p:blipFill>
          <a:blip r:embed="rId8">
            <a:alphaModFix/>
          </a:blip>
          <a:stretch>
            <a:fillRect/>
          </a:stretch>
        </p:blipFill>
        <p:spPr>
          <a:xfrm>
            <a:off x="9663775" y="2767175"/>
            <a:ext cx="1600200" cy="2228850"/>
          </a:xfrm>
          <a:prstGeom prst="rect">
            <a:avLst/>
          </a:prstGeom>
          <a:noFill/>
          <a:ln>
            <a:noFill/>
          </a:ln>
        </p:spPr>
      </p:pic>
      <p:pic>
        <p:nvPicPr>
          <p:cNvPr id="154" name="Google Shape;154;g240f655603b_0_215"/>
          <p:cNvPicPr preferRelativeResize="0"/>
          <p:nvPr/>
        </p:nvPicPr>
        <p:blipFill>
          <a:blip r:embed="rId9">
            <a:alphaModFix/>
          </a:blip>
          <a:stretch>
            <a:fillRect/>
          </a:stretch>
        </p:blipFill>
        <p:spPr>
          <a:xfrm>
            <a:off x="609925" y="2726350"/>
            <a:ext cx="1600200" cy="2266950"/>
          </a:xfrm>
          <a:prstGeom prst="rect">
            <a:avLst/>
          </a:prstGeom>
          <a:noFill/>
          <a:ln>
            <a:noFill/>
          </a:ln>
        </p:spPr>
      </p:pic>
      <p:cxnSp>
        <p:nvCxnSpPr>
          <p:cNvPr id="155" name="Google Shape;155;g240f655603b_0_215"/>
          <p:cNvCxnSpPr>
            <a:stCxn id="148" idx="1"/>
            <a:endCxn id="152" idx="2"/>
          </p:cNvCxnSpPr>
          <p:nvPr/>
        </p:nvCxnSpPr>
        <p:spPr>
          <a:xfrm rot="10800000">
            <a:off x="3406013" y="3552250"/>
            <a:ext cx="1795800" cy="358200"/>
          </a:xfrm>
          <a:prstGeom prst="straightConnector1">
            <a:avLst/>
          </a:prstGeom>
          <a:noFill/>
          <a:ln cap="flat" cmpd="sng" w="9525">
            <a:solidFill>
              <a:schemeClr val="dk2"/>
            </a:solidFill>
            <a:prstDash val="solid"/>
            <a:round/>
            <a:headEnd len="med" w="med" type="none"/>
            <a:tailEnd len="med" w="med" type="triangle"/>
          </a:ln>
        </p:spPr>
      </p:cxnSp>
      <p:cxnSp>
        <p:nvCxnSpPr>
          <p:cNvPr id="156" name="Google Shape;156;g240f655603b_0_215"/>
          <p:cNvCxnSpPr>
            <a:stCxn id="148" idx="1"/>
            <a:endCxn id="154" idx="3"/>
          </p:cNvCxnSpPr>
          <p:nvPr/>
        </p:nvCxnSpPr>
        <p:spPr>
          <a:xfrm rot="10800000">
            <a:off x="2210213" y="3859750"/>
            <a:ext cx="2991600" cy="50700"/>
          </a:xfrm>
          <a:prstGeom prst="straightConnector1">
            <a:avLst/>
          </a:prstGeom>
          <a:noFill/>
          <a:ln cap="flat" cmpd="sng" w="9525">
            <a:solidFill>
              <a:schemeClr val="dk2"/>
            </a:solidFill>
            <a:prstDash val="solid"/>
            <a:round/>
            <a:headEnd len="med" w="med" type="none"/>
            <a:tailEnd len="med" w="med" type="triangle"/>
          </a:ln>
        </p:spPr>
      </p:cxnSp>
      <p:cxnSp>
        <p:nvCxnSpPr>
          <p:cNvPr id="157" name="Google Shape;157;g240f655603b_0_215"/>
          <p:cNvCxnSpPr>
            <a:stCxn id="148" idx="1"/>
            <a:endCxn id="150" idx="0"/>
          </p:cNvCxnSpPr>
          <p:nvPr/>
        </p:nvCxnSpPr>
        <p:spPr>
          <a:xfrm flipH="1">
            <a:off x="3406013" y="3910450"/>
            <a:ext cx="1795800" cy="375300"/>
          </a:xfrm>
          <a:prstGeom prst="straightConnector1">
            <a:avLst/>
          </a:prstGeom>
          <a:noFill/>
          <a:ln cap="flat" cmpd="sng" w="9525">
            <a:solidFill>
              <a:schemeClr val="dk2"/>
            </a:solidFill>
            <a:prstDash val="solid"/>
            <a:round/>
            <a:headEnd len="med" w="med" type="none"/>
            <a:tailEnd len="med" w="med" type="triangle"/>
          </a:ln>
        </p:spPr>
      </p:cxnSp>
      <p:cxnSp>
        <p:nvCxnSpPr>
          <p:cNvPr id="158" name="Google Shape;158;g240f655603b_0_215"/>
          <p:cNvCxnSpPr>
            <a:stCxn id="148" idx="3"/>
            <a:endCxn id="149" idx="2"/>
          </p:cNvCxnSpPr>
          <p:nvPr/>
        </p:nvCxnSpPr>
        <p:spPr>
          <a:xfrm flipH="1" rot="10800000">
            <a:off x="6754388" y="3444250"/>
            <a:ext cx="1508100" cy="466200"/>
          </a:xfrm>
          <a:prstGeom prst="straightConnector1">
            <a:avLst/>
          </a:prstGeom>
          <a:noFill/>
          <a:ln cap="flat" cmpd="sng" w="9525">
            <a:solidFill>
              <a:schemeClr val="dk2"/>
            </a:solidFill>
            <a:prstDash val="solid"/>
            <a:round/>
            <a:headEnd len="med" w="med" type="none"/>
            <a:tailEnd len="med" w="med" type="triangle"/>
          </a:ln>
        </p:spPr>
      </p:cxnSp>
      <p:cxnSp>
        <p:nvCxnSpPr>
          <p:cNvPr id="159" name="Google Shape;159;g240f655603b_0_215"/>
          <p:cNvCxnSpPr>
            <a:stCxn id="148" idx="3"/>
            <a:endCxn id="153" idx="1"/>
          </p:cNvCxnSpPr>
          <p:nvPr/>
        </p:nvCxnSpPr>
        <p:spPr>
          <a:xfrm flipH="1" rot="10800000">
            <a:off x="6754388" y="3881650"/>
            <a:ext cx="2909400" cy="28800"/>
          </a:xfrm>
          <a:prstGeom prst="straightConnector1">
            <a:avLst/>
          </a:prstGeom>
          <a:noFill/>
          <a:ln cap="flat" cmpd="sng" w="9525">
            <a:solidFill>
              <a:schemeClr val="dk2"/>
            </a:solidFill>
            <a:prstDash val="solid"/>
            <a:round/>
            <a:headEnd len="med" w="med" type="none"/>
            <a:tailEnd len="med" w="med" type="triangle"/>
          </a:ln>
        </p:spPr>
      </p:cxnSp>
      <p:cxnSp>
        <p:nvCxnSpPr>
          <p:cNvPr id="160" name="Google Shape;160;g240f655603b_0_215"/>
          <p:cNvCxnSpPr>
            <a:stCxn id="148" idx="3"/>
            <a:endCxn id="151" idx="0"/>
          </p:cNvCxnSpPr>
          <p:nvPr/>
        </p:nvCxnSpPr>
        <p:spPr>
          <a:xfrm>
            <a:off x="6754388" y="3910450"/>
            <a:ext cx="1508100" cy="2754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g240f655603b_0_234"/>
          <p:cNvSpPr txBox="1"/>
          <p:nvPr>
            <p:ph type="title"/>
          </p:nvPr>
        </p:nvSpPr>
        <p:spPr>
          <a:xfrm>
            <a:off x="166755" y="113325"/>
            <a:ext cx="4511100" cy="1042200"/>
          </a:xfrm>
          <a:prstGeom prst="rect">
            <a:avLst/>
          </a:prstGeom>
        </p:spPr>
        <p:txBody>
          <a:bodyPr anchorCtr="0" anchor="ctr" bIns="45700" lIns="91425" spcFirstLastPara="1" rIns="91425" wrap="square" tIns="45700">
            <a:normAutofit/>
          </a:bodyPr>
          <a:lstStyle/>
          <a:p>
            <a:pPr indent="0" lvl="0" marL="0" rtl="0" algn="ctr">
              <a:spcBef>
                <a:spcPts val="0"/>
              </a:spcBef>
              <a:spcAft>
                <a:spcPts val="0"/>
              </a:spcAft>
              <a:buNone/>
            </a:pPr>
            <a:r>
              <a:rPr lang="en-US"/>
              <a:t>Bukti Submit</a:t>
            </a:r>
            <a:endParaRPr/>
          </a:p>
        </p:txBody>
      </p:sp>
      <p:sp>
        <p:nvSpPr>
          <p:cNvPr id="167" name="Google Shape;167;g240f655603b_0_234"/>
          <p:cNvSpPr txBox="1"/>
          <p:nvPr>
            <p:ph idx="1" type="body"/>
          </p:nvPr>
        </p:nvSpPr>
        <p:spPr>
          <a:xfrm>
            <a:off x="166755" y="1238725"/>
            <a:ext cx="4464000" cy="5089800"/>
          </a:xfrm>
          <a:prstGeom prst="rect">
            <a:avLst/>
          </a:prstGeom>
        </p:spPr>
        <p:txBody>
          <a:bodyPr anchorCtr="0" anchor="t" bIns="45700" lIns="91425" spcFirstLastPara="1" rIns="91425" wrap="square" tIns="45700">
            <a:normAutofit/>
          </a:bodyPr>
          <a:lstStyle/>
          <a:p>
            <a:pPr indent="-406400" lvl="0" marL="457200" rtl="0" algn="l">
              <a:spcBef>
                <a:spcPts val="1000"/>
              </a:spcBef>
              <a:spcAft>
                <a:spcPts val="0"/>
              </a:spcAft>
              <a:buSzPts val="2800"/>
              <a:buAutoNum type="arabicPeriod"/>
            </a:pPr>
            <a:r>
              <a:rPr lang="en-US"/>
              <a:t>Submit dilakukan oleh dosen melalui email dosen.</a:t>
            </a:r>
            <a:endParaRPr/>
          </a:p>
          <a:p>
            <a:pPr indent="-406400" lvl="0" marL="457200" rtl="0" algn="l">
              <a:spcBef>
                <a:spcPts val="0"/>
              </a:spcBef>
              <a:spcAft>
                <a:spcPts val="0"/>
              </a:spcAft>
              <a:buSzPts val="2800"/>
              <a:buAutoNum type="arabicPeriod"/>
            </a:pPr>
            <a:r>
              <a:rPr lang="en-US"/>
              <a:t>Jurnal tujuan adalah jurnal luar UMSIDA.</a:t>
            </a:r>
            <a:endParaRPr/>
          </a:p>
          <a:p>
            <a:pPr indent="-406400" lvl="0" marL="457200" rtl="0" algn="l">
              <a:spcBef>
                <a:spcPts val="0"/>
              </a:spcBef>
              <a:spcAft>
                <a:spcPts val="0"/>
              </a:spcAft>
              <a:buSzPts val="2800"/>
              <a:buAutoNum type="arabicPeriod"/>
            </a:pPr>
            <a:r>
              <a:rPr lang="en-US"/>
              <a:t>Dosen sebagai Penulis Korespondensi</a:t>
            </a:r>
            <a:endParaRPr/>
          </a:p>
        </p:txBody>
      </p:sp>
      <p:pic>
        <p:nvPicPr>
          <p:cNvPr id="168" name="Google Shape;168;g240f655603b_0_234"/>
          <p:cNvPicPr preferRelativeResize="0"/>
          <p:nvPr/>
        </p:nvPicPr>
        <p:blipFill>
          <a:blip r:embed="rId3">
            <a:alphaModFix/>
          </a:blip>
          <a:stretch>
            <a:fillRect/>
          </a:stretch>
        </p:blipFill>
        <p:spPr>
          <a:xfrm>
            <a:off x="4739500" y="335713"/>
            <a:ext cx="7258050" cy="54768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g240f655603b_0_177"/>
          <p:cNvSpPr txBox="1"/>
          <p:nvPr>
            <p:ph type="title"/>
          </p:nvPr>
        </p:nvSpPr>
        <p:spPr>
          <a:xfrm>
            <a:off x="166758" y="113336"/>
            <a:ext cx="11830800" cy="1042200"/>
          </a:xfrm>
          <a:prstGeom prst="rect">
            <a:avLst/>
          </a:prstGeom>
        </p:spPr>
        <p:txBody>
          <a:bodyPr anchorCtr="0" anchor="ctr" bIns="45700" lIns="91425" spcFirstLastPara="1" rIns="91425" wrap="square" tIns="45700">
            <a:normAutofit/>
          </a:bodyPr>
          <a:lstStyle/>
          <a:p>
            <a:pPr indent="0" lvl="0" marL="0" rtl="0" algn="ctr">
              <a:spcBef>
                <a:spcPts val="0"/>
              </a:spcBef>
              <a:spcAft>
                <a:spcPts val="0"/>
              </a:spcAft>
              <a:buNone/>
            </a:pPr>
            <a:r>
              <a:rPr lang="en-US"/>
              <a:t>Template dan Tutorial</a:t>
            </a:r>
            <a:endParaRPr/>
          </a:p>
        </p:txBody>
      </p:sp>
      <p:sp>
        <p:nvSpPr>
          <p:cNvPr id="175" name="Google Shape;175;g240f655603b_0_177"/>
          <p:cNvSpPr txBox="1"/>
          <p:nvPr>
            <p:ph idx="1" type="body"/>
          </p:nvPr>
        </p:nvSpPr>
        <p:spPr>
          <a:xfrm>
            <a:off x="193875" y="4312725"/>
            <a:ext cx="6580800" cy="15423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rPr lang="en-US"/>
              <a:t>https://archive.umsida.ac.id</a:t>
            </a:r>
            <a:endParaRPr/>
          </a:p>
        </p:txBody>
      </p:sp>
      <p:pic>
        <p:nvPicPr>
          <p:cNvPr id="176" name="Google Shape;176;g240f655603b_0_177"/>
          <p:cNvPicPr preferRelativeResize="0"/>
          <p:nvPr/>
        </p:nvPicPr>
        <p:blipFill>
          <a:blip r:embed="rId3">
            <a:alphaModFix/>
          </a:blip>
          <a:stretch>
            <a:fillRect/>
          </a:stretch>
        </p:blipFill>
        <p:spPr>
          <a:xfrm>
            <a:off x="166750" y="1155525"/>
            <a:ext cx="8553450" cy="3048000"/>
          </a:xfrm>
          <a:prstGeom prst="rect">
            <a:avLst/>
          </a:prstGeom>
          <a:noFill/>
          <a:ln cap="flat" cmpd="sng" w="9525">
            <a:solidFill>
              <a:schemeClr val="dk1"/>
            </a:solidFill>
            <a:prstDash val="solid"/>
            <a:round/>
            <a:headEnd len="sm" w="sm" type="none"/>
            <a:tailEnd len="sm" w="sm" type="none"/>
          </a:ln>
        </p:spPr>
      </p:pic>
      <p:pic>
        <p:nvPicPr>
          <p:cNvPr id="177" name="Google Shape;177;g240f655603b_0_177"/>
          <p:cNvPicPr preferRelativeResize="0"/>
          <p:nvPr/>
        </p:nvPicPr>
        <p:blipFill>
          <a:blip r:embed="rId4">
            <a:alphaModFix/>
          </a:blip>
          <a:stretch>
            <a:fillRect/>
          </a:stretch>
        </p:blipFill>
        <p:spPr>
          <a:xfrm>
            <a:off x="6881588" y="3166275"/>
            <a:ext cx="5057775" cy="32004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pic>
        <p:nvPicPr>
          <p:cNvPr id="183" name="Google Shape;183;g240f655603b_0_142"/>
          <p:cNvPicPr preferRelativeResize="0"/>
          <p:nvPr/>
        </p:nvPicPr>
        <p:blipFill>
          <a:blip r:embed="rId3">
            <a:alphaModFix/>
          </a:blip>
          <a:stretch>
            <a:fillRect/>
          </a:stretch>
        </p:blipFill>
        <p:spPr>
          <a:xfrm>
            <a:off x="1783400" y="93450"/>
            <a:ext cx="8351713" cy="6553201"/>
          </a:xfrm>
          <a:prstGeom prst="rect">
            <a:avLst/>
          </a:prstGeom>
          <a:noFill/>
          <a:ln>
            <a:noFill/>
          </a:ln>
        </p:spPr>
      </p:pic>
      <p:sp>
        <p:nvSpPr>
          <p:cNvPr id="184" name="Google Shape;184;g240f655603b_0_142"/>
          <p:cNvSpPr/>
          <p:nvPr/>
        </p:nvSpPr>
        <p:spPr>
          <a:xfrm>
            <a:off x="8292475" y="0"/>
            <a:ext cx="668100" cy="383100"/>
          </a:xfrm>
          <a:prstGeom prst="roundRect">
            <a:avLst>
              <a:gd fmla="val 16667"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highlight>
                <a:schemeClr val="dk1"/>
              </a:highlight>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sp>
        <p:nvSpPr>
          <p:cNvPr id="190" name="Google Shape;190;g240f655603b_0_106"/>
          <p:cNvSpPr txBox="1"/>
          <p:nvPr>
            <p:ph type="title"/>
          </p:nvPr>
        </p:nvSpPr>
        <p:spPr>
          <a:xfrm>
            <a:off x="166752" y="113325"/>
            <a:ext cx="5753100" cy="1042200"/>
          </a:xfrm>
          <a:prstGeom prst="rect">
            <a:avLst/>
          </a:prstGeom>
          <a:solidFill>
            <a:srgbClr val="1B4685"/>
          </a:solid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SzPts val="4400"/>
              <a:buNone/>
            </a:pPr>
            <a:r>
              <a:rPr lang="en-US"/>
              <a:t>Q&amp;A Online</a:t>
            </a:r>
            <a:endParaRPr/>
          </a:p>
        </p:txBody>
      </p:sp>
      <p:sp>
        <p:nvSpPr>
          <p:cNvPr id="191" name="Google Shape;191;g240f655603b_0_106"/>
          <p:cNvSpPr txBox="1"/>
          <p:nvPr>
            <p:ph idx="1" type="body"/>
          </p:nvPr>
        </p:nvSpPr>
        <p:spPr>
          <a:xfrm>
            <a:off x="166758" y="1238732"/>
            <a:ext cx="11830800" cy="50898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000"/>
              </a:spcBef>
              <a:spcAft>
                <a:spcPts val="0"/>
              </a:spcAft>
              <a:buSzPts val="2800"/>
              <a:buNone/>
            </a:pPr>
            <a:r>
              <a:rPr lang="en-US" u="sng">
                <a:solidFill>
                  <a:schemeClr val="hlink"/>
                </a:solidFill>
                <a:hlinkClick r:id="rId3"/>
              </a:rPr>
              <a:t>https://linktr.ee/perpusumsida</a:t>
            </a:r>
            <a:endParaRPr/>
          </a:p>
        </p:txBody>
      </p:sp>
      <p:pic>
        <p:nvPicPr>
          <p:cNvPr id="192" name="Google Shape;192;g240f655603b_0_106"/>
          <p:cNvPicPr preferRelativeResize="0"/>
          <p:nvPr/>
        </p:nvPicPr>
        <p:blipFill>
          <a:blip r:embed="rId4">
            <a:alphaModFix/>
          </a:blip>
          <a:stretch>
            <a:fillRect/>
          </a:stretch>
        </p:blipFill>
        <p:spPr>
          <a:xfrm>
            <a:off x="279013" y="2026850"/>
            <a:ext cx="3705225" cy="1733550"/>
          </a:xfrm>
          <a:prstGeom prst="rect">
            <a:avLst/>
          </a:prstGeom>
          <a:noFill/>
          <a:ln>
            <a:noFill/>
          </a:ln>
        </p:spPr>
      </p:pic>
      <p:pic>
        <p:nvPicPr>
          <p:cNvPr id="193" name="Google Shape;193;g240f655603b_0_106"/>
          <p:cNvPicPr preferRelativeResize="0"/>
          <p:nvPr/>
        </p:nvPicPr>
        <p:blipFill>
          <a:blip r:embed="rId5">
            <a:alphaModFix/>
          </a:blip>
          <a:stretch>
            <a:fillRect/>
          </a:stretch>
        </p:blipFill>
        <p:spPr>
          <a:xfrm>
            <a:off x="269488" y="3760388"/>
            <a:ext cx="3724275" cy="1571625"/>
          </a:xfrm>
          <a:prstGeom prst="rect">
            <a:avLst/>
          </a:prstGeom>
          <a:noFill/>
          <a:ln>
            <a:noFill/>
          </a:ln>
        </p:spPr>
      </p:pic>
      <p:pic>
        <p:nvPicPr>
          <p:cNvPr id="194" name="Google Shape;194;g240f655603b_0_106"/>
          <p:cNvPicPr preferRelativeResize="0"/>
          <p:nvPr/>
        </p:nvPicPr>
        <p:blipFill>
          <a:blip r:embed="rId6">
            <a:alphaModFix/>
          </a:blip>
          <a:stretch>
            <a:fillRect/>
          </a:stretch>
        </p:blipFill>
        <p:spPr>
          <a:xfrm>
            <a:off x="5462825" y="56302"/>
            <a:ext cx="6482200" cy="65144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g104f7abbb21_0_309"/>
          <p:cNvSpPr txBox="1"/>
          <p:nvPr>
            <p:ph type="title"/>
          </p:nvPr>
        </p:nvSpPr>
        <p:spPr>
          <a:xfrm>
            <a:off x="166758" y="113336"/>
            <a:ext cx="11830877" cy="1042123"/>
          </a:xfrm>
          <a:prstGeom prst="rect">
            <a:avLst/>
          </a:prstGeom>
          <a:solidFill>
            <a:srgbClr val="1B4685"/>
          </a:solid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4400"/>
              <a:buFont typeface="Exo"/>
              <a:buNone/>
            </a:pPr>
            <a:r>
              <a:rPr lang="en-US"/>
              <a:t>Urutan yang dilakukan</a:t>
            </a:r>
            <a:endParaRPr/>
          </a:p>
        </p:txBody>
      </p:sp>
      <p:sp>
        <p:nvSpPr>
          <p:cNvPr id="200" name="Google Shape;200;g104f7abbb21_0_309"/>
          <p:cNvSpPr txBox="1"/>
          <p:nvPr>
            <p:ph idx="1" type="body"/>
          </p:nvPr>
        </p:nvSpPr>
        <p:spPr>
          <a:xfrm>
            <a:off x="166758" y="1238732"/>
            <a:ext cx="11830877" cy="5089734"/>
          </a:xfrm>
          <a:prstGeom prst="rect">
            <a:avLst/>
          </a:prstGeom>
          <a:noFill/>
          <a:ln>
            <a:noFill/>
          </a:ln>
        </p:spPr>
        <p:txBody>
          <a:bodyPr anchorCtr="0" anchor="t" bIns="45700" lIns="91425" spcFirstLastPara="1" rIns="91425" wrap="square" tIns="45700">
            <a:normAutofit/>
          </a:bodyPr>
          <a:lstStyle/>
          <a:p>
            <a:pPr indent="-393700" lvl="0" marL="457200" rtl="0" algn="l">
              <a:lnSpc>
                <a:spcPct val="80000"/>
              </a:lnSpc>
              <a:spcBef>
                <a:spcPts val="1000"/>
              </a:spcBef>
              <a:spcAft>
                <a:spcPts val="0"/>
              </a:spcAft>
              <a:buSzPts val="2600"/>
              <a:buFont typeface="Calibri"/>
              <a:buAutoNum type="arabicPeriod"/>
            </a:pPr>
            <a:r>
              <a:rPr lang="en-US" sz="2600">
                <a:latin typeface="Calibri"/>
                <a:ea typeface="Calibri"/>
                <a:cs typeface="Calibri"/>
                <a:sym typeface="Calibri"/>
              </a:rPr>
              <a:t>Mendapatkan topik dari fenomena, momentum, atau peristiwa, untuk kemudian </a:t>
            </a:r>
            <a:r>
              <a:rPr lang="en-US" sz="2600">
                <a:latin typeface="Calibri"/>
                <a:ea typeface="Calibri"/>
                <a:cs typeface="Calibri"/>
                <a:sym typeface="Calibri"/>
              </a:rPr>
              <a:t>dicari</a:t>
            </a:r>
            <a:r>
              <a:rPr lang="en-US" sz="2600">
                <a:latin typeface="Calibri"/>
                <a:ea typeface="Calibri"/>
                <a:cs typeface="Calibri"/>
                <a:sym typeface="Calibri"/>
              </a:rPr>
              <a:t> isu hukumnya (suatu permasalahan yang bisa dijawab atau diselesaikan dengan hukum atau prinsip-prinsip hukum)</a:t>
            </a:r>
            <a:endParaRPr sz="2600">
              <a:latin typeface="Calibri"/>
              <a:ea typeface="Calibri"/>
              <a:cs typeface="Calibri"/>
              <a:sym typeface="Calibri"/>
            </a:endParaRPr>
          </a:p>
          <a:p>
            <a:pPr indent="-393700" lvl="0" marL="457200" rtl="0" algn="l">
              <a:lnSpc>
                <a:spcPct val="80000"/>
              </a:lnSpc>
              <a:spcBef>
                <a:spcPts val="0"/>
              </a:spcBef>
              <a:spcAft>
                <a:spcPts val="0"/>
              </a:spcAft>
              <a:buSzPts val="2600"/>
              <a:buFont typeface="Calibri"/>
              <a:buAutoNum type="arabicPeriod"/>
            </a:pPr>
            <a:r>
              <a:rPr lang="en-US" sz="2600">
                <a:latin typeface="Calibri"/>
                <a:ea typeface="Calibri"/>
                <a:cs typeface="Calibri"/>
                <a:sym typeface="Calibri"/>
              </a:rPr>
              <a:t>Memastikan rumusan masalah (research problems). </a:t>
            </a:r>
            <a:endParaRPr sz="2600">
              <a:latin typeface="Calibri"/>
              <a:ea typeface="Calibri"/>
              <a:cs typeface="Calibri"/>
              <a:sym typeface="Calibri"/>
            </a:endParaRPr>
          </a:p>
          <a:p>
            <a:pPr indent="-393700" lvl="0" marL="457200" rtl="0" algn="l">
              <a:lnSpc>
                <a:spcPct val="80000"/>
              </a:lnSpc>
              <a:spcBef>
                <a:spcPts val="0"/>
              </a:spcBef>
              <a:spcAft>
                <a:spcPts val="0"/>
              </a:spcAft>
              <a:buSzPts val="2600"/>
              <a:buFont typeface="Calibri"/>
              <a:buAutoNum type="arabicPeriod"/>
            </a:pPr>
            <a:r>
              <a:rPr lang="en-US" sz="2600">
                <a:latin typeface="Calibri"/>
                <a:ea typeface="Calibri"/>
                <a:cs typeface="Calibri"/>
                <a:sym typeface="Calibri"/>
              </a:rPr>
              <a:t>Menentukan pertanyaan penelitian (research question)</a:t>
            </a:r>
            <a:endParaRPr sz="2600">
              <a:latin typeface="Calibri"/>
              <a:ea typeface="Calibri"/>
              <a:cs typeface="Calibri"/>
              <a:sym typeface="Calibri"/>
            </a:endParaRPr>
          </a:p>
          <a:p>
            <a:pPr indent="-393700" lvl="0" marL="457200" rtl="0" algn="l">
              <a:lnSpc>
                <a:spcPct val="80000"/>
              </a:lnSpc>
              <a:spcBef>
                <a:spcPts val="0"/>
              </a:spcBef>
              <a:spcAft>
                <a:spcPts val="0"/>
              </a:spcAft>
              <a:buSzPts val="2600"/>
              <a:buFont typeface="Calibri"/>
              <a:buAutoNum type="arabicPeriod"/>
            </a:pPr>
            <a:r>
              <a:rPr lang="en-US" sz="2600">
                <a:latin typeface="Calibri"/>
                <a:ea typeface="Calibri"/>
                <a:cs typeface="Calibri"/>
                <a:sym typeface="Calibri"/>
              </a:rPr>
              <a:t>Mengumpulkan dan menelaah referensi untuk mencari penelitian sebelumnya apakah sudah ada yang menjawab pertanyaan penelitian atau bahkan rumusan masalah tersebut</a:t>
            </a:r>
            <a:endParaRPr sz="2600">
              <a:latin typeface="Calibri"/>
              <a:ea typeface="Calibri"/>
              <a:cs typeface="Calibri"/>
              <a:sym typeface="Calibri"/>
            </a:endParaRPr>
          </a:p>
          <a:p>
            <a:pPr indent="-393700" lvl="0" marL="457200" rtl="0" algn="l">
              <a:lnSpc>
                <a:spcPct val="80000"/>
              </a:lnSpc>
              <a:spcBef>
                <a:spcPts val="0"/>
              </a:spcBef>
              <a:spcAft>
                <a:spcPts val="0"/>
              </a:spcAft>
              <a:buSzPts val="2600"/>
              <a:buFont typeface="Calibri"/>
              <a:buAutoNum type="arabicPeriod"/>
            </a:pPr>
            <a:r>
              <a:rPr lang="en-US" sz="2600">
                <a:latin typeface="Calibri"/>
                <a:ea typeface="Calibri"/>
                <a:cs typeface="Calibri"/>
                <a:sym typeface="Calibri"/>
              </a:rPr>
              <a:t>Jika rumusan masalahmu belum terjawab maka disitulah letak research gap (celah penelitian).</a:t>
            </a:r>
            <a:endParaRPr sz="2600">
              <a:latin typeface="Calibri"/>
              <a:ea typeface="Calibri"/>
              <a:cs typeface="Calibri"/>
              <a:sym typeface="Calibri"/>
            </a:endParaRPr>
          </a:p>
          <a:p>
            <a:pPr indent="-393700" lvl="0" marL="457200" rtl="0" algn="l">
              <a:lnSpc>
                <a:spcPct val="80000"/>
              </a:lnSpc>
              <a:spcBef>
                <a:spcPts val="0"/>
              </a:spcBef>
              <a:spcAft>
                <a:spcPts val="0"/>
              </a:spcAft>
              <a:buSzPts val="2600"/>
              <a:buFont typeface="Calibri"/>
              <a:buAutoNum type="arabicPeriod"/>
            </a:pPr>
            <a:r>
              <a:rPr lang="en-US" sz="2600">
                <a:latin typeface="Calibri"/>
                <a:ea typeface="Calibri"/>
                <a:cs typeface="Calibri"/>
                <a:sym typeface="Calibri"/>
              </a:rPr>
              <a:t>Jika Research gap sudah ketemu, identifikasi pentingnya meneliti hal tersebut, dan menjelaskan apa bedanya dengan jawaban dari penelitian lain, ini namanya novelty (kebaruan)</a:t>
            </a:r>
            <a:endParaRPr sz="2600">
              <a:latin typeface="Calibri"/>
              <a:ea typeface="Calibri"/>
              <a:cs typeface="Calibri"/>
              <a:sym typeface="Calibri"/>
            </a:endParaRPr>
          </a:p>
          <a:p>
            <a:pPr indent="-393700" lvl="0" marL="457200" rtl="0" algn="l">
              <a:lnSpc>
                <a:spcPct val="80000"/>
              </a:lnSpc>
              <a:spcBef>
                <a:spcPts val="0"/>
              </a:spcBef>
              <a:spcAft>
                <a:spcPts val="0"/>
              </a:spcAft>
              <a:buSzPts val="2600"/>
              <a:buFont typeface="Calibri"/>
              <a:buAutoNum type="arabicPeriod"/>
            </a:pPr>
            <a:r>
              <a:rPr lang="en-US" sz="2600">
                <a:latin typeface="Calibri"/>
                <a:ea typeface="Calibri"/>
                <a:cs typeface="Calibri"/>
                <a:sym typeface="Calibri"/>
              </a:rPr>
              <a:t>Tentukan metode penelitian yang digunakan untuk menjawab rumusan masalah</a:t>
            </a:r>
            <a:endParaRPr sz="2600">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g12213774a706435_0"/>
          <p:cNvSpPr txBox="1"/>
          <p:nvPr>
            <p:ph type="title"/>
          </p:nvPr>
        </p:nvSpPr>
        <p:spPr>
          <a:xfrm>
            <a:off x="166758" y="113336"/>
            <a:ext cx="11830800" cy="1042200"/>
          </a:xfrm>
          <a:prstGeom prst="rect">
            <a:avLst/>
          </a:prstGeom>
        </p:spPr>
        <p:txBody>
          <a:bodyPr anchorCtr="0" anchor="ctr" bIns="45700" lIns="91425" spcFirstLastPara="1" rIns="91425" wrap="square" tIns="45700">
            <a:normAutofit/>
          </a:bodyPr>
          <a:lstStyle/>
          <a:p>
            <a:pPr indent="0" lvl="0" marL="0" rtl="0" algn="ctr">
              <a:spcBef>
                <a:spcPts val="0"/>
              </a:spcBef>
              <a:spcAft>
                <a:spcPts val="0"/>
              </a:spcAft>
              <a:buNone/>
            </a:pPr>
            <a:r>
              <a:rPr lang="en-US"/>
              <a:t>N</a:t>
            </a:r>
            <a:r>
              <a:rPr lang="en-US"/>
              <a:t>ote </a:t>
            </a:r>
            <a:endParaRPr/>
          </a:p>
        </p:txBody>
      </p:sp>
      <p:sp>
        <p:nvSpPr>
          <p:cNvPr id="207" name="Google Shape;207;g12213774a706435_0"/>
          <p:cNvSpPr txBox="1"/>
          <p:nvPr>
            <p:ph idx="1" type="body"/>
          </p:nvPr>
        </p:nvSpPr>
        <p:spPr>
          <a:xfrm>
            <a:off x="166758" y="1238732"/>
            <a:ext cx="11830800" cy="50898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rPr lang="en-US"/>
              <a:t>“Kunci menulis artikel ilmiah itu terletak pada referensinya, oleh karenanya kemampuan mengelola referensi dengan baik adalah suatu keniscayaan bagi seorang akademisi”</a:t>
            </a:r>
            <a:endParaRPr/>
          </a:p>
          <a:p>
            <a:pPr indent="0" lvl="0" marL="0" rtl="0" algn="l">
              <a:spcBef>
                <a:spcPts val="1000"/>
              </a:spcBef>
              <a:spcAft>
                <a:spcPts val="0"/>
              </a:spcAft>
              <a:buNone/>
            </a:pPr>
            <a:r>
              <a:t/>
            </a:r>
            <a:endParaRPr/>
          </a:p>
          <a:p>
            <a:pPr indent="0" lvl="0" marL="0" rtl="0" algn="l">
              <a:spcBef>
                <a:spcPts val="1000"/>
              </a:spcBef>
              <a:spcAft>
                <a:spcPts val="0"/>
              </a:spcAft>
              <a:buNone/>
            </a:pPr>
            <a:r>
              <a:rPr lang="en-US"/>
              <a:t>MT Multazam:2017</a:t>
            </a:r>
            <a:endParaRPr/>
          </a:p>
          <a:p>
            <a:pPr indent="0" lvl="0" marL="0" rtl="0" algn="l">
              <a:spcBef>
                <a:spcPts val="1000"/>
              </a:spcBef>
              <a:spcAft>
                <a:spcPts val="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 name="Shape 52"/>
        <p:cNvGrpSpPr/>
        <p:nvPr/>
      </p:nvGrpSpPr>
      <p:grpSpPr>
        <a:xfrm>
          <a:off x="0" y="0"/>
          <a:ext cx="0" cy="0"/>
          <a:chOff x="0" y="0"/>
          <a:chExt cx="0" cy="0"/>
        </a:xfrm>
      </p:grpSpPr>
      <p:sp>
        <p:nvSpPr>
          <p:cNvPr id="53" name="Google Shape;53;g13d5a981091_0_939"/>
          <p:cNvSpPr txBox="1"/>
          <p:nvPr>
            <p:ph type="title"/>
          </p:nvPr>
        </p:nvSpPr>
        <p:spPr>
          <a:xfrm>
            <a:off x="166758" y="113336"/>
            <a:ext cx="11830800" cy="1042200"/>
          </a:xfrm>
          <a:prstGeom prst="rect">
            <a:avLst/>
          </a:prstGeom>
        </p:spPr>
        <p:txBody>
          <a:bodyPr anchorCtr="0" anchor="ctr" bIns="45700" lIns="91425" spcFirstLastPara="1" rIns="91425" wrap="square" tIns="45700">
            <a:normAutofit/>
          </a:bodyPr>
          <a:lstStyle/>
          <a:p>
            <a:pPr indent="0" lvl="0" marL="0" rtl="0" algn="ctr">
              <a:spcBef>
                <a:spcPts val="0"/>
              </a:spcBef>
              <a:spcAft>
                <a:spcPts val="0"/>
              </a:spcAft>
              <a:buNone/>
            </a:pPr>
            <a:r>
              <a:rPr lang="en-US"/>
              <a:t>Sk Rektor No. 1494 Tahun 2022</a:t>
            </a:r>
            <a:endParaRPr/>
          </a:p>
        </p:txBody>
      </p:sp>
      <p:sp>
        <p:nvSpPr>
          <p:cNvPr id="54" name="Google Shape;54;g13d5a981091_0_939"/>
          <p:cNvSpPr txBox="1"/>
          <p:nvPr>
            <p:ph idx="1" type="body"/>
          </p:nvPr>
        </p:nvSpPr>
        <p:spPr>
          <a:xfrm>
            <a:off x="166758" y="1238732"/>
            <a:ext cx="11830800" cy="5089800"/>
          </a:xfrm>
          <a:prstGeom prst="rect">
            <a:avLst/>
          </a:prstGeom>
        </p:spPr>
        <p:txBody>
          <a:bodyPr anchorCtr="0" anchor="t" bIns="45700" lIns="91425" spcFirstLastPara="1" rIns="91425" wrap="square" tIns="45700">
            <a:normAutofit lnSpcReduction="20000"/>
          </a:bodyPr>
          <a:lstStyle/>
          <a:p>
            <a:pPr indent="-387350" lvl="0" marL="457200" rtl="0" algn="l">
              <a:spcBef>
                <a:spcPts val="1000"/>
              </a:spcBef>
              <a:spcAft>
                <a:spcPts val="0"/>
              </a:spcAft>
              <a:buSzPts val="2500"/>
              <a:buAutoNum type="arabicPeriod"/>
            </a:pPr>
            <a:r>
              <a:rPr lang="en-US" sz="2500"/>
              <a:t>Proposal harus sesuai dengan roadmap pembimbing. Cek roadmap pembimbing di Prodi. </a:t>
            </a:r>
            <a:endParaRPr sz="2500"/>
          </a:p>
          <a:p>
            <a:pPr indent="-387350" lvl="0" marL="457200" rtl="0" algn="l">
              <a:spcBef>
                <a:spcPts val="0"/>
              </a:spcBef>
              <a:spcAft>
                <a:spcPts val="0"/>
              </a:spcAft>
              <a:buSzPts val="2500"/>
              <a:buAutoNum type="arabicPeriod"/>
            </a:pPr>
            <a:r>
              <a:rPr lang="en-US" sz="2500"/>
              <a:t>Untuk Proposal dan Panduan Skripsi FBHIS (</a:t>
            </a:r>
            <a:r>
              <a:rPr lang="en-US" sz="2500" u="sng">
                <a:solidFill>
                  <a:schemeClr val="hlink"/>
                </a:solidFill>
                <a:hlinkClick r:id="rId3"/>
              </a:rPr>
              <a:t>https://s.id/PedomanSkripsiFBHIS2022</a:t>
            </a:r>
            <a:r>
              <a:rPr lang="en-US" sz="2500"/>
              <a:t> )</a:t>
            </a:r>
            <a:endParaRPr sz="2500"/>
          </a:p>
          <a:p>
            <a:pPr indent="-387350" lvl="0" marL="457200" rtl="0" algn="l">
              <a:spcBef>
                <a:spcPts val="0"/>
              </a:spcBef>
              <a:spcAft>
                <a:spcPts val="0"/>
              </a:spcAft>
              <a:buSzPts val="2500"/>
              <a:buAutoNum type="arabicPeriod"/>
            </a:pPr>
            <a:r>
              <a:rPr lang="en-US" sz="2500"/>
              <a:t>Penulisan skripsi langsung berupa artikel ilmiah sesuai template </a:t>
            </a:r>
            <a:r>
              <a:rPr lang="en-US" sz="2500" u="sng">
                <a:solidFill>
                  <a:schemeClr val="hlink"/>
                </a:solidFill>
                <a:hlinkClick r:id="rId4"/>
              </a:rPr>
              <a:t>https://docs.google.com/document/d/1hlBjSzklvZg4-q0qW_i4H6TrByHe_nP_/edit?usp=sharing&amp;ouid=103189399999841803885&amp;rtpof=true&amp;sd=true</a:t>
            </a:r>
            <a:r>
              <a:rPr lang="en-US" sz="2500"/>
              <a:t> </a:t>
            </a:r>
            <a:endParaRPr sz="2500"/>
          </a:p>
          <a:p>
            <a:pPr indent="-387350" lvl="0" marL="457200" rtl="0" algn="l">
              <a:spcBef>
                <a:spcPts val="0"/>
              </a:spcBef>
              <a:spcAft>
                <a:spcPts val="0"/>
              </a:spcAft>
              <a:buSzPts val="2500"/>
              <a:buAutoNum type="arabicPeriod"/>
            </a:pPr>
            <a:r>
              <a:rPr lang="en-US" sz="2500"/>
              <a:t>Wajib unggah ke Archive untuk syarat yudisium</a:t>
            </a:r>
            <a:endParaRPr sz="2500"/>
          </a:p>
          <a:p>
            <a:pPr indent="-387350" lvl="0" marL="457200" rtl="0" algn="l">
              <a:spcBef>
                <a:spcPts val="0"/>
              </a:spcBef>
              <a:spcAft>
                <a:spcPts val="0"/>
              </a:spcAft>
              <a:buSzPts val="2500"/>
              <a:buAutoNum type="arabicPeriod"/>
            </a:pPr>
            <a:r>
              <a:rPr lang="en-US" sz="2500"/>
              <a:t>Baca dengan seksama tutorial di </a:t>
            </a:r>
            <a:r>
              <a:rPr lang="en-US" sz="2500" u="sng">
                <a:solidFill>
                  <a:schemeClr val="hlink"/>
                </a:solidFill>
                <a:hlinkClick r:id="rId5"/>
              </a:rPr>
              <a:t>https://archive.umsida.ac.id/index.php/archive/tutorial</a:t>
            </a:r>
            <a:r>
              <a:rPr lang="en-US" sz="2500"/>
              <a:t> </a:t>
            </a:r>
            <a:endParaRPr sz="2500"/>
          </a:p>
          <a:p>
            <a:pPr indent="-387350" lvl="0" marL="457200" rtl="0" algn="l">
              <a:spcBef>
                <a:spcPts val="0"/>
              </a:spcBef>
              <a:spcAft>
                <a:spcPts val="0"/>
              </a:spcAft>
              <a:buSzPts val="2500"/>
              <a:buAutoNum type="arabicPeriod"/>
            </a:pPr>
            <a:r>
              <a:rPr lang="en-US" sz="2500"/>
              <a:t>Pastikan dokumen sesuai template di </a:t>
            </a:r>
            <a:r>
              <a:rPr lang="en-US" sz="2500" u="sng">
                <a:solidFill>
                  <a:schemeClr val="hlink"/>
                </a:solidFill>
                <a:hlinkClick r:id="rId6"/>
              </a:rPr>
              <a:t>https://drive.google.com/drive/folders/1TtFjIE4i2yT28d1YV6A_ld1nrnfCV0jN</a:t>
            </a:r>
            <a:r>
              <a:rPr lang="en-US" sz="2500"/>
              <a:t> </a:t>
            </a:r>
            <a:endParaRPr sz="2500"/>
          </a:p>
          <a:p>
            <a:pPr indent="-387350" lvl="0" marL="457200" rtl="0" algn="l">
              <a:spcBef>
                <a:spcPts val="0"/>
              </a:spcBef>
              <a:spcAft>
                <a:spcPts val="0"/>
              </a:spcAft>
              <a:buSzPts val="2500"/>
              <a:buAutoNum type="arabicPeriod"/>
            </a:pPr>
            <a:r>
              <a:rPr lang="en-US" sz="2500"/>
              <a:t>Wajib submit </a:t>
            </a:r>
            <a:r>
              <a:rPr lang="en-US" sz="2500"/>
              <a:t>(dilakukan oleh dosen dan diluar jurnal umsida) </a:t>
            </a:r>
            <a:r>
              <a:rPr lang="en-US" sz="2500"/>
              <a:t>atau terbit (di dalam atau di luar umsida) sebagai syarat validasi Bukti Terbit di perpustakaan untuk prasyarat wisuda. </a:t>
            </a:r>
            <a:endParaRPr sz="25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g258b7c1efa5_7_0"/>
          <p:cNvSpPr txBox="1"/>
          <p:nvPr>
            <p:ph type="title"/>
          </p:nvPr>
        </p:nvSpPr>
        <p:spPr>
          <a:xfrm>
            <a:off x="166758" y="113336"/>
            <a:ext cx="11830800" cy="1042200"/>
          </a:xfrm>
          <a:prstGeom prst="rect">
            <a:avLst/>
          </a:prstGeom>
        </p:spPr>
        <p:txBody>
          <a:bodyPr anchorCtr="0" anchor="ctr" bIns="45700" lIns="91425" spcFirstLastPara="1" rIns="91425" wrap="square" tIns="45700">
            <a:normAutofit/>
          </a:bodyPr>
          <a:lstStyle/>
          <a:p>
            <a:pPr indent="0" lvl="0" marL="0" rtl="0" algn="ctr">
              <a:spcBef>
                <a:spcPts val="0"/>
              </a:spcBef>
              <a:spcAft>
                <a:spcPts val="0"/>
              </a:spcAft>
              <a:buNone/>
            </a:pPr>
            <a:r>
              <a:rPr lang="en-US"/>
              <a:t>Tools yang disiapkan</a:t>
            </a:r>
            <a:endParaRPr/>
          </a:p>
        </p:txBody>
      </p:sp>
      <p:sp>
        <p:nvSpPr>
          <p:cNvPr id="214" name="Google Shape;214;g258b7c1efa5_7_0"/>
          <p:cNvSpPr txBox="1"/>
          <p:nvPr>
            <p:ph idx="1" type="body"/>
          </p:nvPr>
        </p:nvSpPr>
        <p:spPr>
          <a:xfrm>
            <a:off x="166750" y="1310175"/>
            <a:ext cx="11830800" cy="4763700"/>
          </a:xfrm>
          <a:prstGeom prst="rect">
            <a:avLst/>
          </a:prstGeom>
        </p:spPr>
        <p:txBody>
          <a:bodyPr anchorCtr="0" anchor="t" bIns="45700" lIns="91425" spcFirstLastPara="1" rIns="91425" wrap="square" tIns="45700">
            <a:normAutofit lnSpcReduction="10000"/>
          </a:bodyPr>
          <a:lstStyle/>
          <a:p>
            <a:pPr indent="0" lvl="0" marL="0" rtl="0" algn="l">
              <a:spcBef>
                <a:spcPts val="1000"/>
              </a:spcBef>
              <a:spcAft>
                <a:spcPts val="0"/>
              </a:spcAft>
              <a:buNone/>
            </a:pPr>
            <a:r>
              <a:rPr b="1" lang="en-US" sz="2600"/>
              <a:t>Untuk collect referensi: </a:t>
            </a:r>
            <a:r>
              <a:rPr lang="en-US" sz="2600"/>
              <a:t>Zotero, zotero web plug in</a:t>
            </a:r>
            <a:endParaRPr sz="2600"/>
          </a:p>
          <a:p>
            <a:pPr indent="0" lvl="0" marL="0" rtl="0" algn="l">
              <a:spcBef>
                <a:spcPts val="1000"/>
              </a:spcBef>
              <a:spcAft>
                <a:spcPts val="0"/>
              </a:spcAft>
              <a:buNone/>
            </a:pPr>
            <a:r>
              <a:rPr b="1" lang="en-US" sz="2600"/>
              <a:t>Academic Database: </a:t>
            </a:r>
            <a:r>
              <a:rPr lang="en-US" sz="2600"/>
              <a:t>lens.org, Google Scholar, Google Book, oatd.org, dst</a:t>
            </a:r>
            <a:endParaRPr sz="2600"/>
          </a:p>
          <a:p>
            <a:pPr indent="0" lvl="0" marL="0" rtl="0" algn="l">
              <a:spcBef>
                <a:spcPts val="1000"/>
              </a:spcBef>
              <a:spcAft>
                <a:spcPts val="0"/>
              </a:spcAft>
              <a:buNone/>
            </a:pPr>
            <a:r>
              <a:rPr b="1" lang="en-US" sz="2600"/>
              <a:t>Putusan:</a:t>
            </a:r>
            <a:r>
              <a:rPr lang="en-US" sz="2600"/>
              <a:t> Web Putusan MA</a:t>
            </a:r>
            <a:endParaRPr sz="2600"/>
          </a:p>
          <a:p>
            <a:pPr indent="0" lvl="0" marL="0" rtl="0" algn="l">
              <a:spcBef>
                <a:spcPts val="1000"/>
              </a:spcBef>
              <a:spcAft>
                <a:spcPts val="0"/>
              </a:spcAft>
              <a:buNone/>
            </a:pPr>
            <a:r>
              <a:rPr b="1" lang="en-US" sz="2600"/>
              <a:t>Peraturan: </a:t>
            </a:r>
            <a:r>
              <a:rPr lang="en-US" sz="2600"/>
              <a:t>Web database peraturan, peraturan.go.id atau JDIH</a:t>
            </a:r>
            <a:endParaRPr sz="2600"/>
          </a:p>
          <a:p>
            <a:pPr indent="0" lvl="0" marL="0" rtl="0" algn="l">
              <a:spcBef>
                <a:spcPts val="1000"/>
              </a:spcBef>
              <a:spcAft>
                <a:spcPts val="0"/>
              </a:spcAft>
              <a:buNone/>
            </a:pPr>
            <a:r>
              <a:rPr b="1" lang="en-US" sz="2600"/>
              <a:t>Konvensi: </a:t>
            </a:r>
            <a:r>
              <a:rPr lang="en-US" sz="2600"/>
              <a:t>Web Lembaga Internasional (WTO, UN, dst)</a:t>
            </a:r>
            <a:endParaRPr sz="2600"/>
          </a:p>
          <a:p>
            <a:pPr indent="0" lvl="0" marL="0" rtl="0" algn="l">
              <a:spcBef>
                <a:spcPts val="1000"/>
              </a:spcBef>
              <a:spcAft>
                <a:spcPts val="0"/>
              </a:spcAft>
              <a:buNone/>
            </a:pPr>
            <a:r>
              <a:rPr b="1" lang="en-US" sz="2600"/>
              <a:t>Untuk literature review: </a:t>
            </a:r>
            <a:r>
              <a:rPr lang="en-US" sz="2600"/>
              <a:t>Vos viewer, open knowledge maps, elicit.org, research rabbit, litmaps, biblioshiny</a:t>
            </a:r>
            <a:endParaRPr sz="2600"/>
          </a:p>
          <a:p>
            <a:pPr indent="0" lvl="0" marL="0" rtl="0" algn="l">
              <a:spcBef>
                <a:spcPts val="1000"/>
              </a:spcBef>
              <a:spcAft>
                <a:spcPts val="0"/>
              </a:spcAft>
              <a:buNone/>
            </a:pPr>
            <a:r>
              <a:rPr b="1" lang="en-US" sz="2600"/>
              <a:t>Untuk visualisasi: </a:t>
            </a:r>
            <a:r>
              <a:rPr lang="en-US" sz="2600"/>
              <a:t>datawrapper, mermaid chart via GPT</a:t>
            </a:r>
            <a:endParaRPr sz="2600"/>
          </a:p>
          <a:p>
            <a:pPr indent="0" lvl="0" marL="0" rtl="0" algn="l">
              <a:spcBef>
                <a:spcPts val="1000"/>
              </a:spcBef>
              <a:spcAft>
                <a:spcPts val="0"/>
              </a:spcAft>
              <a:buNone/>
            </a:pPr>
            <a:r>
              <a:rPr b="1" lang="en-US" sz="2600"/>
              <a:t>Untuk perbaikan bahasa:</a:t>
            </a:r>
            <a:r>
              <a:rPr lang="en-US" sz="2600"/>
              <a:t> Quillbot, deepl, GPT.</a:t>
            </a:r>
            <a:endParaRPr sz="2600"/>
          </a:p>
          <a:p>
            <a:pPr indent="0" lvl="0" marL="0" rtl="0" algn="l">
              <a:spcBef>
                <a:spcPts val="1000"/>
              </a:spcBef>
              <a:spcAft>
                <a:spcPts val="0"/>
              </a:spcAft>
              <a:buNone/>
            </a:pPr>
            <a:r>
              <a:rPr b="1" lang="en-US" sz="2600"/>
              <a:t>Untuk oleh data: </a:t>
            </a:r>
            <a:r>
              <a:rPr lang="en-US" sz="2600"/>
              <a:t>NVIVO, Atlas, Looker Studio</a:t>
            </a:r>
            <a:endParaRPr sz="260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g793417179e17be82_0"/>
          <p:cNvSpPr txBox="1"/>
          <p:nvPr>
            <p:ph type="title"/>
          </p:nvPr>
        </p:nvSpPr>
        <p:spPr>
          <a:xfrm>
            <a:off x="166758" y="113336"/>
            <a:ext cx="11830800" cy="1042200"/>
          </a:xfrm>
          <a:prstGeom prst="rect">
            <a:avLst/>
          </a:prstGeom>
        </p:spPr>
        <p:txBody>
          <a:bodyPr anchorCtr="0" anchor="ctr" bIns="45700" lIns="91425" spcFirstLastPara="1" rIns="91425" wrap="square" tIns="45700">
            <a:normAutofit/>
          </a:bodyPr>
          <a:lstStyle/>
          <a:p>
            <a:pPr indent="0" lvl="0" marL="0" rtl="0" algn="ctr">
              <a:spcBef>
                <a:spcPts val="0"/>
              </a:spcBef>
              <a:spcAft>
                <a:spcPts val="0"/>
              </a:spcAft>
              <a:buNone/>
            </a:pPr>
            <a:r>
              <a:rPr lang="en-US"/>
              <a:t>4 Hal yang di cek sebelum submit</a:t>
            </a:r>
            <a:endParaRPr/>
          </a:p>
        </p:txBody>
      </p:sp>
      <p:sp>
        <p:nvSpPr>
          <p:cNvPr id="221" name="Google Shape;221;g793417179e17be82_0"/>
          <p:cNvSpPr txBox="1"/>
          <p:nvPr>
            <p:ph idx="1" type="body"/>
          </p:nvPr>
        </p:nvSpPr>
        <p:spPr>
          <a:xfrm>
            <a:off x="166758" y="1155532"/>
            <a:ext cx="11830800" cy="50898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t/>
            </a:r>
            <a:endParaRPr/>
          </a:p>
        </p:txBody>
      </p:sp>
      <p:pic>
        <p:nvPicPr>
          <p:cNvPr id="222" name="Google Shape;222;g793417179e17be82_0"/>
          <p:cNvPicPr preferRelativeResize="0"/>
          <p:nvPr/>
        </p:nvPicPr>
        <p:blipFill>
          <a:blip r:embed="rId3">
            <a:alphaModFix/>
          </a:blip>
          <a:stretch>
            <a:fillRect/>
          </a:stretch>
        </p:blipFill>
        <p:spPr>
          <a:xfrm>
            <a:off x="152400" y="977221"/>
            <a:ext cx="11830799" cy="537238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g38920f6e34538e73_1"/>
          <p:cNvSpPr txBox="1"/>
          <p:nvPr>
            <p:ph type="title"/>
          </p:nvPr>
        </p:nvSpPr>
        <p:spPr>
          <a:xfrm>
            <a:off x="166758" y="113336"/>
            <a:ext cx="11830800" cy="1042200"/>
          </a:xfrm>
          <a:prstGeom prst="rect">
            <a:avLst/>
          </a:prstGeom>
        </p:spPr>
        <p:txBody>
          <a:bodyPr anchorCtr="0" anchor="ctr" bIns="45700" lIns="91425" spcFirstLastPara="1" rIns="91425" wrap="square" tIns="45700">
            <a:normAutofit/>
          </a:bodyPr>
          <a:lstStyle/>
          <a:p>
            <a:pPr indent="0" lvl="0" marL="0" rtl="0" algn="ctr">
              <a:spcBef>
                <a:spcPts val="0"/>
              </a:spcBef>
              <a:spcAft>
                <a:spcPts val="0"/>
              </a:spcAft>
              <a:buNone/>
            </a:pPr>
            <a:r>
              <a:rPr lang="en-US"/>
              <a:t>4 pilar penulisan artikel ilmiah</a:t>
            </a:r>
            <a:endParaRPr/>
          </a:p>
        </p:txBody>
      </p:sp>
      <p:sp>
        <p:nvSpPr>
          <p:cNvPr id="229" name="Google Shape;229;g38920f6e34538e73_1"/>
          <p:cNvSpPr txBox="1"/>
          <p:nvPr/>
        </p:nvSpPr>
        <p:spPr>
          <a:xfrm>
            <a:off x="166758" y="1458783"/>
            <a:ext cx="11830800" cy="5089800"/>
          </a:xfrm>
          <a:prstGeom prst="rect">
            <a:avLst/>
          </a:prstGeom>
          <a:noFill/>
          <a:ln>
            <a:noFill/>
          </a:ln>
        </p:spPr>
        <p:txBody>
          <a:bodyPr anchorCtr="0" anchor="t" bIns="45700" lIns="91425" spcFirstLastPara="1" rIns="91425" wrap="square" tIns="45700">
            <a:normAutofit/>
          </a:bodyPr>
          <a:lstStyle/>
          <a:p>
            <a:pPr indent="-406400" lvl="0" marL="457200" rtl="0" algn="l">
              <a:lnSpc>
                <a:spcPct val="90000"/>
              </a:lnSpc>
              <a:spcBef>
                <a:spcPts val="1000"/>
              </a:spcBef>
              <a:spcAft>
                <a:spcPts val="0"/>
              </a:spcAft>
              <a:buClr>
                <a:srgbClr val="000000"/>
              </a:buClr>
              <a:buSzPts val="2800"/>
              <a:buChar char="•"/>
            </a:pPr>
            <a:r>
              <a:rPr lang="en-US" sz="2800">
                <a:solidFill>
                  <a:srgbClr val="000000"/>
                </a:solidFill>
                <a:latin typeface="Century Gothic"/>
                <a:ea typeface="Century Gothic"/>
                <a:cs typeface="Century Gothic"/>
                <a:sym typeface="Century Gothic"/>
              </a:rPr>
              <a:t>Kejelasan = Gunakan bahasa sesimpel mungkin</a:t>
            </a:r>
            <a:endParaRPr sz="2800">
              <a:solidFill>
                <a:srgbClr val="000000"/>
              </a:solidFill>
              <a:latin typeface="Century Gothic"/>
              <a:ea typeface="Century Gothic"/>
              <a:cs typeface="Century Gothic"/>
              <a:sym typeface="Century Gothic"/>
            </a:endParaRPr>
          </a:p>
          <a:p>
            <a:pPr indent="-406400" lvl="0" marL="457200" rtl="0" algn="l">
              <a:lnSpc>
                <a:spcPct val="90000"/>
              </a:lnSpc>
              <a:spcBef>
                <a:spcPts val="0"/>
              </a:spcBef>
              <a:spcAft>
                <a:spcPts val="0"/>
              </a:spcAft>
              <a:buClr>
                <a:srgbClr val="000000"/>
              </a:buClr>
              <a:buSzPts val="2800"/>
              <a:buChar char="•"/>
            </a:pPr>
            <a:r>
              <a:rPr lang="en-US" sz="2800">
                <a:solidFill>
                  <a:srgbClr val="000000"/>
                </a:solidFill>
                <a:latin typeface="Century Gothic"/>
                <a:ea typeface="Century Gothic"/>
                <a:cs typeface="Century Gothic"/>
                <a:sym typeface="Century Gothic"/>
              </a:rPr>
              <a:t>Koherensi = Alur berpikir sistematis</a:t>
            </a:r>
            <a:endParaRPr sz="2800">
              <a:solidFill>
                <a:srgbClr val="000000"/>
              </a:solidFill>
              <a:latin typeface="Century Gothic"/>
              <a:ea typeface="Century Gothic"/>
              <a:cs typeface="Century Gothic"/>
              <a:sym typeface="Century Gothic"/>
            </a:endParaRPr>
          </a:p>
          <a:p>
            <a:pPr indent="-406400" lvl="0" marL="457200" rtl="0" algn="l">
              <a:lnSpc>
                <a:spcPct val="90000"/>
              </a:lnSpc>
              <a:spcBef>
                <a:spcPts val="0"/>
              </a:spcBef>
              <a:spcAft>
                <a:spcPts val="0"/>
              </a:spcAft>
              <a:buClr>
                <a:srgbClr val="000000"/>
              </a:buClr>
              <a:buSzPts val="2800"/>
              <a:buChar char="•"/>
            </a:pPr>
            <a:r>
              <a:rPr lang="en-US" sz="2800">
                <a:solidFill>
                  <a:srgbClr val="000000"/>
                </a:solidFill>
                <a:latin typeface="Century Gothic"/>
                <a:ea typeface="Century Gothic"/>
                <a:cs typeface="Century Gothic"/>
                <a:sym typeface="Century Gothic"/>
              </a:rPr>
              <a:t>Argumen Berbasis Bukti = Semua statement berbasis data, fakta, atau sumber autoritatif</a:t>
            </a:r>
            <a:endParaRPr sz="2800">
              <a:solidFill>
                <a:srgbClr val="000000"/>
              </a:solidFill>
              <a:latin typeface="Century Gothic"/>
              <a:ea typeface="Century Gothic"/>
              <a:cs typeface="Century Gothic"/>
              <a:sym typeface="Century Gothic"/>
            </a:endParaRPr>
          </a:p>
          <a:p>
            <a:pPr indent="-406400" lvl="0" marL="457200" rtl="0" algn="l">
              <a:lnSpc>
                <a:spcPct val="90000"/>
              </a:lnSpc>
              <a:spcBef>
                <a:spcPts val="0"/>
              </a:spcBef>
              <a:spcAft>
                <a:spcPts val="0"/>
              </a:spcAft>
              <a:buClr>
                <a:srgbClr val="000000"/>
              </a:buClr>
              <a:buSzPts val="2800"/>
              <a:buChar char="•"/>
            </a:pPr>
            <a:r>
              <a:rPr lang="en-US" sz="2800">
                <a:solidFill>
                  <a:srgbClr val="000000"/>
                </a:solidFill>
                <a:latin typeface="Century Gothic"/>
                <a:ea typeface="Century Gothic"/>
                <a:cs typeface="Century Gothic"/>
                <a:sym typeface="Century Gothic"/>
              </a:rPr>
              <a:t>Formalitas dan Gaya Bahasa = menghindari bahasa sehari-hari, bahasa emosional, dan kosakata informal.</a:t>
            </a:r>
            <a:endParaRPr sz="2800">
              <a:solidFill>
                <a:srgbClr val="000000"/>
              </a:solidFill>
              <a:latin typeface="Century Gothic"/>
              <a:ea typeface="Century Gothic"/>
              <a:cs typeface="Century Gothic"/>
              <a:sym typeface="Century Gothic"/>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g13d5a981091_0_919"/>
          <p:cNvSpPr txBox="1"/>
          <p:nvPr>
            <p:ph type="title"/>
          </p:nvPr>
        </p:nvSpPr>
        <p:spPr>
          <a:xfrm>
            <a:off x="166758" y="113336"/>
            <a:ext cx="11830800" cy="1042200"/>
          </a:xfrm>
          <a:prstGeom prst="rect">
            <a:avLst/>
          </a:prstGeom>
        </p:spPr>
        <p:txBody>
          <a:bodyPr anchorCtr="0" anchor="ctr" bIns="45700" lIns="91425" spcFirstLastPara="1" rIns="91425" wrap="square" tIns="45700">
            <a:normAutofit/>
          </a:bodyPr>
          <a:lstStyle/>
          <a:p>
            <a:pPr indent="0" lvl="0" marL="0" rtl="0" algn="ctr">
              <a:spcBef>
                <a:spcPts val="0"/>
              </a:spcBef>
              <a:spcAft>
                <a:spcPts val="0"/>
              </a:spcAft>
              <a:buNone/>
            </a:pPr>
            <a:r>
              <a:rPr lang="en-US"/>
              <a:t>Referensi</a:t>
            </a:r>
            <a:endParaRPr/>
          </a:p>
        </p:txBody>
      </p:sp>
      <p:sp>
        <p:nvSpPr>
          <p:cNvPr id="236" name="Google Shape;236;g13d5a981091_0_919"/>
          <p:cNvSpPr txBox="1"/>
          <p:nvPr>
            <p:ph idx="1" type="body"/>
          </p:nvPr>
        </p:nvSpPr>
        <p:spPr>
          <a:xfrm>
            <a:off x="166758" y="1238732"/>
            <a:ext cx="11830800" cy="50898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rPr lang="en-US"/>
              <a:t>minimal 15 referensi (jurnal) </a:t>
            </a:r>
            <a:endParaRPr/>
          </a:p>
          <a:p>
            <a:pPr indent="0" lvl="0" marL="0" rtl="0" algn="l">
              <a:spcBef>
                <a:spcPts val="1000"/>
              </a:spcBef>
              <a:spcAft>
                <a:spcPts val="0"/>
              </a:spcAft>
              <a:buNone/>
            </a:pPr>
            <a:r>
              <a:rPr lang="en-US"/>
              <a:t>Hindari menggunakan blog "acak" untuk dijadikan referensi </a:t>
            </a:r>
            <a:endParaRPr/>
          </a:p>
          <a:p>
            <a:pPr indent="0" lvl="0" marL="0" rtl="0" algn="l">
              <a:spcBef>
                <a:spcPts val="1000"/>
              </a:spcBef>
              <a:spcAft>
                <a:spcPts val="0"/>
              </a:spcAft>
              <a:buNone/>
            </a:pPr>
            <a:r>
              <a:rPr lang="en-US"/>
              <a:t>Setiap referensi yang dikutip dalam teks juga ada dalam daftar referensi (sebaliknya) </a:t>
            </a:r>
            <a:endParaRPr/>
          </a:p>
          <a:p>
            <a:pPr indent="0" lvl="0" marL="0" rtl="0" algn="l">
              <a:spcBef>
                <a:spcPts val="1000"/>
              </a:spcBef>
              <a:spcAft>
                <a:spcPts val="0"/>
              </a:spcAft>
              <a:buNone/>
            </a:pPr>
            <a:r>
              <a:rPr lang="en-US"/>
              <a:t>Hasil yang tidak dipublikasikan dan komunikasi pribadi, tidak boleh ada dalam daftar referensi, tetapi mungkin disebutkan dalam teks. </a:t>
            </a:r>
            <a:endParaRPr/>
          </a:p>
          <a:p>
            <a:pPr indent="0" lvl="0" marL="0" rtl="0" algn="l">
              <a:spcBef>
                <a:spcPts val="1000"/>
              </a:spcBef>
              <a:spcAft>
                <a:spcPts val="0"/>
              </a:spcAft>
              <a:buNone/>
            </a:pPr>
            <a:r>
              <a:rPr lang="en-US"/>
              <a:t>Hati-hati pada referensi dan gaya kutipan, silakan gunakan manajer referensi.</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g13d5a981091_0_858"/>
          <p:cNvSpPr txBox="1"/>
          <p:nvPr>
            <p:ph type="title"/>
          </p:nvPr>
        </p:nvSpPr>
        <p:spPr>
          <a:xfrm>
            <a:off x="166758" y="113336"/>
            <a:ext cx="11830800" cy="1042200"/>
          </a:xfrm>
          <a:prstGeom prst="rect">
            <a:avLst/>
          </a:prstGeom>
        </p:spPr>
        <p:txBody>
          <a:bodyPr anchorCtr="0" anchor="ctr" bIns="45700" lIns="91425" spcFirstLastPara="1" rIns="91425" wrap="square" tIns="45700">
            <a:normAutofit/>
          </a:bodyPr>
          <a:lstStyle/>
          <a:p>
            <a:pPr indent="0" lvl="0" marL="0" rtl="0" algn="ctr">
              <a:spcBef>
                <a:spcPts val="0"/>
              </a:spcBef>
              <a:spcAft>
                <a:spcPts val="0"/>
              </a:spcAft>
              <a:buNone/>
            </a:pPr>
            <a:r>
              <a:rPr lang="en-US"/>
              <a:t>Kriteria Judul</a:t>
            </a:r>
            <a:endParaRPr/>
          </a:p>
        </p:txBody>
      </p:sp>
      <p:sp>
        <p:nvSpPr>
          <p:cNvPr id="243" name="Google Shape;243;g13d5a981091_0_858"/>
          <p:cNvSpPr txBox="1"/>
          <p:nvPr>
            <p:ph idx="1" type="body"/>
          </p:nvPr>
        </p:nvSpPr>
        <p:spPr>
          <a:xfrm>
            <a:off x="166758" y="1238732"/>
            <a:ext cx="11830800" cy="50898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rPr lang="en-US"/>
              <a:t>Maksimal 12 kata</a:t>
            </a:r>
            <a:endParaRPr/>
          </a:p>
          <a:p>
            <a:pPr indent="0" lvl="0" marL="0" rtl="0" algn="l">
              <a:spcBef>
                <a:spcPts val="1000"/>
              </a:spcBef>
              <a:spcAft>
                <a:spcPts val="0"/>
              </a:spcAft>
              <a:buNone/>
            </a:pPr>
            <a:r>
              <a:rPr lang="en-US"/>
              <a:t>informatif dan to the point</a:t>
            </a:r>
            <a:endParaRPr/>
          </a:p>
          <a:p>
            <a:pPr indent="0" lvl="0" marL="0" rtl="0" algn="l">
              <a:spcBef>
                <a:spcPts val="1000"/>
              </a:spcBef>
              <a:spcAft>
                <a:spcPts val="0"/>
              </a:spcAft>
              <a:buNone/>
            </a:pPr>
            <a:r>
              <a:rPr lang="en-US"/>
              <a:t>Fokus pada hasil penelitian</a:t>
            </a:r>
            <a:endParaRPr/>
          </a:p>
          <a:p>
            <a:pPr indent="0" lvl="0" marL="0" rtl="0" algn="l">
              <a:spcBef>
                <a:spcPts val="1000"/>
              </a:spcBef>
              <a:spcAft>
                <a:spcPts val="0"/>
              </a:spcAft>
              <a:buNone/>
            </a:pPr>
            <a:r>
              <a:rPr lang="en-US"/>
              <a:t>Hindari menggunakan jargon</a:t>
            </a:r>
            <a:endParaRPr/>
          </a:p>
          <a:p>
            <a:pPr indent="0" lvl="0" marL="0" rtl="0" algn="l">
              <a:spcBef>
                <a:spcPts val="1000"/>
              </a:spcBef>
              <a:spcAft>
                <a:spcPts val="0"/>
              </a:spcAft>
              <a:buNone/>
            </a:pPr>
            <a:r>
              <a:rPr lang="en-US"/>
              <a:t>Jangan menambahkan kata studi kasus jika itu bukan hal yang unik</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g17d9fd07dbf_0_11"/>
          <p:cNvSpPr txBox="1"/>
          <p:nvPr>
            <p:ph type="title"/>
          </p:nvPr>
        </p:nvSpPr>
        <p:spPr>
          <a:xfrm>
            <a:off x="166758" y="113336"/>
            <a:ext cx="11830800" cy="1042200"/>
          </a:xfrm>
          <a:prstGeom prst="rect">
            <a:avLst/>
          </a:prstGeom>
        </p:spPr>
        <p:txBody>
          <a:bodyPr anchorCtr="0" anchor="ctr" bIns="45700" lIns="91425" spcFirstLastPara="1" rIns="91425" wrap="square" tIns="45700">
            <a:normAutofit fontScale="90000"/>
          </a:bodyPr>
          <a:lstStyle/>
          <a:p>
            <a:pPr indent="0" lvl="0" marL="0" rtl="0" algn="ctr">
              <a:spcBef>
                <a:spcPts val="0"/>
              </a:spcBef>
              <a:spcAft>
                <a:spcPts val="0"/>
              </a:spcAft>
              <a:buNone/>
            </a:pPr>
            <a:r>
              <a:rPr lang="en-US"/>
              <a:t>CONTOH PENULISAN JUDUL “MEMBOSANKAN”</a:t>
            </a:r>
            <a:endParaRPr/>
          </a:p>
        </p:txBody>
      </p:sp>
      <p:sp>
        <p:nvSpPr>
          <p:cNvPr id="250" name="Google Shape;250;g17d9fd07dbf_0_11"/>
          <p:cNvSpPr txBox="1"/>
          <p:nvPr>
            <p:ph idx="1" type="body"/>
          </p:nvPr>
        </p:nvSpPr>
        <p:spPr>
          <a:xfrm>
            <a:off x="166758" y="1238732"/>
            <a:ext cx="11830800" cy="50898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rPr lang="en-US"/>
              <a:t>Pengaruh Harga, Kualitas Layanan, dan Lokasi Penjualan Terhadap Loyalitas Pelanggan Melalui Kepuasan Pelanggan Sebagai Variabel Intervening Pada Cafe di Sidoarjo</a:t>
            </a:r>
            <a:endParaRPr/>
          </a:p>
          <a:p>
            <a:pPr indent="0" lvl="0" marL="0" rtl="0" algn="l">
              <a:spcBef>
                <a:spcPts val="1000"/>
              </a:spcBef>
              <a:spcAft>
                <a:spcPts val="0"/>
              </a:spcAft>
              <a:buNone/>
            </a:pPr>
            <a:r>
              <a:rPr lang="en-US"/>
              <a:t>Pengaruh Harga, Kualitas Produk dan Kualitas Pelayanan Terhadap Keputusan Pembelian di Produk Kerajinan Kulit Sidoarjo</a:t>
            </a:r>
            <a:endParaRPr/>
          </a:p>
          <a:p>
            <a:pPr indent="0" lvl="0" marL="0" rtl="0" algn="l">
              <a:spcBef>
                <a:spcPts val="1000"/>
              </a:spcBef>
              <a:spcAft>
                <a:spcPts val="0"/>
              </a:spcAft>
              <a:buNone/>
            </a:pPr>
            <a:r>
              <a:rPr lang="en-US"/>
              <a:t>Pengaruh Perubahan Tarif Pajak, Metode Penghitungan Pajak dan Modernisasi Sistem Pajak Terhadap Kepatuhan Wajib Pajak pada UMKM di Kota Sidoarjo</a:t>
            </a:r>
            <a:endParaRPr/>
          </a:p>
          <a:p>
            <a:pPr indent="0" lvl="0" marL="0" rtl="0" algn="l">
              <a:spcBef>
                <a:spcPts val="1000"/>
              </a:spcBef>
              <a:spcAft>
                <a:spcPts val="0"/>
              </a:spcAft>
              <a:buNone/>
            </a:pPr>
            <a:r>
              <a:rPr lang="en-US"/>
              <a:t>Pengaruh Motivasi, Lingkungan Kerja, Beban Kerja Terhadap Kepuasan Kerja Melalui Kinerja Sebagai Variabel Intervening Pada Perusahaan Konstruksi di Mojokerto</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sp>
        <p:nvSpPr>
          <p:cNvPr id="255" name="Google Shape;255;g104f7abbb21_0_39"/>
          <p:cNvSpPr txBox="1"/>
          <p:nvPr>
            <p:ph type="title"/>
          </p:nvPr>
        </p:nvSpPr>
        <p:spPr>
          <a:xfrm>
            <a:off x="166758" y="113336"/>
            <a:ext cx="11830877" cy="1042123"/>
          </a:xfrm>
          <a:prstGeom prst="rect">
            <a:avLst/>
          </a:prstGeom>
          <a:solidFill>
            <a:srgbClr val="1B4685"/>
          </a:solid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4400"/>
              <a:buFont typeface="Exo"/>
              <a:buNone/>
            </a:pPr>
            <a:r>
              <a:rPr lang="en-US"/>
              <a:t>Judul</a:t>
            </a:r>
            <a:endParaRPr/>
          </a:p>
        </p:txBody>
      </p:sp>
      <p:sp>
        <p:nvSpPr>
          <p:cNvPr id="256" name="Google Shape;256;g104f7abbb21_0_39"/>
          <p:cNvSpPr txBox="1"/>
          <p:nvPr>
            <p:ph idx="1" type="body"/>
          </p:nvPr>
        </p:nvSpPr>
        <p:spPr>
          <a:xfrm>
            <a:off x="166758" y="1238732"/>
            <a:ext cx="11830877" cy="5089734"/>
          </a:xfrm>
          <a:prstGeom prst="rect">
            <a:avLst/>
          </a:prstGeom>
          <a:noFill/>
          <a:ln>
            <a:noFill/>
          </a:ln>
        </p:spPr>
        <p:txBody>
          <a:bodyPr anchorCtr="0" anchor="t" bIns="45700" lIns="91425" spcFirstLastPara="1" rIns="91425" wrap="square" tIns="45700">
            <a:normAutofit/>
          </a:bodyPr>
          <a:lstStyle/>
          <a:p>
            <a:pPr indent="-228600" lvl="0" marL="457200" rtl="0" algn="l">
              <a:lnSpc>
                <a:spcPct val="90000"/>
              </a:lnSpc>
              <a:spcBef>
                <a:spcPts val="1000"/>
              </a:spcBef>
              <a:spcAft>
                <a:spcPts val="0"/>
              </a:spcAft>
              <a:buClr>
                <a:schemeClr val="dk1"/>
              </a:buClr>
              <a:buSzPts val="2800"/>
              <a:buNone/>
            </a:pPr>
            <a:r>
              <a:rPr lang="en-US"/>
              <a:t>Cafe Loyalty Determinants: Interplay of Pricing, Service, and Location”</a:t>
            </a:r>
            <a:endParaRPr/>
          </a:p>
          <a:p>
            <a:pPr indent="-228600" lvl="0" marL="457200" rtl="0" algn="l">
              <a:lnSpc>
                <a:spcPct val="90000"/>
              </a:lnSpc>
              <a:spcBef>
                <a:spcPts val="1000"/>
              </a:spcBef>
              <a:spcAft>
                <a:spcPts val="0"/>
              </a:spcAft>
              <a:buClr>
                <a:schemeClr val="dk1"/>
              </a:buClr>
              <a:buSzPts val="2800"/>
              <a:buNone/>
            </a:pPr>
            <a:r>
              <a:rPr lang="en-US"/>
              <a:t>"Purchase Decisions Influenced by Price, Product Quality in Sidoarjo Crafts"</a:t>
            </a:r>
            <a:endParaRPr/>
          </a:p>
          <a:p>
            <a:pPr indent="-228600" lvl="0" marL="457200" rtl="0" algn="l">
              <a:lnSpc>
                <a:spcPct val="90000"/>
              </a:lnSpc>
              <a:spcBef>
                <a:spcPts val="1000"/>
              </a:spcBef>
              <a:spcAft>
                <a:spcPts val="0"/>
              </a:spcAft>
              <a:buClr>
                <a:schemeClr val="dk1"/>
              </a:buClr>
              <a:buSzPts val="2800"/>
              <a:buNone/>
            </a:pPr>
            <a:r>
              <a:rPr lang="en-US"/>
              <a:t>"Tax Changes, Calculation Methods, System Modernization Impact on Tax Compliance"</a:t>
            </a:r>
            <a:endParaRPr/>
          </a:p>
          <a:p>
            <a:pPr indent="-228600" lvl="0" marL="457200" rtl="0" algn="l">
              <a:lnSpc>
                <a:spcPct val="90000"/>
              </a:lnSpc>
              <a:spcBef>
                <a:spcPts val="1000"/>
              </a:spcBef>
              <a:spcAft>
                <a:spcPts val="0"/>
              </a:spcAft>
              <a:buClr>
                <a:schemeClr val="dk1"/>
              </a:buClr>
              <a:buSzPts val="2800"/>
              <a:buNone/>
            </a:pPr>
            <a:r>
              <a:rPr lang="en-US"/>
              <a:t>"Motivation, Work Environment, Workload: Satisfaction and Performance in Construction”</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g104f7abbb21_0_70"/>
          <p:cNvSpPr txBox="1"/>
          <p:nvPr>
            <p:ph type="title"/>
          </p:nvPr>
        </p:nvSpPr>
        <p:spPr>
          <a:xfrm>
            <a:off x="166758" y="113336"/>
            <a:ext cx="11830877" cy="1042123"/>
          </a:xfrm>
          <a:prstGeom prst="rect">
            <a:avLst/>
          </a:prstGeom>
          <a:solidFill>
            <a:srgbClr val="1B4685"/>
          </a:solid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4400"/>
              <a:buFont typeface="Exo"/>
              <a:buNone/>
            </a:pPr>
            <a:r>
              <a:rPr lang="en-US"/>
              <a:t>Pendahuluan</a:t>
            </a:r>
            <a:endParaRPr/>
          </a:p>
        </p:txBody>
      </p:sp>
      <p:sp>
        <p:nvSpPr>
          <p:cNvPr id="262" name="Google Shape;262;g104f7abbb21_0_70"/>
          <p:cNvSpPr txBox="1"/>
          <p:nvPr>
            <p:ph idx="1" type="body"/>
          </p:nvPr>
        </p:nvSpPr>
        <p:spPr>
          <a:xfrm>
            <a:off x="166758" y="1238732"/>
            <a:ext cx="11830877" cy="5089734"/>
          </a:xfrm>
          <a:prstGeom prst="rect">
            <a:avLst/>
          </a:prstGeom>
          <a:noFill/>
          <a:ln>
            <a:noFill/>
          </a:ln>
        </p:spPr>
        <p:txBody>
          <a:bodyPr anchorCtr="0" anchor="t" bIns="45700" lIns="91425" spcFirstLastPara="1" rIns="91425" wrap="square" tIns="45700">
            <a:normAutofit/>
          </a:bodyPr>
          <a:lstStyle/>
          <a:p>
            <a:pPr indent="-406400" lvl="0" marL="457200" rtl="0" algn="l">
              <a:lnSpc>
                <a:spcPct val="90000"/>
              </a:lnSpc>
              <a:spcBef>
                <a:spcPts val="1000"/>
              </a:spcBef>
              <a:spcAft>
                <a:spcPts val="0"/>
              </a:spcAft>
              <a:buSzPts val="2800"/>
              <a:buAutoNum type="arabicPeriod"/>
            </a:pPr>
            <a:r>
              <a:rPr lang="en-US"/>
              <a:t>Fokus pada penjelasan asal muasal ide (fenomena, peristiwa, momentum)</a:t>
            </a:r>
            <a:endParaRPr/>
          </a:p>
          <a:p>
            <a:pPr indent="-406400" lvl="0" marL="457200" rtl="0" algn="l">
              <a:lnSpc>
                <a:spcPct val="90000"/>
              </a:lnSpc>
              <a:spcBef>
                <a:spcPts val="0"/>
              </a:spcBef>
              <a:spcAft>
                <a:spcPts val="0"/>
              </a:spcAft>
              <a:buSzPts val="2800"/>
              <a:buAutoNum type="arabicPeriod"/>
            </a:pPr>
            <a:r>
              <a:rPr lang="en-US"/>
              <a:t>Paragraf pertama hendaknya langsung menyinggung term utama dalam judul</a:t>
            </a:r>
            <a:endParaRPr/>
          </a:p>
          <a:p>
            <a:pPr indent="-406400" lvl="0" marL="457200" rtl="0" algn="l">
              <a:lnSpc>
                <a:spcPct val="90000"/>
              </a:lnSpc>
              <a:spcBef>
                <a:spcPts val="0"/>
              </a:spcBef>
              <a:spcAft>
                <a:spcPts val="0"/>
              </a:spcAft>
              <a:buSzPts val="2800"/>
              <a:buAutoNum type="arabicPeriod"/>
            </a:pPr>
            <a:r>
              <a:rPr lang="en-US"/>
              <a:t>Paragraf selanjutnya disusun untuk membangun suatu proposisi hipotetik, alasan pemilihan topik, rumusan masalah, dan pertanyaan penelitian</a:t>
            </a:r>
            <a:endParaRPr/>
          </a:p>
          <a:p>
            <a:pPr indent="-406400" lvl="0" marL="457200" rtl="0" algn="l">
              <a:lnSpc>
                <a:spcPct val="90000"/>
              </a:lnSpc>
              <a:spcBef>
                <a:spcPts val="0"/>
              </a:spcBef>
              <a:spcAft>
                <a:spcPts val="0"/>
              </a:spcAft>
              <a:buSzPts val="2800"/>
              <a:buAutoNum type="arabicPeriod"/>
            </a:pPr>
            <a:r>
              <a:rPr lang="en-US"/>
              <a:t>Paragaraf akhir diisi dengan research gap kemudian novelty (ini yang disebut state of the art)</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g13d5a981091_0_870"/>
          <p:cNvSpPr txBox="1"/>
          <p:nvPr>
            <p:ph type="title"/>
          </p:nvPr>
        </p:nvSpPr>
        <p:spPr>
          <a:xfrm>
            <a:off x="166758" y="67616"/>
            <a:ext cx="11830800" cy="1042200"/>
          </a:xfrm>
          <a:prstGeom prst="rect">
            <a:avLst/>
          </a:prstGeom>
          <a:solidFill>
            <a:srgbClr val="1B4685"/>
          </a:solid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SzPts val="4400"/>
              <a:buNone/>
            </a:pPr>
            <a:r>
              <a:rPr lang="en-US"/>
              <a:t>Contoh </a:t>
            </a:r>
            <a:r>
              <a:rPr lang="en-US"/>
              <a:t>Research gap</a:t>
            </a:r>
            <a:endParaRPr/>
          </a:p>
        </p:txBody>
      </p:sp>
      <p:sp>
        <p:nvSpPr>
          <p:cNvPr id="269" name="Google Shape;269;g13d5a981091_0_870"/>
          <p:cNvSpPr txBox="1"/>
          <p:nvPr>
            <p:ph idx="1" type="body"/>
          </p:nvPr>
        </p:nvSpPr>
        <p:spPr>
          <a:xfrm>
            <a:off x="166758" y="1238732"/>
            <a:ext cx="11830800" cy="5089800"/>
          </a:xfrm>
          <a:prstGeom prst="rect">
            <a:avLst/>
          </a:prstGeom>
          <a:noFill/>
          <a:ln>
            <a:noFill/>
          </a:ln>
        </p:spPr>
        <p:txBody>
          <a:bodyPr anchorCtr="0" anchor="t" bIns="45700" lIns="91425" spcFirstLastPara="1" rIns="91425" wrap="square" tIns="45700">
            <a:normAutofit/>
          </a:bodyPr>
          <a:lstStyle/>
          <a:p>
            <a:pPr indent="0" lvl="0" marL="0" rtl="0" algn="just">
              <a:lnSpc>
                <a:spcPct val="115000"/>
              </a:lnSpc>
              <a:spcBef>
                <a:spcPts val="0"/>
              </a:spcBef>
              <a:spcAft>
                <a:spcPts val="0"/>
              </a:spcAft>
              <a:buNone/>
            </a:pPr>
            <a:r>
              <a:rPr lang="en-US" sz="2600">
                <a:latin typeface="Times New Roman"/>
                <a:ea typeface="Times New Roman"/>
                <a:cs typeface="Times New Roman"/>
                <a:sym typeface="Times New Roman"/>
              </a:rPr>
              <a:t>“Penelitian terkait blockchain juga relatif sepi dari pembahasan aspek hukum. Para peneliti lebih tertarik untuk membahas dampak blockchain terhadap perekonomian. Tantangan kedepan, serta keamanannya </a:t>
            </a:r>
            <a:r>
              <a:rPr lang="en-US" sz="2600">
                <a:uFill>
                  <a:noFill/>
                </a:uFill>
                <a:latin typeface="Times New Roman"/>
                <a:ea typeface="Times New Roman"/>
                <a:cs typeface="Times New Roman"/>
                <a:sym typeface="Times New Roman"/>
                <a:hlinkClick r:id="rId3"/>
              </a:rPr>
              <a:t>[8]</a:t>
            </a:r>
            <a:r>
              <a:rPr lang="en-US" sz="2600">
                <a:latin typeface="Times New Roman"/>
                <a:ea typeface="Times New Roman"/>
                <a:cs typeface="Times New Roman"/>
                <a:sym typeface="Times New Roman"/>
              </a:rPr>
              <a:t>. Dunia akademik seperti lebih terpikat dengan bagaimana memanfaatkan teknologi ini di bidang ilmunya masing-masing. Seperti supply chain </a:t>
            </a:r>
            <a:r>
              <a:rPr lang="en-US" sz="2600">
                <a:uFill>
                  <a:noFill/>
                </a:uFill>
                <a:latin typeface="Times New Roman"/>
                <a:ea typeface="Times New Roman"/>
                <a:cs typeface="Times New Roman"/>
                <a:sym typeface="Times New Roman"/>
                <a:hlinkClick r:id="rId4"/>
              </a:rPr>
              <a:t>[9]</a:t>
            </a:r>
            <a:r>
              <a:rPr lang="en-US" sz="2600">
                <a:latin typeface="Times New Roman"/>
                <a:ea typeface="Times New Roman"/>
                <a:cs typeface="Times New Roman"/>
                <a:sym typeface="Times New Roman"/>
              </a:rPr>
              <a:t> atau kesehatan </a:t>
            </a:r>
            <a:r>
              <a:rPr lang="en-US" sz="2600">
                <a:uFill>
                  <a:noFill/>
                </a:uFill>
                <a:latin typeface="Times New Roman"/>
                <a:ea typeface="Times New Roman"/>
                <a:cs typeface="Times New Roman"/>
                <a:sym typeface="Times New Roman"/>
                <a:hlinkClick r:id="rId5"/>
              </a:rPr>
              <a:t>[10]</a:t>
            </a:r>
            <a:r>
              <a:rPr lang="en-US" sz="2600">
                <a:latin typeface="Times New Roman"/>
                <a:ea typeface="Times New Roman"/>
                <a:cs typeface="Times New Roman"/>
                <a:sym typeface="Times New Roman"/>
              </a:rPr>
              <a:t>. Penelitian hukum yang ada masih berfokus pada aspek legal dari penerimaan cryptocurrency di setiap negara </a:t>
            </a:r>
            <a:r>
              <a:rPr lang="en-US" sz="2600">
                <a:uFill>
                  <a:noFill/>
                </a:uFill>
                <a:latin typeface="Times New Roman"/>
                <a:ea typeface="Times New Roman"/>
                <a:cs typeface="Times New Roman"/>
                <a:sym typeface="Times New Roman"/>
                <a:hlinkClick r:id="rId6"/>
              </a:rPr>
              <a:t>[11]</a:t>
            </a:r>
            <a:r>
              <a:rPr lang="en-US" sz="2600">
                <a:latin typeface="Times New Roman"/>
                <a:ea typeface="Times New Roman"/>
                <a:cs typeface="Times New Roman"/>
                <a:sym typeface="Times New Roman"/>
              </a:rPr>
              <a:t>. Bukan pada teknologi blockchain atau ekosistemnya. Bahkan penelitian blockchain dari perspektif hukum hanya 331 artikel ilmiah saja Gambar 3.”</a:t>
            </a:r>
            <a:endParaRPr sz="2600">
              <a:latin typeface="Times New Roman"/>
              <a:ea typeface="Times New Roman"/>
              <a:cs typeface="Times New Roman"/>
              <a:sym typeface="Times New Roman"/>
            </a:endParaRPr>
          </a:p>
          <a:p>
            <a:pPr indent="0" lvl="0" marL="0" rtl="0" algn="l">
              <a:lnSpc>
                <a:spcPct val="90000"/>
              </a:lnSpc>
              <a:spcBef>
                <a:spcPts val="1000"/>
              </a:spcBef>
              <a:spcAft>
                <a:spcPts val="0"/>
              </a:spcAft>
              <a:buNone/>
            </a:pPr>
            <a:r>
              <a:t/>
            </a:r>
            <a:endParaRPr sz="4300"/>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sp>
        <p:nvSpPr>
          <p:cNvPr id="274" name="Google Shape;274;g13d5a981091_0_876"/>
          <p:cNvSpPr txBox="1"/>
          <p:nvPr>
            <p:ph type="title"/>
          </p:nvPr>
        </p:nvSpPr>
        <p:spPr>
          <a:xfrm>
            <a:off x="166758" y="113336"/>
            <a:ext cx="11830800" cy="1042200"/>
          </a:xfrm>
          <a:prstGeom prst="rect">
            <a:avLst/>
          </a:prstGeom>
          <a:solidFill>
            <a:srgbClr val="1B4685"/>
          </a:solid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4400"/>
              <a:buFont typeface="Exo"/>
              <a:buNone/>
            </a:pPr>
            <a:r>
              <a:rPr lang="en-US"/>
              <a:t>Contoh </a:t>
            </a:r>
            <a:r>
              <a:rPr lang="en-US"/>
              <a:t>Novelty</a:t>
            </a:r>
            <a:endParaRPr/>
          </a:p>
        </p:txBody>
      </p:sp>
      <p:sp>
        <p:nvSpPr>
          <p:cNvPr id="275" name="Google Shape;275;g13d5a981091_0_876"/>
          <p:cNvSpPr txBox="1"/>
          <p:nvPr>
            <p:ph idx="1" type="body"/>
          </p:nvPr>
        </p:nvSpPr>
        <p:spPr>
          <a:xfrm>
            <a:off x="166758" y="1238732"/>
            <a:ext cx="11830800" cy="5089800"/>
          </a:xfrm>
          <a:prstGeom prst="rect">
            <a:avLst/>
          </a:prstGeom>
          <a:noFill/>
          <a:ln>
            <a:noFill/>
          </a:ln>
        </p:spPr>
        <p:txBody>
          <a:bodyPr anchorCtr="0" anchor="t" bIns="45700" lIns="91425" spcFirstLastPara="1" rIns="91425" wrap="square" tIns="45700">
            <a:noAutofit/>
          </a:bodyPr>
          <a:lstStyle/>
          <a:p>
            <a:pPr indent="0" lvl="0" marL="0" rtl="0" algn="just">
              <a:lnSpc>
                <a:spcPct val="115000"/>
              </a:lnSpc>
              <a:spcBef>
                <a:spcPts val="0"/>
              </a:spcBef>
              <a:spcAft>
                <a:spcPts val="0"/>
              </a:spcAft>
              <a:buClr>
                <a:schemeClr val="dk1"/>
              </a:buClr>
              <a:buSzPts val="1100"/>
              <a:buNone/>
            </a:pPr>
            <a:r>
              <a:rPr lang="en-US" sz="2300">
                <a:latin typeface="Times New Roman"/>
                <a:ea typeface="Times New Roman"/>
                <a:cs typeface="Times New Roman"/>
                <a:sym typeface="Times New Roman"/>
              </a:rPr>
              <a:t>“Oleh karenanya, penelitian ini bertujuan untuk mengisi kurangnya literasi terkait blockchain dari sisi hukum. Sekaligus membantu implementasi teknologi blockchain secara luas.  Maraknya pengguna ekosistem blockchain di dunia dan di Indonesia pada khususnya. Menimbulkan pertanyaan terkait status hukum usaha dan perlindungan hukum para penggunannya. Tujuan lain dari penelitian ini adalah untuk menemukan skema yang tepat untuk melakukan legal audit pada usaha berbasis blockchain. Skema yang ditemukan nantinya dapat dimanfaatkan masyarakat untuk melakukan uji tuntas mandiri sebelum berinteraksi dengan usaha blockchain terkait. Penelitian ini diharapkan menjadi acuan masyarakat untuk melakukan evaluasi mandiri terhadap suatu usaha berbasis blockchain, sehingga tidak terjebak pada penipuan atau kejahatan lain berbasis blockchain. Serta menjadi penelitian awal dari penentuan standar hukum pendirian usaha berbasis blockchain. “</a:t>
            </a:r>
            <a:endParaRPr sz="2300">
              <a:latin typeface="Times New Roman"/>
              <a:ea typeface="Times New Roman"/>
              <a:cs typeface="Times New Roman"/>
              <a:sym typeface="Times New Roman"/>
            </a:endParaRPr>
          </a:p>
          <a:p>
            <a:pPr indent="-228600" lvl="0" marL="457200" rtl="0" algn="l">
              <a:lnSpc>
                <a:spcPct val="90000"/>
              </a:lnSpc>
              <a:spcBef>
                <a:spcPts val="1000"/>
              </a:spcBef>
              <a:spcAft>
                <a:spcPts val="0"/>
              </a:spcAft>
              <a:buClr>
                <a:schemeClr val="dk1"/>
              </a:buClr>
              <a:buSzPts val="2800"/>
              <a:buNone/>
            </a:pPr>
            <a:r>
              <a:t/>
            </a:r>
            <a:endParaRPr sz="40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g17d9fd07dbf_0_5"/>
          <p:cNvSpPr txBox="1"/>
          <p:nvPr>
            <p:ph type="title"/>
          </p:nvPr>
        </p:nvSpPr>
        <p:spPr>
          <a:xfrm>
            <a:off x="166758" y="113336"/>
            <a:ext cx="11830800" cy="1042200"/>
          </a:xfrm>
          <a:prstGeom prst="rect">
            <a:avLst/>
          </a:prstGeom>
        </p:spPr>
        <p:txBody>
          <a:bodyPr anchorCtr="0" anchor="ctr" bIns="45700" lIns="91425" spcFirstLastPara="1" rIns="91425" wrap="square" tIns="45700">
            <a:normAutofit/>
          </a:bodyPr>
          <a:lstStyle/>
          <a:p>
            <a:pPr indent="0" lvl="0" marL="0" rtl="0" algn="ctr">
              <a:spcBef>
                <a:spcPts val="0"/>
              </a:spcBef>
              <a:spcAft>
                <a:spcPts val="0"/>
              </a:spcAft>
              <a:buNone/>
            </a:pPr>
            <a:r>
              <a:rPr lang="en-US"/>
              <a:t>Alternatif pengganti Skripsi</a:t>
            </a:r>
            <a:endParaRPr/>
          </a:p>
        </p:txBody>
      </p:sp>
      <p:sp>
        <p:nvSpPr>
          <p:cNvPr id="61" name="Google Shape;61;g17d9fd07dbf_0_5"/>
          <p:cNvSpPr txBox="1"/>
          <p:nvPr>
            <p:ph idx="1" type="body"/>
          </p:nvPr>
        </p:nvSpPr>
        <p:spPr>
          <a:xfrm>
            <a:off x="166758" y="1238732"/>
            <a:ext cx="11830800" cy="5089800"/>
          </a:xfrm>
          <a:prstGeom prst="rect">
            <a:avLst/>
          </a:prstGeom>
        </p:spPr>
        <p:txBody>
          <a:bodyPr anchorCtr="0" anchor="t" bIns="45700" lIns="91425" spcFirstLastPara="1" rIns="91425" wrap="square" tIns="45700">
            <a:normAutofit/>
          </a:bodyPr>
          <a:lstStyle/>
          <a:p>
            <a:pPr indent="-406400" lvl="1" marL="514350" rtl="0" algn="just">
              <a:lnSpc>
                <a:spcPct val="115000"/>
              </a:lnSpc>
              <a:spcBef>
                <a:spcPts val="0"/>
              </a:spcBef>
              <a:spcAft>
                <a:spcPts val="0"/>
              </a:spcAft>
              <a:buSzPts val="2800"/>
              <a:buAutoNum type="alphaLcPeriod"/>
            </a:pPr>
            <a:r>
              <a:rPr lang="en-US" sz="2800">
                <a:latin typeface="Arial"/>
                <a:ea typeface="Arial"/>
                <a:cs typeface="Arial"/>
                <a:sym typeface="Arial"/>
              </a:rPr>
              <a:t>PKM (Program Kreativitas Mahasiswa);</a:t>
            </a:r>
            <a:endParaRPr sz="2800">
              <a:latin typeface="Arial"/>
              <a:ea typeface="Arial"/>
              <a:cs typeface="Arial"/>
              <a:sym typeface="Arial"/>
            </a:endParaRPr>
          </a:p>
          <a:p>
            <a:pPr indent="-406400" lvl="1" marL="514350" rtl="0" algn="just">
              <a:lnSpc>
                <a:spcPct val="115000"/>
              </a:lnSpc>
              <a:spcBef>
                <a:spcPts val="0"/>
              </a:spcBef>
              <a:spcAft>
                <a:spcPts val="0"/>
              </a:spcAft>
              <a:buSzPts val="2800"/>
              <a:buAutoNum type="alphaLcPeriod"/>
            </a:pPr>
            <a:r>
              <a:rPr lang="en-US" sz="2800">
                <a:latin typeface="Arial"/>
                <a:ea typeface="Arial"/>
                <a:cs typeface="Arial"/>
                <a:sym typeface="Arial"/>
              </a:rPr>
              <a:t>Magang Kerja Industri;</a:t>
            </a:r>
            <a:endParaRPr sz="2800">
              <a:latin typeface="Arial"/>
              <a:ea typeface="Arial"/>
              <a:cs typeface="Arial"/>
              <a:sym typeface="Arial"/>
            </a:endParaRPr>
          </a:p>
          <a:p>
            <a:pPr indent="-406400" lvl="1" marL="514350" rtl="0" algn="just">
              <a:lnSpc>
                <a:spcPct val="115000"/>
              </a:lnSpc>
              <a:spcBef>
                <a:spcPts val="0"/>
              </a:spcBef>
              <a:spcAft>
                <a:spcPts val="0"/>
              </a:spcAft>
              <a:buSzPts val="2800"/>
              <a:buAutoNum type="alphaLcPeriod"/>
            </a:pPr>
            <a:r>
              <a:rPr lang="en-US" sz="2800">
                <a:latin typeface="Arial"/>
                <a:ea typeface="Arial"/>
                <a:cs typeface="Arial"/>
                <a:sym typeface="Arial"/>
              </a:rPr>
              <a:t>Karya seni monumental/ desain monumental/ teknologi tepat guna;</a:t>
            </a:r>
            <a:endParaRPr sz="2800">
              <a:latin typeface="Arial"/>
              <a:ea typeface="Arial"/>
              <a:cs typeface="Arial"/>
              <a:sym typeface="Arial"/>
            </a:endParaRPr>
          </a:p>
          <a:p>
            <a:pPr indent="-406400" lvl="1" marL="514350" rtl="0" algn="just">
              <a:lnSpc>
                <a:spcPct val="115000"/>
              </a:lnSpc>
              <a:spcBef>
                <a:spcPts val="0"/>
              </a:spcBef>
              <a:spcAft>
                <a:spcPts val="0"/>
              </a:spcAft>
              <a:buSzPts val="2800"/>
              <a:buAutoNum type="alphaLcPeriod"/>
            </a:pPr>
            <a:r>
              <a:rPr lang="en-US" sz="2800">
                <a:latin typeface="Arial"/>
                <a:ea typeface="Arial"/>
                <a:cs typeface="Arial"/>
                <a:sym typeface="Arial"/>
              </a:rPr>
              <a:t>Penulisan artikel ilmiah yang dipublikasikan pada jurnal ilmiah atau prosiding ilmiah;</a:t>
            </a:r>
            <a:endParaRPr sz="2800">
              <a:latin typeface="Arial"/>
              <a:ea typeface="Arial"/>
              <a:cs typeface="Arial"/>
              <a:sym typeface="Arial"/>
            </a:endParaRPr>
          </a:p>
          <a:p>
            <a:pPr indent="-406400" lvl="1" marL="514350" rtl="0" algn="just">
              <a:lnSpc>
                <a:spcPct val="115000"/>
              </a:lnSpc>
              <a:spcBef>
                <a:spcPts val="0"/>
              </a:spcBef>
              <a:spcAft>
                <a:spcPts val="0"/>
              </a:spcAft>
              <a:buSzPts val="2800"/>
              <a:buFont typeface="Arial"/>
              <a:buAutoNum type="alphaLcPeriod"/>
            </a:pPr>
            <a:r>
              <a:rPr lang="en-US" sz="2800">
                <a:latin typeface="Arial"/>
                <a:ea typeface="Arial"/>
                <a:cs typeface="Arial"/>
                <a:sym typeface="Arial"/>
              </a:rPr>
              <a:t>Lomba tingkat nasional atau Internasional.</a:t>
            </a:r>
            <a:endParaRPr sz="2800">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g104f7abbb21_0_0"/>
          <p:cNvSpPr txBox="1"/>
          <p:nvPr>
            <p:ph type="title"/>
          </p:nvPr>
        </p:nvSpPr>
        <p:spPr>
          <a:xfrm>
            <a:off x="166758" y="113336"/>
            <a:ext cx="11830800" cy="1042200"/>
          </a:xfrm>
          <a:prstGeom prst="rect">
            <a:avLst/>
          </a:prstGeom>
          <a:solidFill>
            <a:srgbClr val="1B4685"/>
          </a:solid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SzPts val="4400"/>
              <a:buNone/>
            </a:pPr>
            <a:r>
              <a:rPr lang="en-US"/>
              <a:t>Metode</a:t>
            </a:r>
            <a:endParaRPr/>
          </a:p>
        </p:txBody>
      </p:sp>
      <p:sp>
        <p:nvSpPr>
          <p:cNvPr id="282" name="Google Shape;282;g104f7abbb21_0_0"/>
          <p:cNvSpPr txBox="1"/>
          <p:nvPr>
            <p:ph idx="1" type="body"/>
          </p:nvPr>
        </p:nvSpPr>
        <p:spPr>
          <a:xfrm>
            <a:off x="166758" y="1238732"/>
            <a:ext cx="11830800" cy="50898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000"/>
              </a:spcBef>
              <a:spcAft>
                <a:spcPts val="0"/>
              </a:spcAft>
              <a:buSzPts val="2800"/>
              <a:buNone/>
            </a:pPr>
            <a:r>
              <a:rPr lang="en-US"/>
              <a:t>Tuliskan metode dengan kalimat lampau (past tense), yang berarti kegiatan sudah dilakukan.</a:t>
            </a:r>
            <a:endParaRPr/>
          </a:p>
          <a:p>
            <a:pPr indent="0" lvl="0" marL="0" rtl="0" algn="l">
              <a:lnSpc>
                <a:spcPct val="90000"/>
              </a:lnSpc>
              <a:spcBef>
                <a:spcPts val="1000"/>
              </a:spcBef>
              <a:spcAft>
                <a:spcPts val="0"/>
              </a:spcAft>
              <a:buSzPts val="2800"/>
              <a:buNone/>
            </a:pPr>
            <a:r>
              <a:rPr lang="en-US"/>
              <a:t>Tidak perlu menjelaskan atau mendefinisikan istilah istilah yang ada pada metode.</a:t>
            </a:r>
            <a:endParaRPr/>
          </a:p>
          <a:p>
            <a:pPr indent="0" lvl="0" marL="0" rtl="0" algn="l">
              <a:lnSpc>
                <a:spcPct val="90000"/>
              </a:lnSpc>
              <a:spcBef>
                <a:spcPts val="1000"/>
              </a:spcBef>
              <a:spcAft>
                <a:spcPts val="0"/>
              </a:spcAft>
              <a:buSzPts val="2800"/>
              <a:buNone/>
            </a:pPr>
            <a:r>
              <a:rPr lang="en-US"/>
              <a:t>Cukup narasikan upaya apa saja yang sudah dilakukan untuk menjawab rumusan masalah, pengambilan data dari mana, alasan pemilihan data, kriteria pemilihan data, lokasi ambil datanya dimana, filternya apa saja, kemudian analisanya bagaimana, jika menggunakan software, pakai software apa.</a:t>
            </a:r>
            <a:endParaRPr/>
          </a:p>
          <a:p>
            <a:pPr indent="0" lvl="0" marL="0" rtl="0" algn="l">
              <a:lnSpc>
                <a:spcPct val="90000"/>
              </a:lnSpc>
              <a:spcBef>
                <a:spcPts val="1000"/>
              </a:spcBef>
              <a:spcAft>
                <a:spcPts val="0"/>
              </a:spcAft>
              <a:buSzPts val="2800"/>
              <a:buNone/>
            </a:pPr>
            <a:r>
              <a:rPr lang="en-US"/>
              <a:t>Narasikan semua tahapan dengan jelas dan terang</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sp>
        <p:nvSpPr>
          <p:cNvPr id="288" name="Google Shape;288;g13d5a981091_0_881"/>
          <p:cNvSpPr txBox="1"/>
          <p:nvPr>
            <p:ph type="title"/>
          </p:nvPr>
        </p:nvSpPr>
        <p:spPr>
          <a:xfrm>
            <a:off x="166758" y="113336"/>
            <a:ext cx="11830800" cy="1042200"/>
          </a:xfrm>
          <a:prstGeom prst="rect">
            <a:avLst/>
          </a:prstGeom>
        </p:spPr>
        <p:txBody>
          <a:bodyPr anchorCtr="0" anchor="ctr" bIns="45700" lIns="91425" spcFirstLastPara="1" rIns="91425" wrap="square" tIns="45700">
            <a:normAutofit/>
          </a:bodyPr>
          <a:lstStyle/>
          <a:p>
            <a:pPr indent="0" lvl="0" marL="0" rtl="0" algn="ctr">
              <a:spcBef>
                <a:spcPts val="0"/>
              </a:spcBef>
              <a:spcAft>
                <a:spcPts val="0"/>
              </a:spcAft>
              <a:buNone/>
            </a:pPr>
            <a:r>
              <a:rPr lang="en-US"/>
              <a:t>Contoh Metode</a:t>
            </a:r>
            <a:endParaRPr/>
          </a:p>
        </p:txBody>
      </p:sp>
      <p:sp>
        <p:nvSpPr>
          <p:cNvPr id="289" name="Google Shape;289;g13d5a981091_0_881"/>
          <p:cNvSpPr txBox="1"/>
          <p:nvPr>
            <p:ph idx="1" type="body"/>
          </p:nvPr>
        </p:nvSpPr>
        <p:spPr>
          <a:xfrm>
            <a:off x="166758" y="1238732"/>
            <a:ext cx="11830800" cy="50898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t/>
            </a:r>
            <a:endParaRPr/>
          </a:p>
        </p:txBody>
      </p:sp>
      <p:pic>
        <p:nvPicPr>
          <p:cNvPr id="290" name="Google Shape;290;g13d5a981091_0_881"/>
          <p:cNvPicPr preferRelativeResize="0"/>
          <p:nvPr/>
        </p:nvPicPr>
        <p:blipFill>
          <a:blip r:embed="rId3">
            <a:alphaModFix/>
          </a:blip>
          <a:stretch>
            <a:fillRect/>
          </a:stretch>
        </p:blipFill>
        <p:spPr>
          <a:xfrm>
            <a:off x="2163500" y="1155525"/>
            <a:ext cx="8179374" cy="472870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 name="Shape 295"/>
        <p:cNvGrpSpPr/>
        <p:nvPr/>
      </p:nvGrpSpPr>
      <p:grpSpPr>
        <a:xfrm>
          <a:off x="0" y="0"/>
          <a:ext cx="0" cy="0"/>
          <a:chOff x="0" y="0"/>
          <a:chExt cx="0" cy="0"/>
        </a:xfrm>
      </p:grpSpPr>
      <p:sp>
        <p:nvSpPr>
          <p:cNvPr id="296" name="Google Shape;296;g13d5a981091_0_888"/>
          <p:cNvSpPr txBox="1"/>
          <p:nvPr>
            <p:ph type="title"/>
          </p:nvPr>
        </p:nvSpPr>
        <p:spPr>
          <a:xfrm>
            <a:off x="166758" y="113336"/>
            <a:ext cx="11830800" cy="1042200"/>
          </a:xfrm>
          <a:prstGeom prst="rect">
            <a:avLst/>
          </a:prstGeom>
        </p:spPr>
        <p:txBody>
          <a:bodyPr anchorCtr="0" anchor="ctr" bIns="45700" lIns="91425" spcFirstLastPara="1" rIns="91425" wrap="square" tIns="45700">
            <a:normAutofit/>
          </a:bodyPr>
          <a:lstStyle/>
          <a:p>
            <a:pPr indent="0" lvl="0" marL="0" rtl="0" algn="ctr">
              <a:spcBef>
                <a:spcPts val="0"/>
              </a:spcBef>
              <a:spcAft>
                <a:spcPts val="0"/>
              </a:spcAft>
              <a:buNone/>
            </a:pPr>
            <a:r>
              <a:rPr lang="en-US"/>
              <a:t>Tabel dan gambar</a:t>
            </a:r>
            <a:endParaRPr/>
          </a:p>
        </p:txBody>
      </p:sp>
      <p:sp>
        <p:nvSpPr>
          <p:cNvPr id="297" name="Google Shape;297;g13d5a981091_0_888"/>
          <p:cNvSpPr txBox="1"/>
          <p:nvPr>
            <p:ph idx="1" type="body"/>
          </p:nvPr>
        </p:nvSpPr>
        <p:spPr>
          <a:xfrm>
            <a:off x="166758" y="1238732"/>
            <a:ext cx="11830800" cy="5089800"/>
          </a:xfrm>
          <a:prstGeom prst="rect">
            <a:avLst/>
          </a:prstGeom>
        </p:spPr>
        <p:txBody>
          <a:bodyPr anchorCtr="0" anchor="t" bIns="45700" lIns="91425" spcFirstLastPara="1" rIns="91425" wrap="square" tIns="45700">
            <a:normAutofit/>
          </a:bodyPr>
          <a:lstStyle/>
          <a:p>
            <a:pPr indent="-514350" lvl="0" marL="457200" rtl="0" algn="l">
              <a:spcBef>
                <a:spcPts val="0"/>
              </a:spcBef>
              <a:spcAft>
                <a:spcPts val="0"/>
              </a:spcAft>
              <a:buClr>
                <a:srgbClr val="E48312"/>
              </a:buClr>
              <a:buSzPts val="2900"/>
              <a:buFont typeface="Calibri"/>
              <a:buAutoNum type="arabicPeriod"/>
            </a:pPr>
            <a:r>
              <a:rPr lang="en-US" sz="2900">
                <a:solidFill>
                  <a:srgbClr val="3F3F3F"/>
                </a:solidFill>
                <a:latin typeface="Calibri"/>
                <a:ea typeface="Calibri"/>
                <a:cs typeface="Calibri"/>
                <a:sym typeface="Calibri"/>
              </a:rPr>
              <a:t>Semua tabel dan gambar pastikan terletak sedekat mungkin dengan kalimat yang menyebutkannya. </a:t>
            </a:r>
            <a:endParaRPr sz="2900">
              <a:solidFill>
                <a:srgbClr val="3F3F3F"/>
              </a:solidFill>
              <a:latin typeface="Calibri"/>
              <a:ea typeface="Calibri"/>
              <a:cs typeface="Calibri"/>
              <a:sym typeface="Calibri"/>
            </a:endParaRPr>
          </a:p>
          <a:p>
            <a:pPr indent="-514350" lvl="0" marL="457200" rtl="0" algn="l">
              <a:spcBef>
                <a:spcPts val="1400"/>
              </a:spcBef>
              <a:spcAft>
                <a:spcPts val="0"/>
              </a:spcAft>
              <a:buClr>
                <a:srgbClr val="E48312"/>
              </a:buClr>
              <a:buSzPts val="2900"/>
              <a:buFont typeface="Calibri"/>
              <a:buAutoNum type="arabicPeriod"/>
            </a:pPr>
            <a:r>
              <a:rPr lang="en-US" sz="2900">
                <a:solidFill>
                  <a:srgbClr val="3F3F3F"/>
                </a:solidFill>
                <a:latin typeface="Calibri"/>
                <a:ea typeface="Calibri"/>
                <a:cs typeface="Calibri"/>
                <a:sym typeface="Calibri"/>
              </a:rPr>
              <a:t>Tabel dan gambar baru muncul setelah disebutkan dalam kalimat sebelumnya. </a:t>
            </a:r>
            <a:endParaRPr sz="2900">
              <a:solidFill>
                <a:srgbClr val="3F3F3F"/>
              </a:solidFill>
              <a:latin typeface="Calibri"/>
              <a:ea typeface="Calibri"/>
              <a:cs typeface="Calibri"/>
              <a:sym typeface="Calibri"/>
            </a:endParaRPr>
          </a:p>
          <a:p>
            <a:pPr indent="-514350" lvl="0" marL="457200" rtl="0" algn="l">
              <a:spcBef>
                <a:spcPts val="1400"/>
              </a:spcBef>
              <a:spcAft>
                <a:spcPts val="0"/>
              </a:spcAft>
              <a:buClr>
                <a:srgbClr val="E48312"/>
              </a:buClr>
              <a:buSzPts val="2900"/>
              <a:buFont typeface="Calibri"/>
              <a:buAutoNum type="arabicPeriod"/>
            </a:pPr>
            <a:r>
              <a:rPr lang="en-US" sz="2900">
                <a:solidFill>
                  <a:srgbClr val="3F3F3F"/>
                </a:solidFill>
                <a:latin typeface="Calibri"/>
                <a:ea typeface="Calibri"/>
                <a:cs typeface="Calibri"/>
                <a:sym typeface="Calibri"/>
              </a:rPr>
              <a:t>Pastikan semua tabel dan gambar bisa terlihat jelas dan mudah di baca</a:t>
            </a:r>
            <a:endParaRPr sz="2900">
              <a:solidFill>
                <a:srgbClr val="3F3F3F"/>
              </a:solidFill>
              <a:latin typeface="Calibri"/>
              <a:ea typeface="Calibri"/>
              <a:cs typeface="Calibri"/>
              <a:sym typeface="Calibri"/>
            </a:endParaRPr>
          </a:p>
          <a:p>
            <a:pPr indent="-514350" lvl="0" marL="457200" rtl="0" algn="l">
              <a:spcBef>
                <a:spcPts val="1400"/>
              </a:spcBef>
              <a:spcAft>
                <a:spcPts val="0"/>
              </a:spcAft>
              <a:buClr>
                <a:srgbClr val="E48312"/>
              </a:buClr>
              <a:buSzPts val="2900"/>
              <a:buFont typeface="Calibri"/>
              <a:buAutoNum type="arabicPeriod"/>
            </a:pPr>
            <a:r>
              <a:rPr lang="en-US" sz="2900">
                <a:solidFill>
                  <a:srgbClr val="3F3F3F"/>
                </a:solidFill>
                <a:latin typeface="Calibri"/>
                <a:ea typeface="Calibri"/>
                <a:cs typeface="Calibri"/>
                <a:sym typeface="Calibri"/>
              </a:rPr>
              <a:t>Gunakan nomor untuk identifikasi tabel dan gambar. Tidak boleh menyebutkan “ tabel diatas” tabel dibawah” tapi tabel 1” dst</a:t>
            </a:r>
            <a:endParaRPr sz="2900">
              <a:solidFill>
                <a:srgbClr val="3F3F3F"/>
              </a:solidFill>
              <a:latin typeface="Calibri"/>
              <a:ea typeface="Calibri"/>
              <a:cs typeface="Calibri"/>
              <a:sym typeface="Calibri"/>
            </a:endParaRPr>
          </a:p>
          <a:p>
            <a:pPr indent="-514350" lvl="0" marL="457200" rtl="0" algn="l">
              <a:spcBef>
                <a:spcPts val="1400"/>
              </a:spcBef>
              <a:spcAft>
                <a:spcPts val="0"/>
              </a:spcAft>
              <a:buClr>
                <a:srgbClr val="E48312"/>
              </a:buClr>
              <a:buSzPts val="2900"/>
              <a:buFont typeface="Calibri"/>
              <a:buAutoNum type="arabicPeriod"/>
            </a:pPr>
            <a:r>
              <a:rPr lang="en-US" sz="2900">
                <a:solidFill>
                  <a:srgbClr val="3F3F3F"/>
                </a:solidFill>
                <a:latin typeface="Calibri"/>
                <a:ea typeface="Calibri"/>
                <a:cs typeface="Calibri"/>
                <a:sym typeface="Calibri"/>
              </a:rPr>
              <a:t>Posisi tabel dan gambar sebaiknya selalu dibagian atas dari suatu halaman. </a:t>
            </a:r>
            <a:endParaRPr sz="3700"/>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sp>
        <p:nvSpPr>
          <p:cNvPr id="303" name="Google Shape;303;g13d5a981091_0_894"/>
          <p:cNvSpPr txBox="1"/>
          <p:nvPr>
            <p:ph type="title"/>
          </p:nvPr>
        </p:nvSpPr>
        <p:spPr>
          <a:xfrm>
            <a:off x="166758" y="113336"/>
            <a:ext cx="11830800" cy="1042200"/>
          </a:xfrm>
          <a:prstGeom prst="rect">
            <a:avLst/>
          </a:prstGeom>
        </p:spPr>
        <p:txBody>
          <a:bodyPr anchorCtr="0" anchor="ctr" bIns="45700" lIns="91425" spcFirstLastPara="1" rIns="91425" wrap="square" tIns="45700">
            <a:normAutofit/>
          </a:bodyPr>
          <a:lstStyle/>
          <a:p>
            <a:pPr indent="0" lvl="0" marL="0" rtl="0" algn="ctr">
              <a:spcBef>
                <a:spcPts val="0"/>
              </a:spcBef>
              <a:spcAft>
                <a:spcPts val="0"/>
              </a:spcAft>
              <a:buNone/>
            </a:pPr>
            <a:r>
              <a:rPr lang="en-US"/>
              <a:t>Gambar</a:t>
            </a:r>
            <a:endParaRPr/>
          </a:p>
        </p:txBody>
      </p:sp>
      <p:pic>
        <p:nvPicPr>
          <p:cNvPr id="304" name="Google Shape;304;g13d5a981091_0_894"/>
          <p:cNvPicPr preferRelativeResize="0"/>
          <p:nvPr/>
        </p:nvPicPr>
        <p:blipFill>
          <a:blip r:embed="rId3">
            <a:alphaModFix/>
          </a:blip>
          <a:stretch>
            <a:fillRect/>
          </a:stretch>
        </p:blipFill>
        <p:spPr>
          <a:xfrm>
            <a:off x="2842625" y="1237800"/>
            <a:ext cx="7626900" cy="4939250"/>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sp>
        <p:nvSpPr>
          <p:cNvPr id="310" name="Google Shape;310;g13d5a981091_0_901"/>
          <p:cNvSpPr txBox="1"/>
          <p:nvPr>
            <p:ph type="title"/>
          </p:nvPr>
        </p:nvSpPr>
        <p:spPr>
          <a:xfrm>
            <a:off x="166758" y="113336"/>
            <a:ext cx="11830800" cy="1042200"/>
          </a:xfrm>
          <a:prstGeom prst="rect">
            <a:avLst/>
          </a:prstGeom>
        </p:spPr>
        <p:txBody>
          <a:bodyPr anchorCtr="0" anchor="ctr" bIns="45700" lIns="91425" spcFirstLastPara="1" rIns="91425" wrap="square" tIns="45700">
            <a:normAutofit/>
          </a:bodyPr>
          <a:lstStyle/>
          <a:p>
            <a:pPr indent="0" lvl="0" marL="0" rtl="0" algn="ctr">
              <a:spcBef>
                <a:spcPts val="0"/>
              </a:spcBef>
              <a:spcAft>
                <a:spcPts val="0"/>
              </a:spcAft>
              <a:buNone/>
            </a:pPr>
            <a:r>
              <a:rPr lang="en-US"/>
              <a:t>Simpulan</a:t>
            </a:r>
            <a:endParaRPr/>
          </a:p>
        </p:txBody>
      </p:sp>
      <p:sp>
        <p:nvSpPr>
          <p:cNvPr id="311" name="Google Shape;311;g13d5a981091_0_901"/>
          <p:cNvSpPr txBox="1"/>
          <p:nvPr>
            <p:ph idx="1" type="body"/>
          </p:nvPr>
        </p:nvSpPr>
        <p:spPr>
          <a:xfrm>
            <a:off x="166758" y="1238732"/>
            <a:ext cx="11830800" cy="5089800"/>
          </a:xfrm>
          <a:prstGeom prst="rect">
            <a:avLst/>
          </a:prstGeom>
        </p:spPr>
        <p:txBody>
          <a:bodyPr anchorCtr="0" anchor="t" bIns="45700" lIns="91425" spcFirstLastPara="1" rIns="91425" wrap="square" tIns="45700">
            <a:normAutofit/>
          </a:bodyPr>
          <a:lstStyle/>
          <a:p>
            <a:pPr indent="-374650" lvl="0" marL="457200" rtl="0" algn="just">
              <a:lnSpc>
                <a:spcPct val="100000"/>
              </a:lnSpc>
              <a:spcBef>
                <a:spcPts val="0"/>
              </a:spcBef>
              <a:spcAft>
                <a:spcPts val="0"/>
              </a:spcAft>
              <a:buSzPts val="2300"/>
              <a:buFont typeface="Times New Roman"/>
              <a:buAutoNum type="arabicPeriod"/>
            </a:pPr>
            <a:r>
              <a:rPr lang="en-US" sz="2300">
                <a:latin typeface="Times New Roman"/>
                <a:ea typeface="Times New Roman"/>
                <a:cs typeface="Times New Roman"/>
                <a:sym typeface="Times New Roman"/>
              </a:rPr>
              <a:t>Simpulan cukup menyatakan jawaban dari hipotesis dan/atau tujuan penelitian yang telah dinyatakan di bagian pendahuluan. </a:t>
            </a:r>
            <a:endParaRPr sz="2300">
              <a:latin typeface="Times New Roman"/>
              <a:ea typeface="Times New Roman"/>
              <a:cs typeface="Times New Roman"/>
              <a:sym typeface="Times New Roman"/>
            </a:endParaRPr>
          </a:p>
          <a:p>
            <a:pPr indent="-374650" lvl="0" marL="457200" rtl="0" algn="just">
              <a:lnSpc>
                <a:spcPct val="100000"/>
              </a:lnSpc>
              <a:spcBef>
                <a:spcPts val="0"/>
              </a:spcBef>
              <a:spcAft>
                <a:spcPts val="0"/>
              </a:spcAft>
              <a:buSzPts val="2300"/>
              <a:buFont typeface="Times New Roman"/>
              <a:buAutoNum type="arabicPeriod"/>
            </a:pPr>
            <a:r>
              <a:rPr lang="en-US" sz="2300">
                <a:latin typeface="Times New Roman"/>
                <a:ea typeface="Times New Roman"/>
                <a:cs typeface="Times New Roman"/>
                <a:sym typeface="Times New Roman"/>
              </a:rPr>
              <a:t>simpulan bukan berisi perulangan dari hasil dan pembahasan, </a:t>
            </a:r>
            <a:endParaRPr sz="2300">
              <a:latin typeface="Times New Roman"/>
              <a:ea typeface="Times New Roman"/>
              <a:cs typeface="Times New Roman"/>
              <a:sym typeface="Times New Roman"/>
            </a:endParaRPr>
          </a:p>
          <a:p>
            <a:pPr indent="-374650" lvl="0" marL="457200" rtl="0" algn="just">
              <a:lnSpc>
                <a:spcPct val="100000"/>
              </a:lnSpc>
              <a:spcBef>
                <a:spcPts val="0"/>
              </a:spcBef>
              <a:spcAft>
                <a:spcPts val="0"/>
              </a:spcAft>
              <a:buSzPts val="2300"/>
              <a:buFont typeface="Times New Roman"/>
              <a:buAutoNum type="arabicPeriod"/>
            </a:pPr>
            <a:r>
              <a:rPr lang="en-US" sz="2300">
                <a:latin typeface="Times New Roman"/>
                <a:ea typeface="Times New Roman"/>
                <a:cs typeface="Times New Roman"/>
                <a:sym typeface="Times New Roman"/>
              </a:rPr>
              <a:t>tetapi lebih kepada ringkasan hasil temuan seperti yang diharapkan di tujuan atau hipotesis. </a:t>
            </a:r>
            <a:endParaRPr sz="2300">
              <a:latin typeface="Times New Roman"/>
              <a:ea typeface="Times New Roman"/>
              <a:cs typeface="Times New Roman"/>
              <a:sym typeface="Times New Roman"/>
            </a:endParaRPr>
          </a:p>
          <a:p>
            <a:pPr indent="-374650" lvl="0" marL="457200" rtl="0" algn="just">
              <a:lnSpc>
                <a:spcPct val="100000"/>
              </a:lnSpc>
              <a:spcBef>
                <a:spcPts val="0"/>
              </a:spcBef>
              <a:spcAft>
                <a:spcPts val="0"/>
              </a:spcAft>
              <a:buSzPts val="2300"/>
              <a:buFont typeface="Times New Roman"/>
              <a:buAutoNum type="arabicPeriod"/>
            </a:pPr>
            <a:r>
              <a:rPr lang="en-US" sz="2300">
                <a:latin typeface="Times New Roman"/>
                <a:ea typeface="Times New Roman"/>
                <a:cs typeface="Times New Roman"/>
                <a:sym typeface="Times New Roman"/>
              </a:rPr>
              <a:t>Bila perlu, di bagian akhir simpulan dapat juga dituliskan hal-hal yang akan dilakukan terkait dengan gagasan selanjutnya dari penelitian tersebut</a:t>
            </a:r>
            <a:endParaRPr sz="4100"/>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6" name="Shape 316"/>
        <p:cNvGrpSpPr/>
        <p:nvPr/>
      </p:nvGrpSpPr>
      <p:grpSpPr>
        <a:xfrm>
          <a:off x="0" y="0"/>
          <a:ext cx="0" cy="0"/>
          <a:chOff x="0" y="0"/>
          <a:chExt cx="0" cy="0"/>
        </a:xfrm>
      </p:grpSpPr>
      <p:sp>
        <p:nvSpPr>
          <p:cNvPr id="317" name="Google Shape;317;g13d5a981091_0_913"/>
          <p:cNvSpPr txBox="1"/>
          <p:nvPr>
            <p:ph type="title"/>
          </p:nvPr>
        </p:nvSpPr>
        <p:spPr>
          <a:xfrm>
            <a:off x="166758" y="113336"/>
            <a:ext cx="11830800" cy="1042200"/>
          </a:xfrm>
          <a:prstGeom prst="rect">
            <a:avLst/>
          </a:prstGeom>
        </p:spPr>
        <p:txBody>
          <a:bodyPr anchorCtr="0" anchor="ctr" bIns="45700" lIns="91425" spcFirstLastPara="1" rIns="91425" wrap="square" tIns="45700">
            <a:normAutofit/>
          </a:bodyPr>
          <a:lstStyle/>
          <a:p>
            <a:pPr indent="0" lvl="0" marL="0" rtl="0" algn="ctr">
              <a:spcBef>
                <a:spcPts val="0"/>
              </a:spcBef>
              <a:spcAft>
                <a:spcPts val="0"/>
              </a:spcAft>
              <a:buNone/>
            </a:pPr>
            <a:r>
              <a:rPr lang="en-US"/>
              <a:t>Contoh simpulan</a:t>
            </a:r>
            <a:endParaRPr/>
          </a:p>
        </p:txBody>
      </p:sp>
      <p:sp>
        <p:nvSpPr>
          <p:cNvPr id="318" name="Google Shape;318;g13d5a981091_0_913"/>
          <p:cNvSpPr txBox="1"/>
          <p:nvPr>
            <p:ph idx="1" type="body"/>
          </p:nvPr>
        </p:nvSpPr>
        <p:spPr>
          <a:xfrm>
            <a:off x="166758" y="1238732"/>
            <a:ext cx="11830800" cy="5089800"/>
          </a:xfrm>
          <a:prstGeom prst="rect">
            <a:avLst/>
          </a:prstGeom>
        </p:spPr>
        <p:txBody>
          <a:bodyPr anchorCtr="0" anchor="t" bIns="45700" lIns="91425" spcFirstLastPara="1" rIns="91425" wrap="square" tIns="45700">
            <a:normAutofit/>
          </a:bodyPr>
          <a:lstStyle/>
          <a:p>
            <a:pPr indent="360045" lvl="0" marL="0" rtl="0" algn="just">
              <a:lnSpc>
                <a:spcPct val="115000"/>
              </a:lnSpc>
              <a:spcBef>
                <a:spcPts val="0"/>
              </a:spcBef>
              <a:spcAft>
                <a:spcPts val="0"/>
              </a:spcAft>
              <a:buClr>
                <a:schemeClr val="dk1"/>
              </a:buClr>
              <a:buSzPts val="1100"/>
              <a:buFont typeface="Arial"/>
              <a:buNone/>
            </a:pPr>
            <a:r>
              <a:rPr lang="en-US" sz="3000">
                <a:latin typeface="Times New Roman"/>
                <a:ea typeface="Times New Roman"/>
                <a:cs typeface="Times New Roman"/>
                <a:sym typeface="Times New Roman"/>
              </a:rPr>
              <a:t>“Uji tuntas hukum memiliki tujuan yang sama dengan audit hukum yakni mitigasi risiko. Ketiadaan standar yang baku terhadap uji tuntas hukum secara umum, dapat diisi dengan standar yang sudah ada pada audit hukum, kecuali uji tuntas hukum yang dilakukan oleh konsultan hukum pasar modal dalam lingkup pasar modal. Karena mereka sudah memiliki standar khusus yang ditetapkan oleh perkumpulannya. Adanya hasil penelitian ini diharapkan dapat memudahkan praktisi hukum dalam melakukan uji tuntas hukum di kemudian hari”</a:t>
            </a:r>
            <a:endParaRPr sz="4600"/>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2" name="Shape 322"/>
        <p:cNvGrpSpPr/>
        <p:nvPr/>
      </p:nvGrpSpPr>
      <p:grpSpPr>
        <a:xfrm>
          <a:off x="0" y="0"/>
          <a:ext cx="0" cy="0"/>
          <a:chOff x="0" y="0"/>
          <a:chExt cx="0" cy="0"/>
        </a:xfrm>
      </p:grpSpPr>
      <p:sp>
        <p:nvSpPr>
          <p:cNvPr id="323" name="Google Shape;323;g104f7abbb21_0_315"/>
          <p:cNvSpPr txBox="1"/>
          <p:nvPr>
            <p:ph type="title"/>
          </p:nvPr>
        </p:nvSpPr>
        <p:spPr>
          <a:xfrm>
            <a:off x="166758" y="113336"/>
            <a:ext cx="11830877" cy="1042123"/>
          </a:xfrm>
          <a:prstGeom prst="rect">
            <a:avLst/>
          </a:prstGeom>
          <a:solidFill>
            <a:srgbClr val="1B4685"/>
          </a:solid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4400"/>
              <a:buFont typeface="Exo"/>
              <a:buNone/>
            </a:pPr>
            <a:r>
              <a:rPr lang="en-US"/>
              <a:t>Abstrak</a:t>
            </a:r>
            <a:endParaRPr/>
          </a:p>
        </p:txBody>
      </p:sp>
      <p:sp>
        <p:nvSpPr>
          <p:cNvPr id="324" name="Google Shape;324;g104f7abbb21_0_315"/>
          <p:cNvSpPr txBox="1"/>
          <p:nvPr>
            <p:ph idx="1" type="body"/>
          </p:nvPr>
        </p:nvSpPr>
        <p:spPr>
          <a:xfrm>
            <a:off x="166758" y="1238732"/>
            <a:ext cx="11830877" cy="5089734"/>
          </a:xfrm>
          <a:prstGeom prst="rect">
            <a:avLst/>
          </a:prstGeom>
          <a:noFill/>
          <a:ln>
            <a:noFill/>
          </a:ln>
        </p:spPr>
        <p:txBody>
          <a:bodyPr anchorCtr="0" anchor="t" bIns="45700" lIns="91425" spcFirstLastPara="1" rIns="91425" wrap="square" tIns="45700">
            <a:normAutofit/>
          </a:bodyPr>
          <a:lstStyle/>
          <a:p>
            <a:pPr indent="0" lvl="1" marL="0" rtl="0" algn="l">
              <a:spcBef>
                <a:spcPts val="600"/>
              </a:spcBef>
              <a:spcAft>
                <a:spcPts val="0"/>
              </a:spcAft>
              <a:buClr>
                <a:schemeClr val="dk1"/>
              </a:buClr>
              <a:buSzPts val="1800"/>
              <a:buNone/>
            </a:pPr>
            <a:r>
              <a:rPr lang="en-US" sz="3000">
                <a:solidFill>
                  <a:srgbClr val="3F3F3F"/>
                </a:solidFill>
                <a:latin typeface="Calibri"/>
                <a:ea typeface="Calibri"/>
                <a:cs typeface="Calibri"/>
                <a:sym typeface="Calibri"/>
              </a:rPr>
              <a:t>Maks 100-150 kata </a:t>
            </a:r>
            <a:endParaRPr sz="3000">
              <a:solidFill>
                <a:srgbClr val="3F3F3F"/>
              </a:solidFill>
              <a:latin typeface="Calibri"/>
              <a:ea typeface="Calibri"/>
              <a:cs typeface="Calibri"/>
              <a:sym typeface="Calibri"/>
            </a:endParaRPr>
          </a:p>
          <a:p>
            <a:pPr indent="0" lvl="1" marL="0" rtl="0" algn="l">
              <a:spcBef>
                <a:spcPts val="600"/>
              </a:spcBef>
              <a:spcAft>
                <a:spcPts val="0"/>
              </a:spcAft>
              <a:buClr>
                <a:schemeClr val="dk1"/>
              </a:buClr>
              <a:buSzPts val="1800"/>
              <a:buNone/>
            </a:pPr>
            <a:r>
              <a:rPr lang="en-US" sz="3000">
                <a:solidFill>
                  <a:srgbClr val="3F3F3F"/>
                </a:solidFill>
                <a:latin typeface="Calibri"/>
                <a:ea typeface="Calibri"/>
                <a:cs typeface="Calibri"/>
                <a:sym typeface="Calibri"/>
              </a:rPr>
              <a:t>isi: pengantar, tujuan riset, hasil dan pembahasan, dampaknya terhadap keilmuan atau masarakat pada umumnya. </a:t>
            </a:r>
            <a:endParaRPr sz="3000">
              <a:solidFill>
                <a:srgbClr val="3F3F3F"/>
              </a:solidFill>
              <a:latin typeface="Calibri"/>
              <a:ea typeface="Calibri"/>
              <a:cs typeface="Calibri"/>
              <a:sym typeface="Calibri"/>
            </a:endParaRPr>
          </a:p>
          <a:p>
            <a:pPr indent="0" lvl="1" marL="0" rtl="0" algn="l">
              <a:spcBef>
                <a:spcPts val="600"/>
              </a:spcBef>
              <a:spcAft>
                <a:spcPts val="0"/>
              </a:spcAft>
              <a:buClr>
                <a:schemeClr val="dk1"/>
              </a:buClr>
              <a:buSzPts val="1800"/>
              <a:buNone/>
            </a:pPr>
            <a:r>
              <a:rPr lang="en-US" sz="3000">
                <a:solidFill>
                  <a:srgbClr val="3F3F3F"/>
                </a:solidFill>
                <a:latin typeface="Calibri"/>
                <a:ea typeface="Calibri"/>
                <a:cs typeface="Calibri"/>
                <a:sym typeface="Calibri"/>
              </a:rPr>
              <a:t>Harus ditulis dalam bentuk lampau </a:t>
            </a:r>
            <a:endParaRPr sz="3000">
              <a:solidFill>
                <a:srgbClr val="3F3F3F"/>
              </a:solidFill>
              <a:latin typeface="Calibri"/>
              <a:ea typeface="Calibri"/>
              <a:cs typeface="Calibri"/>
              <a:sym typeface="Calibri"/>
            </a:endParaRPr>
          </a:p>
          <a:p>
            <a:pPr indent="0" lvl="1" marL="0" rtl="0" algn="l">
              <a:spcBef>
                <a:spcPts val="600"/>
              </a:spcBef>
              <a:spcAft>
                <a:spcPts val="0"/>
              </a:spcAft>
              <a:buClr>
                <a:schemeClr val="dk1"/>
              </a:buClr>
              <a:buSzPts val="1800"/>
              <a:buFont typeface="Arial"/>
              <a:buNone/>
            </a:pPr>
            <a:r>
              <a:rPr lang="en-US" sz="3000">
                <a:solidFill>
                  <a:srgbClr val="3F3F3F"/>
                </a:solidFill>
                <a:latin typeface="Calibri"/>
                <a:ea typeface="Calibri"/>
                <a:cs typeface="Calibri"/>
                <a:sym typeface="Calibri"/>
              </a:rPr>
              <a:t>Hindari kutipan dalam abstrak</a:t>
            </a:r>
            <a:endParaRPr sz="3400"/>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9" name="Shape 329"/>
        <p:cNvGrpSpPr/>
        <p:nvPr/>
      </p:nvGrpSpPr>
      <p:grpSpPr>
        <a:xfrm>
          <a:off x="0" y="0"/>
          <a:ext cx="0" cy="0"/>
          <a:chOff x="0" y="0"/>
          <a:chExt cx="0" cy="0"/>
        </a:xfrm>
      </p:grpSpPr>
      <p:sp>
        <p:nvSpPr>
          <p:cNvPr id="330" name="Google Shape;330;g258b7c1efa5_5_6"/>
          <p:cNvSpPr txBox="1"/>
          <p:nvPr>
            <p:ph type="title"/>
          </p:nvPr>
        </p:nvSpPr>
        <p:spPr>
          <a:xfrm>
            <a:off x="166758" y="113336"/>
            <a:ext cx="11830800" cy="1042200"/>
          </a:xfrm>
          <a:prstGeom prst="rect">
            <a:avLst/>
          </a:prstGeom>
        </p:spPr>
        <p:txBody>
          <a:bodyPr anchorCtr="0" anchor="ctr" bIns="45700" lIns="91425" spcFirstLastPara="1" rIns="91425" wrap="square" tIns="45700">
            <a:normAutofit/>
          </a:bodyPr>
          <a:lstStyle/>
          <a:p>
            <a:pPr indent="0" lvl="0" marL="0" rtl="0" algn="ctr">
              <a:spcBef>
                <a:spcPts val="0"/>
              </a:spcBef>
              <a:spcAft>
                <a:spcPts val="0"/>
              </a:spcAft>
              <a:buNone/>
            </a:pPr>
            <a:r>
              <a:rPr lang="en-US"/>
              <a:t>Contoh abstrak</a:t>
            </a:r>
            <a:endParaRPr/>
          </a:p>
        </p:txBody>
      </p:sp>
      <p:sp>
        <p:nvSpPr>
          <p:cNvPr id="331" name="Google Shape;331;g258b7c1efa5_5_6"/>
          <p:cNvSpPr txBox="1"/>
          <p:nvPr>
            <p:ph idx="1" type="body"/>
          </p:nvPr>
        </p:nvSpPr>
        <p:spPr>
          <a:xfrm>
            <a:off x="166758" y="1238732"/>
            <a:ext cx="11830800" cy="50898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rPr lang="en-US" sz="2600" u="sng"/>
              <a:t>Penelitian ini bertujuan </a:t>
            </a:r>
            <a:r>
              <a:rPr lang="en-US" sz="2600"/>
              <a:t>untuk mengevaluasi efektivitas hukum perdata dalam melindungi individu dari penyalahgunaan data pribadi di era digital. </a:t>
            </a:r>
            <a:r>
              <a:rPr lang="en-US" sz="2600" u="sng"/>
              <a:t>Menggunakan analisis hukum normatif, </a:t>
            </a:r>
            <a:r>
              <a:rPr lang="en-US" sz="2600"/>
              <a:t>kami mengkaji peraturan perundang-undangan, putusan pengadilan, dan literatur akademik terkait. Hasil penelitian menunjukkan bahwa hukum perdata memiliki potensi untuk memberikan perlindungan yang lebih efektif jika disesuaikan dengan dinamika teknologi digital saat ini. </a:t>
            </a:r>
            <a:r>
              <a:rPr lang="en-US" sz="2600" u="sng"/>
              <a:t>Temuan ini memiliki implikasi penting dalam bidang hukum, dengan memberikan pemahaman baru tentang perlunya pembaruan dan penguatan hukum perdata dalam konteks penyalahgunaan data pribadi, yang dapat berkontribusi pada perlindungan yang lebih baik bagi individu di era digital.</a:t>
            </a:r>
            <a:endParaRPr sz="2600" u="sng"/>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 name="Shape 66"/>
        <p:cNvGrpSpPr/>
        <p:nvPr/>
      </p:nvGrpSpPr>
      <p:grpSpPr>
        <a:xfrm>
          <a:off x="0" y="0"/>
          <a:ext cx="0" cy="0"/>
          <a:chOff x="0" y="0"/>
          <a:chExt cx="0" cy="0"/>
        </a:xfrm>
      </p:grpSpPr>
      <p:sp>
        <p:nvSpPr>
          <p:cNvPr id="67" name="Google Shape;67;g240f655603b_0_1"/>
          <p:cNvSpPr txBox="1"/>
          <p:nvPr>
            <p:ph type="title"/>
          </p:nvPr>
        </p:nvSpPr>
        <p:spPr>
          <a:xfrm>
            <a:off x="166754" y="113325"/>
            <a:ext cx="6642000" cy="1042200"/>
          </a:xfrm>
          <a:prstGeom prst="rect">
            <a:avLst/>
          </a:prstGeom>
        </p:spPr>
        <p:txBody>
          <a:bodyPr anchorCtr="0" anchor="ctr" bIns="45700" lIns="91425" spcFirstLastPara="1" rIns="91425" wrap="square" tIns="45700">
            <a:normAutofit/>
          </a:bodyPr>
          <a:lstStyle/>
          <a:p>
            <a:pPr indent="0" lvl="0" marL="0" rtl="0" algn="ctr">
              <a:spcBef>
                <a:spcPts val="0"/>
              </a:spcBef>
              <a:spcAft>
                <a:spcPts val="0"/>
              </a:spcAft>
              <a:buNone/>
            </a:pPr>
            <a:r>
              <a:rPr lang="en-US"/>
              <a:t>Ketentuan</a:t>
            </a:r>
            <a:endParaRPr/>
          </a:p>
        </p:txBody>
      </p:sp>
      <p:sp>
        <p:nvSpPr>
          <p:cNvPr id="68" name="Google Shape;68;g240f655603b_0_1"/>
          <p:cNvSpPr txBox="1"/>
          <p:nvPr>
            <p:ph idx="1" type="body"/>
          </p:nvPr>
        </p:nvSpPr>
        <p:spPr>
          <a:xfrm>
            <a:off x="166754" y="1238725"/>
            <a:ext cx="6642000" cy="50898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rPr lang="en-US"/>
              <a:t>Alur:</a:t>
            </a:r>
            <a:endParaRPr/>
          </a:p>
          <a:p>
            <a:pPr indent="-406400" lvl="0" marL="457200" rtl="0" algn="l">
              <a:spcBef>
                <a:spcPts val="1000"/>
              </a:spcBef>
              <a:spcAft>
                <a:spcPts val="0"/>
              </a:spcAft>
              <a:buSzPts val="2800"/>
              <a:buAutoNum type="arabicPeriod"/>
            </a:pPr>
            <a:r>
              <a:rPr lang="en-US"/>
              <a:t>Bisa dilakukan mulai dari semester 5</a:t>
            </a:r>
            <a:endParaRPr/>
          </a:p>
          <a:p>
            <a:pPr indent="-406400" lvl="0" marL="457200" rtl="0" algn="l">
              <a:spcBef>
                <a:spcPts val="0"/>
              </a:spcBef>
              <a:spcAft>
                <a:spcPts val="0"/>
              </a:spcAft>
              <a:buSzPts val="2800"/>
              <a:buAutoNum type="arabicPeriod"/>
            </a:pPr>
            <a:r>
              <a:rPr lang="en-US"/>
              <a:t>Diajukan dulu ke Kaprodi untuk penunjukan Dosen Pembimbing</a:t>
            </a:r>
            <a:endParaRPr/>
          </a:p>
          <a:p>
            <a:pPr indent="-406400" lvl="0" marL="457200" rtl="0" algn="l">
              <a:spcBef>
                <a:spcPts val="0"/>
              </a:spcBef>
              <a:spcAft>
                <a:spcPts val="0"/>
              </a:spcAft>
              <a:buSzPts val="2800"/>
              <a:buAutoNum type="arabicPeriod"/>
            </a:pPr>
            <a:r>
              <a:rPr lang="en-US"/>
              <a:t>Setelah terlaksana. Ajukan dokumen ke Prodi untuk di cek oleh Validator.</a:t>
            </a:r>
            <a:endParaRPr/>
          </a:p>
        </p:txBody>
      </p:sp>
      <p:pic>
        <p:nvPicPr>
          <p:cNvPr id="69" name="Google Shape;69;g240f655603b_0_1"/>
          <p:cNvPicPr preferRelativeResize="0"/>
          <p:nvPr/>
        </p:nvPicPr>
        <p:blipFill>
          <a:blip r:embed="rId3">
            <a:alphaModFix/>
          </a:blip>
          <a:stretch>
            <a:fillRect/>
          </a:stretch>
        </p:blipFill>
        <p:spPr>
          <a:xfrm>
            <a:off x="6958813" y="57150"/>
            <a:ext cx="5038725" cy="67437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sp>
        <p:nvSpPr>
          <p:cNvPr id="75" name="Google Shape;75;g13d5a981091_0_945"/>
          <p:cNvSpPr txBox="1"/>
          <p:nvPr>
            <p:ph type="title"/>
          </p:nvPr>
        </p:nvSpPr>
        <p:spPr>
          <a:xfrm>
            <a:off x="166758" y="113336"/>
            <a:ext cx="11830800" cy="1042200"/>
          </a:xfrm>
          <a:prstGeom prst="rect">
            <a:avLst/>
          </a:prstGeom>
        </p:spPr>
        <p:txBody>
          <a:bodyPr anchorCtr="0" anchor="ctr" bIns="45700" lIns="91425" spcFirstLastPara="1" rIns="91425" wrap="square" tIns="45700">
            <a:normAutofit/>
          </a:bodyPr>
          <a:lstStyle/>
          <a:p>
            <a:pPr indent="0" lvl="0" marL="0" rtl="0" algn="ctr">
              <a:spcBef>
                <a:spcPts val="0"/>
              </a:spcBef>
              <a:spcAft>
                <a:spcPts val="0"/>
              </a:spcAft>
              <a:buNone/>
            </a:pPr>
            <a:r>
              <a:rPr lang="en-US"/>
              <a:t>Alur proses sesuai SK Rektor</a:t>
            </a:r>
            <a:endParaRPr/>
          </a:p>
        </p:txBody>
      </p:sp>
      <p:sp>
        <p:nvSpPr>
          <p:cNvPr id="76" name="Google Shape;76;g13d5a981091_0_945"/>
          <p:cNvSpPr txBox="1"/>
          <p:nvPr>
            <p:ph idx="1" type="body"/>
          </p:nvPr>
        </p:nvSpPr>
        <p:spPr>
          <a:xfrm>
            <a:off x="166758" y="1238732"/>
            <a:ext cx="11830800" cy="50898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t/>
            </a:r>
            <a:endParaRPr/>
          </a:p>
        </p:txBody>
      </p:sp>
      <p:grpSp>
        <p:nvGrpSpPr>
          <p:cNvPr id="77" name="Google Shape;77;g13d5a981091_0_945"/>
          <p:cNvGrpSpPr/>
          <p:nvPr/>
        </p:nvGrpSpPr>
        <p:grpSpPr>
          <a:xfrm>
            <a:off x="7509568" y="1586327"/>
            <a:ext cx="4407490" cy="4643951"/>
            <a:chOff x="5632317" y="1189775"/>
            <a:chExt cx="3305700" cy="3483050"/>
          </a:xfrm>
        </p:grpSpPr>
        <p:sp>
          <p:nvSpPr>
            <p:cNvPr id="78" name="Google Shape;78;g13d5a981091_0_945"/>
            <p:cNvSpPr/>
            <p:nvPr/>
          </p:nvSpPr>
          <p:spPr>
            <a:xfrm>
              <a:off x="5632317" y="1189775"/>
              <a:ext cx="3305700" cy="669000"/>
            </a:xfrm>
            <a:prstGeom prst="chevron">
              <a:avLst>
                <a:gd fmla="val 50000" name="adj"/>
              </a:avLst>
            </a:prstGeom>
            <a:solidFill>
              <a:srgbClr val="D83829"/>
            </a:solidFill>
            <a:ln>
              <a:noFill/>
            </a:ln>
          </p:spPr>
          <p:txBody>
            <a:bodyPr anchorCtr="0" anchor="ctr" bIns="121900" lIns="121900" spcFirstLastPara="1" rIns="121900" wrap="square" tIns="121900">
              <a:noAutofit/>
            </a:bodyPr>
            <a:lstStyle/>
            <a:p>
              <a:pPr indent="0" lvl="0" marL="0" rtl="0" algn="ctr">
                <a:spcBef>
                  <a:spcPts val="0"/>
                </a:spcBef>
                <a:spcAft>
                  <a:spcPts val="0"/>
                </a:spcAft>
                <a:buNone/>
              </a:pPr>
              <a:r>
                <a:rPr lang="en-US" sz="1900">
                  <a:solidFill>
                    <a:schemeClr val="lt1"/>
                  </a:solidFill>
                  <a:latin typeface="Roboto"/>
                  <a:ea typeface="Roboto"/>
                  <a:cs typeface="Roboto"/>
                  <a:sym typeface="Roboto"/>
                </a:rPr>
                <a:t>Pemenuhan Syarat Lulus Sesuai SN DIkti</a:t>
              </a:r>
              <a:endParaRPr sz="1900">
                <a:solidFill>
                  <a:srgbClr val="FFFFFF"/>
                </a:solidFill>
                <a:latin typeface="Roboto"/>
                <a:ea typeface="Roboto"/>
                <a:cs typeface="Roboto"/>
                <a:sym typeface="Roboto"/>
              </a:endParaRPr>
            </a:p>
          </p:txBody>
        </p:sp>
        <p:sp>
          <p:nvSpPr>
            <p:cNvPr id="79" name="Google Shape;79;g13d5a981091_0_945"/>
            <p:cNvSpPr txBox="1"/>
            <p:nvPr/>
          </p:nvSpPr>
          <p:spPr>
            <a:xfrm>
              <a:off x="6167063" y="2057125"/>
              <a:ext cx="2236200" cy="2615700"/>
            </a:xfrm>
            <a:prstGeom prst="rect">
              <a:avLst/>
            </a:prstGeom>
            <a:noFill/>
            <a:ln>
              <a:noFill/>
            </a:ln>
          </p:spPr>
          <p:txBody>
            <a:bodyPr anchorCtr="0" anchor="t" bIns="121900" lIns="121900" spcFirstLastPara="1" rIns="121900" wrap="square" tIns="121900">
              <a:noAutofit/>
            </a:bodyPr>
            <a:lstStyle/>
            <a:p>
              <a:pPr indent="-330200" lvl="0" marL="457200" rtl="0" algn="l">
                <a:lnSpc>
                  <a:spcPct val="115000"/>
                </a:lnSpc>
                <a:spcBef>
                  <a:spcPts val="0"/>
                </a:spcBef>
                <a:spcAft>
                  <a:spcPts val="0"/>
                </a:spcAft>
                <a:buSzPts val="1600"/>
                <a:buFont typeface="Roboto"/>
                <a:buAutoNum type="arabicPeriod"/>
              </a:pPr>
              <a:r>
                <a:rPr lang="en-US" sz="1500">
                  <a:solidFill>
                    <a:schemeClr val="dk1"/>
                  </a:solidFill>
                  <a:latin typeface="Roboto"/>
                  <a:ea typeface="Roboto"/>
                  <a:cs typeface="Roboto"/>
                  <a:sym typeface="Roboto"/>
                </a:rPr>
                <a:t>Submit atau terbit ke luaran sesuai standar SN DIkti:</a:t>
              </a:r>
              <a:endParaRPr sz="1500">
                <a:solidFill>
                  <a:schemeClr val="dk1"/>
                </a:solidFill>
                <a:latin typeface="Roboto"/>
                <a:ea typeface="Roboto"/>
                <a:cs typeface="Roboto"/>
                <a:sym typeface="Roboto"/>
              </a:endParaRPr>
            </a:p>
            <a:p>
              <a:pPr indent="-330200" lvl="0" marL="457200" rtl="0" algn="l">
                <a:lnSpc>
                  <a:spcPct val="115000"/>
                </a:lnSpc>
                <a:spcBef>
                  <a:spcPts val="0"/>
                </a:spcBef>
                <a:spcAft>
                  <a:spcPts val="0"/>
                </a:spcAft>
                <a:buSzPts val="1600"/>
                <a:buFont typeface="Roboto"/>
                <a:buAutoNum type="arabicPeriod"/>
              </a:pPr>
              <a:r>
                <a:rPr lang="en-US" sz="1500">
                  <a:solidFill>
                    <a:schemeClr val="dk1"/>
                  </a:solidFill>
                  <a:latin typeface="Roboto"/>
                  <a:ea typeface="Roboto"/>
                  <a:cs typeface="Roboto"/>
                  <a:sym typeface="Roboto"/>
                </a:rPr>
                <a:t>S1: Jurnal Ilmiah terindeks Garuda</a:t>
              </a:r>
              <a:endParaRPr sz="1500">
                <a:solidFill>
                  <a:schemeClr val="dk1"/>
                </a:solidFill>
                <a:latin typeface="Roboto"/>
                <a:ea typeface="Roboto"/>
                <a:cs typeface="Roboto"/>
                <a:sym typeface="Roboto"/>
              </a:endParaRPr>
            </a:p>
            <a:p>
              <a:pPr indent="-330200" lvl="0" marL="457200" rtl="0" algn="l">
                <a:lnSpc>
                  <a:spcPct val="115000"/>
                </a:lnSpc>
                <a:spcBef>
                  <a:spcPts val="0"/>
                </a:spcBef>
                <a:spcAft>
                  <a:spcPts val="0"/>
                </a:spcAft>
                <a:buSzPts val="1600"/>
                <a:buFont typeface="Roboto"/>
                <a:buAutoNum type="arabicPeriod"/>
              </a:pPr>
              <a:r>
                <a:rPr lang="en-US" sz="1500">
                  <a:solidFill>
                    <a:schemeClr val="dk1"/>
                  </a:solidFill>
                  <a:latin typeface="Roboto"/>
                  <a:ea typeface="Roboto"/>
                  <a:cs typeface="Roboto"/>
                  <a:sym typeface="Roboto"/>
                </a:rPr>
                <a:t>JIKA submit, maka yang submit adalah dosen</a:t>
              </a:r>
              <a:endParaRPr sz="1500">
                <a:solidFill>
                  <a:schemeClr val="dk1"/>
                </a:solidFill>
                <a:latin typeface="Roboto"/>
                <a:ea typeface="Roboto"/>
                <a:cs typeface="Roboto"/>
                <a:sym typeface="Roboto"/>
              </a:endParaRPr>
            </a:p>
            <a:p>
              <a:pPr indent="-330200" lvl="0" marL="457200" rtl="0" algn="l">
                <a:lnSpc>
                  <a:spcPct val="115000"/>
                </a:lnSpc>
                <a:spcBef>
                  <a:spcPts val="0"/>
                </a:spcBef>
                <a:spcAft>
                  <a:spcPts val="0"/>
                </a:spcAft>
                <a:buSzPts val="1600"/>
                <a:buFont typeface="Roboto"/>
                <a:buAutoNum type="arabicPeriod"/>
              </a:pPr>
              <a:r>
                <a:rPr lang="en-US" sz="1500">
                  <a:solidFill>
                    <a:schemeClr val="dk1"/>
                  </a:solidFill>
                  <a:latin typeface="Roboto"/>
                  <a:ea typeface="Roboto"/>
                  <a:cs typeface="Roboto"/>
                  <a:sym typeface="Roboto"/>
                </a:rPr>
                <a:t>Jika belum submit atau terbit dimanapun submit dan terbit di acopen.umsida.ac.id </a:t>
              </a:r>
              <a:endParaRPr sz="1500">
                <a:solidFill>
                  <a:schemeClr val="dk1"/>
                </a:solidFill>
                <a:latin typeface="Roboto"/>
                <a:ea typeface="Roboto"/>
                <a:cs typeface="Roboto"/>
                <a:sym typeface="Roboto"/>
              </a:endParaRPr>
            </a:p>
            <a:p>
              <a:pPr indent="0" lvl="0" marL="0" rtl="0" algn="l">
                <a:lnSpc>
                  <a:spcPct val="115000"/>
                </a:lnSpc>
                <a:spcBef>
                  <a:spcPts val="0"/>
                </a:spcBef>
                <a:spcAft>
                  <a:spcPts val="0"/>
                </a:spcAft>
                <a:buNone/>
              </a:pPr>
              <a:r>
                <a:rPr b="1" lang="en-US" sz="1500">
                  <a:solidFill>
                    <a:schemeClr val="dk1"/>
                  </a:solidFill>
                  <a:latin typeface="Roboto"/>
                  <a:ea typeface="Roboto"/>
                  <a:cs typeface="Roboto"/>
                  <a:sym typeface="Roboto"/>
                </a:rPr>
                <a:t>Syarat Wisuda</a:t>
              </a:r>
              <a:endParaRPr b="1" sz="1500">
                <a:solidFill>
                  <a:schemeClr val="dk1"/>
                </a:solidFill>
                <a:latin typeface="Roboto"/>
                <a:ea typeface="Roboto"/>
                <a:cs typeface="Roboto"/>
                <a:sym typeface="Roboto"/>
              </a:endParaRPr>
            </a:p>
          </p:txBody>
        </p:sp>
      </p:grpSp>
      <p:grpSp>
        <p:nvGrpSpPr>
          <p:cNvPr id="80" name="Google Shape;80;g13d5a981091_0_945"/>
          <p:cNvGrpSpPr/>
          <p:nvPr/>
        </p:nvGrpSpPr>
        <p:grpSpPr>
          <a:xfrm>
            <a:off x="0" y="1586613"/>
            <a:ext cx="4729082" cy="4643665"/>
            <a:chOff x="0" y="1189989"/>
            <a:chExt cx="3546900" cy="3482836"/>
          </a:xfrm>
        </p:grpSpPr>
        <p:sp>
          <p:nvSpPr>
            <p:cNvPr id="81" name="Google Shape;81;g13d5a981091_0_945"/>
            <p:cNvSpPr/>
            <p:nvPr/>
          </p:nvSpPr>
          <p:spPr>
            <a:xfrm>
              <a:off x="0" y="1189989"/>
              <a:ext cx="3546900" cy="669000"/>
            </a:xfrm>
            <a:prstGeom prst="homePlate">
              <a:avLst>
                <a:gd fmla="val 50000" name="adj"/>
              </a:avLst>
            </a:prstGeom>
            <a:solidFill>
              <a:srgbClr val="802017"/>
            </a:solidFill>
            <a:ln>
              <a:noFill/>
            </a:ln>
          </p:spPr>
          <p:txBody>
            <a:bodyPr anchorCtr="0" anchor="ctr" bIns="121900" lIns="121900" spcFirstLastPara="1" rIns="121900" wrap="square" tIns="121900">
              <a:noAutofit/>
            </a:bodyPr>
            <a:lstStyle/>
            <a:p>
              <a:pPr indent="0" lvl="0" marL="0" rtl="0" algn="ctr">
                <a:spcBef>
                  <a:spcPts val="0"/>
                </a:spcBef>
                <a:spcAft>
                  <a:spcPts val="0"/>
                </a:spcAft>
                <a:buClr>
                  <a:schemeClr val="dk1"/>
                </a:buClr>
                <a:buSzPts val="1100"/>
                <a:buFont typeface="Arial"/>
                <a:buNone/>
              </a:pPr>
              <a:r>
                <a:rPr lang="en-US" sz="1900">
                  <a:solidFill>
                    <a:schemeClr val="lt1"/>
                  </a:solidFill>
                  <a:latin typeface="Roboto"/>
                  <a:ea typeface="Roboto"/>
                  <a:cs typeface="Roboto"/>
                  <a:sym typeface="Roboto"/>
                </a:rPr>
                <a:t>Preprint Server </a:t>
              </a:r>
              <a:endParaRPr sz="1900">
                <a:solidFill>
                  <a:srgbClr val="FFFFFF"/>
                </a:solidFill>
                <a:latin typeface="Roboto"/>
                <a:ea typeface="Roboto"/>
                <a:cs typeface="Roboto"/>
                <a:sym typeface="Roboto"/>
              </a:endParaRPr>
            </a:p>
          </p:txBody>
        </p:sp>
        <p:sp>
          <p:nvSpPr>
            <p:cNvPr id="82" name="Google Shape;82;g13d5a981091_0_945"/>
            <p:cNvSpPr txBox="1"/>
            <p:nvPr/>
          </p:nvSpPr>
          <p:spPr>
            <a:xfrm>
              <a:off x="655361" y="2057125"/>
              <a:ext cx="2236200" cy="2615700"/>
            </a:xfrm>
            <a:prstGeom prst="rect">
              <a:avLst/>
            </a:prstGeom>
            <a:noFill/>
            <a:ln>
              <a:noFill/>
            </a:ln>
          </p:spPr>
          <p:txBody>
            <a:bodyPr anchorCtr="0" anchor="t" bIns="121900" lIns="121900" spcFirstLastPara="1" rIns="121900" wrap="square" tIns="121900">
              <a:noAutofit/>
            </a:bodyPr>
            <a:lstStyle/>
            <a:p>
              <a:pPr indent="0" lvl="0" marL="0" rtl="0" algn="l">
                <a:lnSpc>
                  <a:spcPct val="115000"/>
                </a:lnSpc>
                <a:spcBef>
                  <a:spcPts val="0"/>
                </a:spcBef>
                <a:spcAft>
                  <a:spcPts val="0"/>
                </a:spcAft>
                <a:buClr>
                  <a:schemeClr val="dk1"/>
                </a:buClr>
                <a:buSzPts val="1100"/>
                <a:buFont typeface="Arial"/>
                <a:buNone/>
              </a:pPr>
              <a:r>
                <a:rPr lang="en-US" sz="1600">
                  <a:solidFill>
                    <a:schemeClr val="dk1"/>
                  </a:solidFill>
                  <a:latin typeface="Roboto"/>
                  <a:ea typeface="Roboto"/>
                  <a:cs typeface="Roboto"/>
                  <a:sym typeface="Roboto"/>
                </a:rPr>
                <a:t>Unggah Artikel Ilmiah, data, salindia, video/poster,  dokumen pengesahan, dokumen pembimbingan atau berita acara ujian untuk penyimpanan data. </a:t>
              </a:r>
              <a:endParaRPr sz="1600">
                <a:solidFill>
                  <a:schemeClr val="dk1"/>
                </a:solidFill>
                <a:latin typeface="Roboto"/>
                <a:ea typeface="Roboto"/>
                <a:cs typeface="Roboto"/>
                <a:sym typeface="Roboto"/>
              </a:endParaRPr>
            </a:p>
            <a:p>
              <a:pPr indent="0" lvl="0" marL="0" rtl="0" algn="l">
                <a:lnSpc>
                  <a:spcPct val="115000"/>
                </a:lnSpc>
                <a:spcBef>
                  <a:spcPts val="0"/>
                </a:spcBef>
                <a:spcAft>
                  <a:spcPts val="0"/>
                </a:spcAft>
                <a:buClr>
                  <a:schemeClr val="dk1"/>
                </a:buClr>
                <a:buSzPts val="1100"/>
                <a:buFont typeface="Arial"/>
                <a:buNone/>
              </a:pPr>
              <a:r>
                <a:t/>
              </a:r>
              <a:endParaRPr sz="1600">
                <a:solidFill>
                  <a:schemeClr val="dk1"/>
                </a:solidFill>
                <a:latin typeface="Roboto"/>
                <a:ea typeface="Roboto"/>
                <a:cs typeface="Roboto"/>
                <a:sym typeface="Roboto"/>
              </a:endParaRPr>
            </a:p>
            <a:p>
              <a:pPr indent="0" lvl="0" marL="0" rtl="0" algn="l">
                <a:lnSpc>
                  <a:spcPct val="115000"/>
                </a:lnSpc>
                <a:spcBef>
                  <a:spcPts val="0"/>
                </a:spcBef>
                <a:spcAft>
                  <a:spcPts val="0"/>
                </a:spcAft>
                <a:buClr>
                  <a:schemeClr val="dk1"/>
                </a:buClr>
                <a:buSzPts val="1100"/>
                <a:buFont typeface="Arial"/>
                <a:buNone/>
              </a:pPr>
              <a:r>
                <a:rPr lang="en-US" sz="1600">
                  <a:solidFill>
                    <a:schemeClr val="dk1"/>
                  </a:solidFill>
                  <a:latin typeface="Roboto"/>
                  <a:ea typeface="Roboto"/>
                  <a:cs typeface="Roboto"/>
                  <a:sym typeface="Roboto"/>
                </a:rPr>
                <a:t>archive.umsida.ac.id</a:t>
              </a:r>
              <a:endParaRPr sz="1600">
                <a:solidFill>
                  <a:schemeClr val="dk1"/>
                </a:solidFill>
                <a:latin typeface="Roboto"/>
                <a:ea typeface="Roboto"/>
                <a:cs typeface="Roboto"/>
                <a:sym typeface="Roboto"/>
              </a:endParaRPr>
            </a:p>
            <a:p>
              <a:pPr indent="0" lvl="0" marL="0" rtl="0" algn="l">
                <a:lnSpc>
                  <a:spcPct val="115000"/>
                </a:lnSpc>
                <a:spcBef>
                  <a:spcPts val="0"/>
                </a:spcBef>
                <a:spcAft>
                  <a:spcPts val="0"/>
                </a:spcAft>
                <a:buClr>
                  <a:schemeClr val="dk1"/>
                </a:buClr>
                <a:buSzPts val="1100"/>
                <a:buFont typeface="Arial"/>
                <a:buNone/>
              </a:pPr>
              <a:r>
                <a:t/>
              </a:r>
              <a:endParaRPr sz="1600">
                <a:solidFill>
                  <a:schemeClr val="dk1"/>
                </a:solidFill>
                <a:latin typeface="Roboto"/>
                <a:ea typeface="Roboto"/>
                <a:cs typeface="Roboto"/>
                <a:sym typeface="Roboto"/>
              </a:endParaRPr>
            </a:p>
            <a:p>
              <a:pPr indent="0" lvl="0" marL="0" rtl="0" algn="l">
                <a:lnSpc>
                  <a:spcPct val="115000"/>
                </a:lnSpc>
                <a:spcBef>
                  <a:spcPts val="0"/>
                </a:spcBef>
                <a:spcAft>
                  <a:spcPts val="0"/>
                </a:spcAft>
                <a:buClr>
                  <a:schemeClr val="dk1"/>
                </a:buClr>
                <a:buSzPts val="1100"/>
                <a:buFont typeface="Arial"/>
                <a:buNone/>
              </a:pPr>
              <a:r>
                <a:rPr b="1" lang="en-US" sz="1600">
                  <a:solidFill>
                    <a:schemeClr val="dk1"/>
                  </a:solidFill>
                  <a:latin typeface="Roboto"/>
                  <a:ea typeface="Roboto"/>
                  <a:cs typeface="Roboto"/>
                  <a:sym typeface="Roboto"/>
                </a:rPr>
                <a:t>Syarat Yudisium</a:t>
              </a:r>
              <a:endParaRPr b="1" sz="1600">
                <a:solidFill>
                  <a:schemeClr val="dk1"/>
                </a:solidFill>
                <a:latin typeface="Roboto"/>
                <a:ea typeface="Roboto"/>
                <a:cs typeface="Roboto"/>
                <a:sym typeface="Roboto"/>
              </a:endParaRPr>
            </a:p>
            <a:p>
              <a:pPr indent="0" lvl="0" marL="0" rtl="0" algn="l">
                <a:lnSpc>
                  <a:spcPct val="115000"/>
                </a:lnSpc>
                <a:spcBef>
                  <a:spcPts val="0"/>
                </a:spcBef>
                <a:spcAft>
                  <a:spcPts val="0"/>
                </a:spcAft>
                <a:buNone/>
              </a:pPr>
              <a:r>
                <a:t/>
              </a:r>
              <a:endParaRPr sz="1600">
                <a:latin typeface="Roboto"/>
                <a:ea typeface="Roboto"/>
                <a:cs typeface="Roboto"/>
                <a:sym typeface="Roboto"/>
              </a:endParaRPr>
            </a:p>
          </p:txBody>
        </p:sp>
      </p:grpSp>
      <p:grpSp>
        <p:nvGrpSpPr>
          <p:cNvPr id="83" name="Google Shape;83;g13d5a981091_0_945"/>
          <p:cNvGrpSpPr/>
          <p:nvPr/>
        </p:nvGrpSpPr>
        <p:grpSpPr>
          <a:xfrm>
            <a:off x="3925507" y="1586327"/>
            <a:ext cx="4407490" cy="4643951"/>
            <a:chOff x="2944204" y="1189775"/>
            <a:chExt cx="3305700" cy="3483050"/>
          </a:xfrm>
        </p:grpSpPr>
        <p:sp>
          <p:nvSpPr>
            <p:cNvPr id="84" name="Google Shape;84;g13d5a981091_0_945"/>
            <p:cNvSpPr/>
            <p:nvPr/>
          </p:nvSpPr>
          <p:spPr>
            <a:xfrm>
              <a:off x="2944204" y="1189775"/>
              <a:ext cx="3305700" cy="669000"/>
            </a:xfrm>
            <a:prstGeom prst="chevron">
              <a:avLst>
                <a:gd fmla="val 50000" name="adj"/>
              </a:avLst>
            </a:prstGeom>
            <a:solidFill>
              <a:srgbClr val="B02C20"/>
            </a:solidFill>
            <a:ln>
              <a:noFill/>
            </a:ln>
          </p:spPr>
          <p:txBody>
            <a:bodyPr anchorCtr="0" anchor="ctr" bIns="121900" lIns="121900" spcFirstLastPara="1" rIns="121900" wrap="square" tIns="121900">
              <a:noAutofit/>
            </a:bodyPr>
            <a:lstStyle/>
            <a:p>
              <a:pPr indent="0" lvl="0" marL="0" rtl="0" algn="ctr">
                <a:spcBef>
                  <a:spcPts val="0"/>
                </a:spcBef>
                <a:spcAft>
                  <a:spcPts val="0"/>
                </a:spcAft>
                <a:buClr>
                  <a:schemeClr val="dk1"/>
                </a:buClr>
                <a:buSzPts val="1100"/>
                <a:buFont typeface="Arial"/>
                <a:buNone/>
              </a:pPr>
              <a:r>
                <a:rPr lang="en-US" sz="1900">
                  <a:solidFill>
                    <a:schemeClr val="lt1"/>
                  </a:solidFill>
                  <a:latin typeface="Roboto"/>
                  <a:ea typeface="Roboto"/>
                  <a:cs typeface="Roboto"/>
                  <a:sym typeface="Roboto"/>
                </a:rPr>
                <a:t>Sapu Jagad</a:t>
              </a:r>
              <a:endParaRPr sz="1900">
                <a:solidFill>
                  <a:srgbClr val="FFFFFF"/>
                </a:solidFill>
                <a:latin typeface="Roboto"/>
                <a:ea typeface="Roboto"/>
                <a:cs typeface="Roboto"/>
                <a:sym typeface="Roboto"/>
              </a:endParaRPr>
            </a:p>
          </p:txBody>
        </p:sp>
        <p:sp>
          <p:nvSpPr>
            <p:cNvPr id="85" name="Google Shape;85;g13d5a981091_0_945"/>
            <p:cNvSpPr txBox="1"/>
            <p:nvPr/>
          </p:nvSpPr>
          <p:spPr>
            <a:xfrm>
              <a:off x="3478949" y="2057125"/>
              <a:ext cx="2236200" cy="2615700"/>
            </a:xfrm>
            <a:prstGeom prst="rect">
              <a:avLst/>
            </a:prstGeom>
            <a:noFill/>
            <a:ln>
              <a:noFill/>
            </a:ln>
          </p:spPr>
          <p:txBody>
            <a:bodyPr anchorCtr="0" anchor="t" bIns="121900" lIns="121900" spcFirstLastPara="1" rIns="121900" wrap="square" tIns="121900">
              <a:noAutofit/>
            </a:bodyPr>
            <a:lstStyle/>
            <a:p>
              <a:pPr indent="0" lvl="0" marL="0" rtl="0" algn="l">
                <a:lnSpc>
                  <a:spcPct val="115000"/>
                </a:lnSpc>
                <a:spcBef>
                  <a:spcPts val="0"/>
                </a:spcBef>
                <a:spcAft>
                  <a:spcPts val="0"/>
                </a:spcAft>
                <a:buNone/>
              </a:pPr>
              <a:r>
                <a:t/>
              </a:r>
              <a:endParaRPr sz="1600">
                <a:solidFill>
                  <a:schemeClr val="dk1"/>
                </a:solidFill>
                <a:latin typeface="Roboto"/>
                <a:ea typeface="Roboto"/>
                <a:cs typeface="Roboto"/>
                <a:sym typeface="Roboto"/>
              </a:endParaRPr>
            </a:p>
            <a:p>
              <a:pPr indent="0" lvl="0" marL="0" rtl="0" algn="l">
                <a:lnSpc>
                  <a:spcPct val="115000"/>
                </a:lnSpc>
                <a:spcBef>
                  <a:spcPts val="0"/>
                </a:spcBef>
                <a:spcAft>
                  <a:spcPts val="0"/>
                </a:spcAft>
                <a:buNone/>
              </a:pPr>
              <a:r>
                <a:rPr lang="en-US" sz="1600">
                  <a:solidFill>
                    <a:schemeClr val="dk1"/>
                  </a:solidFill>
                  <a:latin typeface="Roboto"/>
                  <a:ea typeface="Roboto"/>
                  <a:cs typeface="Roboto"/>
                  <a:sym typeface="Roboto"/>
                </a:rPr>
                <a:t>Klik daftar yudisium pada platform Sapujagad</a:t>
              </a:r>
              <a:endParaRPr sz="1600">
                <a:solidFill>
                  <a:schemeClr val="dk1"/>
                </a:solidFill>
                <a:latin typeface="Roboto"/>
                <a:ea typeface="Roboto"/>
                <a:cs typeface="Roboto"/>
                <a:sym typeface="Roboto"/>
              </a:endParaRPr>
            </a:p>
            <a:p>
              <a:pPr indent="0" lvl="0" marL="0" rtl="0" algn="l">
                <a:lnSpc>
                  <a:spcPct val="115000"/>
                </a:lnSpc>
                <a:spcBef>
                  <a:spcPts val="0"/>
                </a:spcBef>
                <a:spcAft>
                  <a:spcPts val="0"/>
                </a:spcAft>
                <a:buClr>
                  <a:schemeClr val="dk1"/>
                </a:buClr>
                <a:buSzPts val="1100"/>
                <a:buFont typeface="Arial"/>
                <a:buNone/>
              </a:pPr>
              <a:r>
                <a:t/>
              </a:r>
              <a:endParaRPr sz="1500">
                <a:latin typeface="Roboto"/>
                <a:ea typeface="Roboto"/>
                <a:cs typeface="Roboto"/>
                <a:sym typeface="Roboto"/>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g240f655603b_0_194"/>
          <p:cNvSpPr txBox="1"/>
          <p:nvPr>
            <p:ph type="title"/>
          </p:nvPr>
        </p:nvSpPr>
        <p:spPr>
          <a:xfrm>
            <a:off x="166758" y="113336"/>
            <a:ext cx="11830800" cy="1042200"/>
          </a:xfrm>
          <a:prstGeom prst="rect">
            <a:avLst/>
          </a:prstGeom>
        </p:spPr>
        <p:txBody>
          <a:bodyPr anchorCtr="0" anchor="ctr" bIns="45700" lIns="91425" spcFirstLastPara="1" rIns="91425" wrap="square" tIns="45700">
            <a:normAutofit/>
          </a:bodyPr>
          <a:lstStyle/>
          <a:p>
            <a:pPr indent="0" lvl="0" marL="0" rtl="0" algn="ctr">
              <a:spcBef>
                <a:spcPts val="0"/>
              </a:spcBef>
              <a:spcAft>
                <a:spcPts val="0"/>
              </a:spcAft>
              <a:buNone/>
            </a:pPr>
            <a:r>
              <a:rPr lang="en-US"/>
              <a:t>File yang disiapkan</a:t>
            </a:r>
            <a:endParaRPr/>
          </a:p>
        </p:txBody>
      </p:sp>
      <p:sp>
        <p:nvSpPr>
          <p:cNvPr id="92" name="Google Shape;92;g240f655603b_0_194"/>
          <p:cNvSpPr txBox="1"/>
          <p:nvPr>
            <p:ph idx="1" type="body"/>
          </p:nvPr>
        </p:nvSpPr>
        <p:spPr>
          <a:xfrm>
            <a:off x="166758" y="1238732"/>
            <a:ext cx="11830800" cy="50898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rPr lang="en-US"/>
              <a:t>Data Mentah</a:t>
            </a:r>
            <a:endParaRPr/>
          </a:p>
          <a:p>
            <a:pPr indent="0" lvl="0" marL="0" rtl="0" algn="l">
              <a:spcBef>
                <a:spcPts val="1000"/>
              </a:spcBef>
              <a:spcAft>
                <a:spcPts val="0"/>
              </a:spcAft>
              <a:buNone/>
            </a:pPr>
            <a:r>
              <a:rPr lang="en-US"/>
              <a:t>Artikel Praterbit</a:t>
            </a:r>
            <a:endParaRPr/>
          </a:p>
          <a:p>
            <a:pPr indent="0" lvl="0" marL="0" rtl="0" algn="l">
              <a:spcBef>
                <a:spcPts val="1000"/>
              </a:spcBef>
              <a:spcAft>
                <a:spcPts val="0"/>
              </a:spcAft>
              <a:buNone/>
            </a:pPr>
            <a:r>
              <a:rPr lang="en-US"/>
              <a:t>Hasil cek kesamaan</a:t>
            </a:r>
            <a:endParaRPr/>
          </a:p>
          <a:p>
            <a:pPr indent="0" lvl="0" marL="0" rtl="0" algn="l">
              <a:spcBef>
                <a:spcPts val="1000"/>
              </a:spcBef>
              <a:spcAft>
                <a:spcPts val="0"/>
              </a:spcAft>
              <a:buNone/>
            </a:pPr>
            <a:r>
              <a:rPr lang="en-US"/>
              <a:t>Lembar Pengesahan</a:t>
            </a:r>
            <a:endParaRPr/>
          </a:p>
          <a:p>
            <a:pPr indent="0" lvl="0" marL="0" rtl="0" algn="l">
              <a:spcBef>
                <a:spcPts val="1000"/>
              </a:spcBef>
              <a:spcAft>
                <a:spcPts val="0"/>
              </a:spcAft>
              <a:buNone/>
            </a:pPr>
            <a:r>
              <a:rPr lang="en-US"/>
              <a:t>Video/Poster</a:t>
            </a:r>
            <a:endParaRPr/>
          </a:p>
          <a:p>
            <a:pPr indent="0" lvl="0" marL="0" rtl="0" algn="l">
              <a:spcBef>
                <a:spcPts val="1000"/>
              </a:spcBef>
              <a:spcAft>
                <a:spcPts val="0"/>
              </a:spcAft>
              <a:buNone/>
            </a:pPr>
            <a:r>
              <a:rPr lang="en-US"/>
              <a:t>Salindia </a:t>
            </a:r>
            <a:endParaRPr/>
          </a:p>
          <a:p>
            <a:pPr indent="0" lvl="0" marL="0" rtl="0" algn="l">
              <a:spcBef>
                <a:spcPts val="1000"/>
              </a:spcBef>
              <a:spcAft>
                <a:spcPts val="0"/>
              </a:spcAft>
              <a:buNone/>
            </a:pPr>
            <a:r>
              <a:rPr lang="en-US"/>
              <a:t>Dokumen Bimbingan</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g240f655603b_0_155"/>
          <p:cNvSpPr txBox="1"/>
          <p:nvPr>
            <p:ph type="title"/>
          </p:nvPr>
        </p:nvSpPr>
        <p:spPr>
          <a:xfrm>
            <a:off x="166758" y="113336"/>
            <a:ext cx="11830800" cy="1042200"/>
          </a:xfrm>
          <a:prstGeom prst="rect">
            <a:avLst/>
          </a:prstGeom>
        </p:spPr>
        <p:txBody>
          <a:bodyPr anchorCtr="0" anchor="ctr" bIns="45700" lIns="91425" spcFirstLastPara="1" rIns="91425" wrap="square" tIns="45700">
            <a:normAutofit/>
          </a:bodyPr>
          <a:lstStyle/>
          <a:p>
            <a:pPr indent="0" lvl="0" marL="0" rtl="0" algn="ctr">
              <a:spcBef>
                <a:spcPts val="0"/>
              </a:spcBef>
              <a:spcAft>
                <a:spcPts val="0"/>
              </a:spcAft>
              <a:buNone/>
            </a:pPr>
            <a:r>
              <a:rPr lang="en-US"/>
              <a:t>Kesalahan mahasiswa terbanyak</a:t>
            </a:r>
            <a:endParaRPr/>
          </a:p>
        </p:txBody>
      </p:sp>
      <p:sp>
        <p:nvSpPr>
          <p:cNvPr id="99" name="Google Shape;99;g240f655603b_0_155"/>
          <p:cNvSpPr txBox="1"/>
          <p:nvPr>
            <p:ph idx="1" type="body"/>
          </p:nvPr>
        </p:nvSpPr>
        <p:spPr>
          <a:xfrm>
            <a:off x="166758" y="1238732"/>
            <a:ext cx="11830800" cy="50898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Clr>
                <a:schemeClr val="dk1"/>
              </a:buClr>
              <a:buSzPts val="1100"/>
              <a:buFont typeface="Arial"/>
              <a:buNone/>
            </a:pPr>
            <a:r>
              <a:rPr lang="en-US"/>
              <a:t>1. poster tidak sesuai template 85%</a:t>
            </a:r>
            <a:endParaRPr/>
          </a:p>
          <a:p>
            <a:pPr indent="0" lvl="0" marL="0" rtl="0" algn="l">
              <a:spcBef>
                <a:spcPts val="1000"/>
              </a:spcBef>
              <a:spcAft>
                <a:spcPts val="0"/>
              </a:spcAft>
              <a:buClr>
                <a:schemeClr val="dk1"/>
              </a:buClr>
              <a:buSzPts val="1100"/>
              <a:buFont typeface="Arial"/>
              <a:buNone/>
            </a:pPr>
            <a:r>
              <a:rPr lang="en-US"/>
              <a:t>2. artikel tidak sesuai template header dan footernya 10%</a:t>
            </a:r>
            <a:endParaRPr/>
          </a:p>
          <a:p>
            <a:pPr indent="0" lvl="0" marL="0" rtl="0" algn="l">
              <a:spcBef>
                <a:spcPts val="1000"/>
              </a:spcBef>
              <a:spcAft>
                <a:spcPts val="0"/>
              </a:spcAft>
              <a:buClr>
                <a:schemeClr val="dk1"/>
              </a:buClr>
              <a:buSzPts val="1100"/>
              <a:buFont typeface="Arial"/>
              <a:buNone/>
            </a:pPr>
            <a:r>
              <a:rPr lang="en-US"/>
              <a:t>3. PPT tidak sesuai template 3%</a:t>
            </a:r>
            <a:endParaRPr/>
          </a:p>
          <a:p>
            <a:pPr indent="0" lvl="0" marL="0" rtl="0" algn="l">
              <a:spcBef>
                <a:spcPts val="1000"/>
              </a:spcBef>
              <a:spcAft>
                <a:spcPts val="0"/>
              </a:spcAft>
              <a:buClr>
                <a:schemeClr val="dk1"/>
              </a:buClr>
              <a:buSzPts val="1100"/>
              <a:buFont typeface="Arial"/>
              <a:buNone/>
            </a:pPr>
            <a:r>
              <a:rPr lang="en-US"/>
              <a:t>4. Lembar pengesahan ada yg belum di ttd 1%</a:t>
            </a:r>
            <a:endParaRPr/>
          </a:p>
          <a:p>
            <a:pPr indent="0" lvl="0" marL="0" rtl="0" algn="l">
              <a:spcBef>
                <a:spcPts val="1000"/>
              </a:spcBef>
              <a:spcAft>
                <a:spcPts val="0"/>
              </a:spcAft>
              <a:buClr>
                <a:schemeClr val="dk1"/>
              </a:buClr>
              <a:buSzPts val="1100"/>
              <a:buFont typeface="Arial"/>
              <a:buNone/>
            </a:pPr>
            <a:r>
              <a:rPr lang="en-US"/>
              <a:t>5. Raw data tidak berformat zip 1%</a:t>
            </a:r>
            <a:endParaRPr/>
          </a:p>
          <a:p>
            <a:pPr indent="0" lvl="0" marL="0" rtl="0" algn="l">
              <a:spcBef>
                <a:spcPts val="1000"/>
              </a:spcBef>
              <a:spcAft>
                <a:spcPts val="0"/>
              </a:spcAft>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g240f655603b_0_163"/>
          <p:cNvSpPr txBox="1"/>
          <p:nvPr>
            <p:ph type="title"/>
          </p:nvPr>
        </p:nvSpPr>
        <p:spPr>
          <a:xfrm>
            <a:off x="166753" y="113325"/>
            <a:ext cx="7300500" cy="1042200"/>
          </a:xfrm>
          <a:prstGeom prst="rect">
            <a:avLst/>
          </a:prstGeom>
        </p:spPr>
        <p:txBody>
          <a:bodyPr anchorCtr="0" anchor="ctr" bIns="45700" lIns="91425" spcFirstLastPara="1" rIns="91425" wrap="square" tIns="45700">
            <a:normAutofit/>
          </a:bodyPr>
          <a:lstStyle/>
          <a:p>
            <a:pPr indent="0" lvl="0" marL="0" rtl="0" algn="ctr">
              <a:spcBef>
                <a:spcPts val="0"/>
              </a:spcBef>
              <a:spcAft>
                <a:spcPts val="0"/>
              </a:spcAft>
              <a:buNone/>
            </a:pPr>
            <a:r>
              <a:rPr lang="en-US"/>
              <a:t>POSTER</a:t>
            </a:r>
            <a:endParaRPr/>
          </a:p>
        </p:txBody>
      </p:sp>
      <p:sp>
        <p:nvSpPr>
          <p:cNvPr id="106" name="Google Shape;106;g240f655603b_0_163"/>
          <p:cNvSpPr txBox="1"/>
          <p:nvPr>
            <p:ph idx="1" type="body"/>
          </p:nvPr>
        </p:nvSpPr>
        <p:spPr>
          <a:xfrm>
            <a:off x="225700" y="2476700"/>
            <a:ext cx="7300500" cy="15615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rPr lang="en-US"/>
              <a:t>Upload ke google drive langsung filenya (tanpa folder)</a:t>
            </a:r>
            <a:endParaRPr/>
          </a:p>
          <a:p>
            <a:pPr indent="0" lvl="0" marL="0" rtl="0" algn="l">
              <a:spcBef>
                <a:spcPts val="1000"/>
              </a:spcBef>
              <a:spcAft>
                <a:spcPts val="0"/>
              </a:spcAft>
              <a:buNone/>
            </a:pPr>
            <a:r>
              <a:rPr lang="en-US"/>
              <a:t>Setting anyone have link can view</a:t>
            </a:r>
            <a:endParaRPr/>
          </a:p>
        </p:txBody>
      </p:sp>
      <p:pic>
        <p:nvPicPr>
          <p:cNvPr id="107" name="Google Shape;107;g240f655603b_0_163"/>
          <p:cNvPicPr preferRelativeResize="0"/>
          <p:nvPr/>
        </p:nvPicPr>
        <p:blipFill>
          <a:blip r:embed="rId3">
            <a:alphaModFix/>
          </a:blip>
          <a:stretch>
            <a:fillRect/>
          </a:stretch>
        </p:blipFill>
        <p:spPr>
          <a:xfrm>
            <a:off x="7576207" y="0"/>
            <a:ext cx="4565737" cy="68580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sp>
        <p:nvSpPr>
          <p:cNvPr id="113" name="Google Shape;113;g240f655603b_0_170"/>
          <p:cNvSpPr txBox="1"/>
          <p:nvPr>
            <p:ph type="title"/>
          </p:nvPr>
        </p:nvSpPr>
        <p:spPr>
          <a:xfrm>
            <a:off x="166749" y="113325"/>
            <a:ext cx="6918900" cy="1042200"/>
          </a:xfrm>
          <a:prstGeom prst="rect">
            <a:avLst/>
          </a:prstGeom>
        </p:spPr>
        <p:txBody>
          <a:bodyPr anchorCtr="0" anchor="ctr" bIns="45700" lIns="91425" spcFirstLastPara="1" rIns="91425" wrap="square" tIns="45700">
            <a:normAutofit/>
          </a:bodyPr>
          <a:lstStyle/>
          <a:p>
            <a:pPr indent="0" lvl="0" marL="0" rtl="0" algn="ctr">
              <a:spcBef>
                <a:spcPts val="0"/>
              </a:spcBef>
              <a:spcAft>
                <a:spcPts val="0"/>
              </a:spcAft>
              <a:buNone/>
            </a:pPr>
            <a:r>
              <a:rPr lang="en-US"/>
              <a:t>Artikel Praterbit</a:t>
            </a:r>
            <a:endParaRPr/>
          </a:p>
        </p:txBody>
      </p:sp>
      <p:sp>
        <p:nvSpPr>
          <p:cNvPr id="114" name="Google Shape;114;g240f655603b_0_170"/>
          <p:cNvSpPr txBox="1"/>
          <p:nvPr>
            <p:ph idx="1" type="body"/>
          </p:nvPr>
        </p:nvSpPr>
        <p:spPr>
          <a:xfrm>
            <a:off x="166753" y="1238725"/>
            <a:ext cx="6918900" cy="50898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rPr lang="en-US"/>
              <a:t>Header: Ada halaman dan garis</a:t>
            </a:r>
            <a:endParaRPr/>
          </a:p>
          <a:p>
            <a:pPr indent="0" lvl="0" marL="0" rtl="0" algn="l">
              <a:spcBef>
                <a:spcPts val="1000"/>
              </a:spcBef>
              <a:spcAft>
                <a:spcPts val="0"/>
              </a:spcAft>
              <a:buNone/>
            </a:pPr>
            <a:r>
              <a:rPr lang="en-US"/>
              <a:t>Footer: Ada copyright ke Universitas Muhammadiyah Sidoarjo dan Lisensi</a:t>
            </a:r>
            <a:endParaRPr/>
          </a:p>
          <a:p>
            <a:pPr indent="0" lvl="0" marL="0" rtl="0" algn="l">
              <a:spcBef>
                <a:spcPts val="1000"/>
              </a:spcBef>
              <a:spcAft>
                <a:spcPts val="0"/>
              </a:spcAft>
              <a:buNone/>
            </a:pPr>
            <a:r>
              <a:rPr lang="en-US"/>
              <a:t>Email penulis korespondensi ke email dosen pembimbing</a:t>
            </a:r>
            <a:endParaRPr/>
          </a:p>
          <a:p>
            <a:pPr indent="0" lvl="0" marL="0" rtl="0" algn="l">
              <a:spcBef>
                <a:spcPts val="1000"/>
              </a:spcBef>
              <a:spcAft>
                <a:spcPts val="0"/>
              </a:spcAft>
              <a:buNone/>
            </a:pPr>
            <a:r>
              <a:t/>
            </a:r>
            <a:endParaRPr/>
          </a:p>
          <a:p>
            <a:pPr indent="0" lvl="0" marL="0" rtl="0" algn="l">
              <a:spcBef>
                <a:spcPts val="1000"/>
              </a:spcBef>
              <a:spcAft>
                <a:spcPts val="0"/>
              </a:spcAft>
              <a:buNone/>
            </a:pPr>
            <a:r>
              <a:rPr lang="en-US"/>
              <a:t>Paste saja karya tulismu ke template ini </a:t>
            </a:r>
            <a:endParaRPr/>
          </a:p>
          <a:p>
            <a:pPr indent="0" lvl="0" marL="0" rtl="0" algn="l">
              <a:spcBef>
                <a:spcPts val="1000"/>
              </a:spcBef>
              <a:spcAft>
                <a:spcPts val="0"/>
              </a:spcAft>
              <a:buNone/>
            </a:pPr>
            <a:r>
              <a:rPr lang="en-US"/>
              <a:t>Saat bimbingan juga bisa langsung saja menggunakan template ini.</a:t>
            </a:r>
            <a:endParaRPr/>
          </a:p>
        </p:txBody>
      </p:sp>
      <p:pic>
        <p:nvPicPr>
          <p:cNvPr id="115" name="Google Shape;115;g240f655603b_0_170"/>
          <p:cNvPicPr preferRelativeResize="0"/>
          <p:nvPr/>
        </p:nvPicPr>
        <p:blipFill>
          <a:blip r:embed="rId3">
            <a:alphaModFix/>
          </a:blip>
          <a:stretch>
            <a:fillRect/>
          </a:stretch>
        </p:blipFill>
        <p:spPr>
          <a:xfrm>
            <a:off x="7200545" y="0"/>
            <a:ext cx="4905910" cy="68580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2020-02-15T07:43:00Z</dcterms:created>
  <dc:creator>Umsida</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1033-11.2.0.9031</vt:lpwstr>
  </property>
</Properties>
</file>