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custom-properties+xml" PartName="/docProps/custom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</p:sldIdLst>
  <p:sldSz cy="32075425" cx="21383625"/>
  <p:notesSz cx="6858000" cy="9144000"/>
  <p:embeddedFontLst>
    <p:embeddedFont>
      <p:font typeface="Garamond"/>
      <p:regular r:id="rId6"/>
      <p:bold r:id="rId7"/>
      <p:italic r:id="rId8"/>
      <p:boldItalic r:id="rId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10" roundtripDataSignature="AMtx7miRfiiJaRsaE+1NNdXO0HjHPto6R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10" Type="http://customschemas.google.com/relationships/presentationmetadata" Target="metadata"/><Relationship Id="rId9" Type="http://schemas.openxmlformats.org/officeDocument/2006/relationships/font" Target="fonts/Garamond-boldItalic.fntdata"/><Relationship Id="rId5" Type="http://schemas.openxmlformats.org/officeDocument/2006/relationships/slide" Target="slides/slide1.xml"/><Relationship Id="rId6" Type="http://schemas.openxmlformats.org/officeDocument/2006/relationships/font" Target="fonts/Garamond-regular.fntdata"/><Relationship Id="rId7" Type="http://schemas.openxmlformats.org/officeDocument/2006/relationships/font" Target="fonts/Garamond-bold.fntdata"/><Relationship Id="rId8" Type="http://schemas.openxmlformats.org/officeDocument/2006/relationships/font" Target="fonts/Garamond-italic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>
  <p:cSld name="Blank">
    <p:spTree>
      <p:nvGrpSpPr>
        <p:cNvPr id="7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8;p4"/>
          <p:cNvSpPr txBox="1"/>
          <p:nvPr>
            <p:ph type="title"/>
          </p:nvPr>
        </p:nvSpPr>
        <p:spPr>
          <a:xfrm>
            <a:off x="1470124" y="1707141"/>
            <a:ext cx="18443377" cy="15404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290"/>
              <a:buFont typeface="Garamond"/>
              <a:buNone/>
              <a:defRPr b="0" i="0" sz="10290" u="none" cap="none" strike="noStrik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"/>
          <p:cNvSpPr/>
          <p:nvPr/>
        </p:nvSpPr>
        <p:spPr>
          <a:xfrm flipH="1">
            <a:off x="398184" y="518900"/>
            <a:ext cx="20587257" cy="29255171"/>
          </a:xfrm>
          <a:prstGeom prst="round2DiagRect">
            <a:avLst>
              <a:gd fmla="val 16667" name="adj1"/>
              <a:gd fmla="val 0" name="adj2"/>
            </a:avLst>
          </a:prstGeom>
          <a:solidFill>
            <a:srgbClr val="F2F2F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5733" u="none" cap="none" strike="noStrik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6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ink" id="13" name="Google Shape;13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447911" y="28177539"/>
            <a:ext cx="293241" cy="293241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1"/>
          <p:cNvSpPr txBox="1"/>
          <p:nvPr/>
        </p:nvSpPr>
        <p:spPr>
          <a:xfrm>
            <a:off x="14931070" y="28139961"/>
            <a:ext cx="5792400" cy="33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ZA" sz="2105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Nama Mahasiswa</a:t>
            </a:r>
            <a:endParaRPr/>
          </a:p>
        </p:txBody>
      </p:sp>
      <p:pic>
        <p:nvPicPr>
          <p:cNvPr descr="Envelope" id="15" name="Google Shape;15;p1" title="Icon Presenter Email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4463411" y="28575596"/>
            <a:ext cx="262230" cy="26223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1"/>
          <p:cNvSpPr txBox="1"/>
          <p:nvPr/>
        </p:nvSpPr>
        <p:spPr>
          <a:xfrm>
            <a:off x="14931070" y="28527932"/>
            <a:ext cx="5611500" cy="33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ZA" sz="2105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Nama Dosen Pembimbing</a:t>
            </a:r>
            <a:endParaRPr/>
          </a:p>
        </p:txBody>
      </p:sp>
      <p:pic>
        <p:nvPicPr>
          <p:cNvPr descr="Smart Phone" id="17" name="Google Shape;17;p1" title="Icon - Presenter Phone Number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4463411" y="28976053"/>
            <a:ext cx="262230" cy="262230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1"/>
          <p:cNvSpPr txBox="1"/>
          <p:nvPr/>
        </p:nvSpPr>
        <p:spPr>
          <a:xfrm>
            <a:off x="14931066" y="28911716"/>
            <a:ext cx="5792400" cy="49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ZA" sz="2105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Email dosen pembimbing</a:t>
            </a:r>
            <a:endParaRPr/>
          </a:p>
        </p:txBody>
      </p:sp>
      <p:cxnSp>
        <p:nvCxnSpPr>
          <p:cNvPr descr="Vertical footer divider line" id="19" name="Google Shape;19;p1"/>
          <p:cNvCxnSpPr/>
          <p:nvPr/>
        </p:nvCxnSpPr>
        <p:spPr>
          <a:xfrm>
            <a:off x="17403955" y="28698609"/>
            <a:ext cx="0" cy="1401000"/>
          </a:xfrm>
          <a:prstGeom prst="straightConnector1">
            <a:avLst/>
          </a:prstGeom>
          <a:noFill/>
          <a:ln cap="flat" cmpd="sng" w="9525">
            <a:solidFill>
              <a:srgbClr val="BFBFBF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0" name="Google Shape;20;p1"/>
          <p:cNvSpPr txBox="1"/>
          <p:nvPr/>
        </p:nvSpPr>
        <p:spPr>
          <a:xfrm>
            <a:off x="263223" y="737850"/>
            <a:ext cx="125661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ZA" sz="60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Universitas Muhammadiyah Sidoarjo</a:t>
            </a:r>
            <a:endParaRPr sz="600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21" name="Google Shape;21;p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3625075" y="757700"/>
            <a:ext cx="6877050" cy="1438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Voyage">
      <a:dk1>
        <a:srgbClr val="000000"/>
      </a:dk1>
      <a:lt1>
        <a:srgbClr val="FFFFFF"/>
      </a:lt1>
      <a:dk2>
        <a:srgbClr val="3A3A3A"/>
      </a:dk2>
      <a:lt2>
        <a:srgbClr val="ACACAC"/>
      </a:lt2>
      <a:accent1>
        <a:srgbClr val="01B1AE"/>
      </a:accent1>
      <a:accent2>
        <a:srgbClr val="6AA4D9"/>
      </a:accent2>
      <a:accent3>
        <a:srgbClr val="F26289"/>
      </a:accent3>
      <a:accent4>
        <a:srgbClr val="ED7D31"/>
      </a:accent4>
      <a:accent5>
        <a:srgbClr val="A88CF6"/>
      </a:accent5>
      <a:accent6>
        <a:srgbClr val="3A3A3A"/>
      </a:accent6>
      <a:hlink>
        <a:srgbClr val="01B1AE"/>
      </a:hlink>
      <a:folHlink>
        <a:srgbClr val="01B1A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2019-10-09T09:08:27Z</dcterms:creat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0x010100DEEA25CC0A0AC24199CDC46C25B8B0BC</vt:lpwstr>
  </property>
</Properties>
</file>