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0" r:id="rId1"/>
  </p:sldMasterIdLst>
  <p:notesMasterIdLst>
    <p:notesMasterId r:id="rId3"/>
  </p:notesMasterIdLst>
  <p:sldIdLst>
    <p:sldId id="256" r:id="rId2"/>
  </p:sldIdLst>
  <p:sldSz cx="21383625" cy="32075438"/>
  <p:notesSz cx="6858000" cy="9144000"/>
  <p:embeddedFontLst>
    <p:embeddedFont>
      <p:font typeface="Century Gothic" panose="020B0502020202020204" pitchFamily="34" charset="0"/>
      <p:regular r:id="rId4"/>
      <p:bold r:id="rId5"/>
      <p:italic r:id="rId6"/>
      <p:boldItalic r:id="rId7"/>
    </p:embeddedFont>
    <p:embeddedFont>
      <p:font typeface="Trebuchet MS" panose="020B0603020202020204" pitchFamily="34" charset="0"/>
      <p:regular r:id="rId8"/>
      <p:bold r:id="rId9"/>
      <p:italic r:id="rId10"/>
      <p:boldItalic r:id="rId11"/>
    </p:embeddedFont>
    <p:embeddedFont>
      <p:font typeface="Garamond" panose="02020404030301010803" pitchFamily="18" charset="0"/>
      <p:regular r:id="rId12"/>
      <p:bold r:id="rId13"/>
      <p:italic r:id="rId14"/>
      <p:boldItalic r:id="rId15"/>
    </p:embeddedFont>
    <p:embeddedFont>
      <p:font typeface="Wingdings 3" panose="05040102010807070707" pitchFamily="18" charset="2"/>
      <p:regular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iRfiiJaRsaE+1NNdXO0HjHPto6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" d="100"/>
          <a:sy n="15" d="100"/>
        </p:scale>
        <p:origin x="24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1" Type="http://schemas.openxmlformats.org/officeDocument/2006/relationships/tableStyles" Target="tableStyle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2422" y="11761001"/>
            <a:ext cx="15435430" cy="10583215"/>
          </a:xfrm>
        </p:spPr>
        <p:txBody>
          <a:bodyPr anchor="b">
            <a:normAutofit/>
          </a:bodyPr>
          <a:lstStyle>
            <a:lvl1pPr>
              <a:defRPr sz="126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2422" y="22344207"/>
            <a:ext cx="15435430" cy="5267720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069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38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0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76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345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414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484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553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977F-2504-E741-85B4-8F01994E1F25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74175" y="20210419"/>
            <a:ext cx="3263372" cy="3656455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984" y="21185043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9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419" y="2851150"/>
            <a:ext cx="15415632" cy="14578656"/>
          </a:xfrm>
        </p:spPr>
        <p:txBody>
          <a:bodyPr anchor="ctr">
            <a:normAutofit/>
          </a:bodyPr>
          <a:lstStyle>
            <a:lvl1pPr algn="l">
              <a:defRPr sz="11225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2419" y="20364236"/>
            <a:ext cx="15415632" cy="7276906"/>
          </a:xfrm>
        </p:spPr>
        <p:txBody>
          <a:bodyPr anchor="ctr">
            <a:normAutofit/>
          </a:bodyPr>
          <a:lstStyle>
            <a:lvl1pPr marL="0" indent="0" algn="l">
              <a:buNone/>
              <a:defRPr sz="420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351F-53B1-3B4C-8CD4-15B0457E8E3F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36" y="14810113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95528" y="15173116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20536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7018" y="2851150"/>
            <a:ext cx="14287524" cy="13542963"/>
          </a:xfrm>
        </p:spPr>
        <p:txBody>
          <a:bodyPr anchor="ctr">
            <a:normAutofit/>
          </a:bodyPr>
          <a:lstStyle>
            <a:lvl1pPr algn="l">
              <a:defRPr sz="11225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49851" y="16394113"/>
            <a:ext cx="13221853" cy="1781969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3742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1069162" indent="0">
              <a:buFontTx/>
              <a:buNone/>
              <a:defRPr/>
            </a:lvl2pPr>
            <a:lvl3pPr marL="2138324" indent="0">
              <a:buFontTx/>
              <a:buNone/>
              <a:defRPr/>
            </a:lvl3pPr>
            <a:lvl4pPr marL="3207487" indent="0">
              <a:buFontTx/>
              <a:buNone/>
              <a:defRPr/>
            </a:lvl4pPr>
            <a:lvl5pPr marL="4276649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2419" y="20364236"/>
            <a:ext cx="15415632" cy="7276906"/>
          </a:xfrm>
        </p:spPr>
        <p:txBody>
          <a:bodyPr anchor="ctr">
            <a:normAutofit/>
          </a:bodyPr>
          <a:lstStyle>
            <a:lvl1pPr marL="0" indent="0" algn="l">
              <a:buNone/>
              <a:defRPr sz="420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E8F6-4F69-E448-82E4-3FF8C30628E4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136" y="14810113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95528" y="15173116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28823" y="3030773"/>
            <a:ext cx="1069460" cy="2735046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/>
          <a:p>
            <a:pPr lvl="0"/>
            <a:r>
              <a:rPr lang="en-US" sz="1870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04794" y="13588359"/>
            <a:ext cx="1069460" cy="2735046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/>
          <a:p>
            <a:pPr lvl="0"/>
            <a:r>
              <a:rPr lang="en-US" sz="1870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044378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419" y="11404607"/>
            <a:ext cx="15415632" cy="12744327"/>
          </a:xfrm>
        </p:spPr>
        <p:txBody>
          <a:bodyPr anchor="b">
            <a:normAutofit/>
          </a:bodyPr>
          <a:lstStyle>
            <a:lvl1pPr algn="l">
              <a:defRPr sz="11225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42419" y="24234775"/>
            <a:ext cx="15415632" cy="341250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0BAD4-EC93-8B4C-97AE-9AB5F3271B19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136" y="22967569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95528" y="23306321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04225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117018" y="2851150"/>
            <a:ext cx="14287524" cy="13542963"/>
          </a:xfrm>
        </p:spPr>
        <p:txBody>
          <a:bodyPr anchor="ctr">
            <a:normAutofit/>
          </a:bodyPr>
          <a:lstStyle>
            <a:lvl1pPr algn="l">
              <a:defRPr sz="11225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42418" y="20314444"/>
            <a:ext cx="15640850" cy="3920331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5612">
                <a:solidFill>
                  <a:schemeClr val="accent1"/>
                </a:solidFill>
              </a:defRPr>
            </a:lvl1pPr>
            <a:lvl2pPr marL="1069162" indent="0">
              <a:buFontTx/>
              <a:buNone/>
              <a:defRPr/>
            </a:lvl2pPr>
            <a:lvl3pPr marL="2138324" indent="0">
              <a:buFontTx/>
              <a:buNone/>
              <a:defRPr/>
            </a:lvl3pPr>
            <a:lvl4pPr marL="3207487" indent="0">
              <a:buFontTx/>
              <a:buNone/>
              <a:defRPr/>
            </a:lvl4pPr>
            <a:lvl5pPr marL="4276649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42418" y="24234775"/>
            <a:ext cx="15640850" cy="341250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50E-E079-6441-81E7-806D30677343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136" y="22967569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95528" y="23306321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28823" y="3030773"/>
            <a:ext cx="1069460" cy="2735046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/>
          <a:p>
            <a:pPr lvl="0"/>
            <a:r>
              <a:rPr lang="en-US" sz="1870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104794" y="13588359"/>
            <a:ext cx="1069460" cy="2735046"/>
          </a:xfrm>
          <a:prstGeom prst="rect">
            <a:avLst/>
          </a:prstGeom>
        </p:spPr>
        <p:txBody>
          <a:bodyPr vert="horz" lIns="213836" tIns="106918" rIns="213836" bIns="106918" rtlCol="0" anchor="ctr">
            <a:noAutofit/>
          </a:bodyPr>
          <a:lstStyle/>
          <a:p>
            <a:pPr lvl="0"/>
            <a:r>
              <a:rPr lang="en-US" sz="18708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72064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421" y="2934435"/>
            <a:ext cx="15415629" cy="13470094"/>
          </a:xfrm>
        </p:spPr>
        <p:txBody>
          <a:bodyPr anchor="ctr">
            <a:normAutofit/>
          </a:bodyPr>
          <a:lstStyle>
            <a:lvl1pPr algn="l">
              <a:defRPr sz="11225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42419" y="20314444"/>
            <a:ext cx="15415632" cy="3920331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5612">
                <a:solidFill>
                  <a:schemeClr val="accent1"/>
                </a:solidFill>
              </a:defRPr>
            </a:lvl1pPr>
            <a:lvl2pPr marL="1069162" indent="0">
              <a:buFontTx/>
              <a:buNone/>
              <a:defRPr/>
            </a:lvl2pPr>
            <a:lvl3pPr marL="2138324" indent="0">
              <a:buFontTx/>
              <a:buNone/>
              <a:defRPr/>
            </a:lvl3pPr>
            <a:lvl4pPr marL="3207487" indent="0">
              <a:buFontTx/>
              <a:buNone/>
              <a:defRPr/>
            </a:lvl4pPr>
            <a:lvl5pPr marL="4276649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42419" y="24234775"/>
            <a:ext cx="15415632" cy="341250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30AF-FFB7-DE42-B481-AAC2589869DA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36" y="22967569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95528" y="23306321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45625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C16-FAF2-2C41-B697-563997C522AD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97215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085741" y="2934432"/>
            <a:ext cx="3872934" cy="24712853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42421" y="2934432"/>
            <a:ext cx="11029376" cy="2471285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D9EA-0687-604F-B97A-763B6765DF9F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70596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1_Blank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4"/>
          <p:cNvSpPr txBox="1">
            <a:spLocks noGrp="1"/>
          </p:cNvSpPr>
          <p:nvPr>
            <p:ph type="title"/>
          </p:nvPr>
        </p:nvSpPr>
        <p:spPr>
          <a:xfrm>
            <a:off x="1470124" y="1707141"/>
            <a:ext cx="18443377" cy="1540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90"/>
              <a:buFont typeface="Garamond"/>
              <a:buNone/>
              <a:defRPr sz="1029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091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8935" y="2919015"/>
            <a:ext cx="15409116" cy="59908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419" y="9979025"/>
            <a:ext cx="15415632" cy="1766825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A02F-357D-AF42-B110-A7740AFDCA1B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9322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419" y="9702900"/>
            <a:ext cx="15415632" cy="6869700"/>
          </a:xfrm>
        </p:spPr>
        <p:txBody>
          <a:bodyPr anchor="b"/>
          <a:lstStyle>
            <a:lvl1pPr algn="l">
              <a:defRPr sz="9354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2419" y="16750506"/>
            <a:ext cx="15415632" cy="4024163"/>
          </a:xfrm>
        </p:spPr>
        <p:txBody>
          <a:bodyPr anchor="t"/>
          <a:lstStyle>
            <a:lvl1pPr marL="0" indent="0" algn="l">
              <a:buNone/>
              <a:defRPr sz="467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069162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2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9B27-4D02-2940-AED5-BC8F2B3B1507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136" y="14810113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95528" y="15173116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662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42422" y="9993555"/>
            <a:ext cx="7477559" cy="1762043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81516" y="9993555"/>
            <a:ext cx="7476535" cy="1762043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8-2C98-7449-BB8F-764A5EA8E558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95528" y="3684529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8333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97620" y="10414116"/>
            <a:ext cx="6722363" cy="2695225"/>
          </a:xfrm>
        </p:spPr>
        <p:txBody>
          <a:bodyPr anchor="b">
            <a:noAutofit/>
          </a:bodyPr>
          <a:lstStyle>
            <a:lvl1pPr marL="0" indent="0">
              <a:buNone/>
              <a:defRPr sz="5612" b="0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42418" y="13109343"/>
            <a:ext cx="7477562" cy="1452563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227153" y="10399018"/>
            <a:ext cx="6719189" cy="2695225"/>
          </a:xfrm>
        </p:spPr>
        <p:txBody>
          <a:bodyPr anchor="b">
            <a:noAutofit/>
          </a:bodyPr>
          <a:lstStyle>
            <a:lvl1pPr marL="0" indent="0">
              <a:buNone/>
              <a:defRPr sz="5612" b="0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473115" y="13094246"/>
            <a:ext cx="7473231" cy="1452563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F403-9584-1749-B6AB-5E1C5F94527C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95528" y="3684529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28589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8931" y="2919015"/>
            <a:ext cx="15409119" cy="59908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0351-EB03-5444-BA93-B7E778374E24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03630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DB90-FF7E-5041-AB9F-1BC0957AB829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7822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418" y="2086391"/>
            <a:ext cx="6149392" cy="4566293"/>
          </a:xfrm>
        </p:spPr>
        <p:txBody>
          <a:bodyPr anchor="b"/>
          <a:lstStyle>
            <a:lvl1pPr algn="l">
              <a:defRPr sz="4677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92858" y="2086398"/>
            <a:ext cx="8865192" cy="25326234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42418" y="7476846"/>
            <a:ext cx="6149392" cy="19935769"/>
          </a:xfrm>
        </p:spPr>
        <p:txBody>
          <a:bodyPr/>
          <a:lstStyle>
            <a:lvl1pPr marL="0" indent="0">
              <a:buNone/>
              <a:defRPr sz="3274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8CB6-48D8-4E47-B0D3-B56230F429D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36" y="3326316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9842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2419" y="22452807"/>
            <a:ext cx="15415632" cy="2650681"/>
          </a:xfrm>
        </p:spPr>
        <p:txBody>
          <a:bodyPr anchor="b">
            <a:normAutofit/>
          </a:bodyPr>
          <a:lstStyle>
            <a:lvl1pPr algn="l">
              <a:defRPr sz="5612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2419" y="2969784"/>
            <a:ext cx="15415632" cy="18030016"/>
          </a:xfrm>
        </p:spPr>
        <p:txBody>
          <a:bodyPr anchor="t">
            <a:normAutofit/>
          </a:bodyPr>
          <a:lstStyle>
            <a:lvl1pPr marL="0" indent="0" algn="ctr">
              <a:buNone/>
              <a:defRPr sz="3742"/>
            </a:lvl1pPr>
            <a:lvl2pPr marL="1069162" indent="0">
              <a:buNone/>
              <a:defRPr sz="3742"/>
            </a:lvl2pPr>
            <a:lvl3pPr marL="2138324" indent="0">
              <a:buNone/>
              <a:defRPr sz="3742"/>
            </a:lvl3pPr>
            <a:lvl4pPr marL="3207487" indent="0">
              <a:buNone/>
              <a:defRPr sz="3742"/>
            </a:lvl4pPr>
            <a:lvl5pPr marL="4276649" indent="0">
              <a:buNone/>
              <a:defRPr sz="3742"/>
            </a:lvl5pPr>
            <a:lvl6pPr marL="5345811" indent="0">
              <a:buNone/>
              <a:defRPr sz="3742"/>
            </a:lvl6pPr>
            <a:lvl7pPr marL="6414973" indent="0">
              <a:buNone/>
              <a:defRPr sz="3742"/>
            </a:lvl7pPr>
            <a:lvl8pPr marL="7484135" indent="0">
              <a:buNone/>
              <a:defRPr sz="3742"/>
            </a:lvl8pPr>
            <a:lvl9pPr marL="8553298" indent="0">
              <a:buNone/>
              <a:defRPr sz="3742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42419" y="25103488"/>
            <a:ext cx="15415632" cy="2309132"/>
          </a:xfrm>
        </p:spPr>
        <p:txBody>
          <a:bodyPr>
            <a:normAutofit/>
          </a:bodyPr>
          <a:lstStyle>
            <a:lvl1pPr marL="0" indent="0">
              <a:buNone/>
              <a:defRPr sz="2806"/>
            </a:lvl1pPr>
            <a:lvl2pPr marL="1069162" indent="0">
              <a:buNone/>
              <a:defRPr sz="2806"/>
            </a:lvl2pPr>
            <a:lvl3pPr marL="2138324" indent="0">
              <a:buNone/>
              <a:defRPr sz="2339"/>
            </a:lvl3pPr>
            <a:lvl4pPr marL="3207487" indent="0">
              <a:buNone/>
              <a:defRPr sz="2105"/>
            </a:lvl4pPr>
            <a:lvl5pPr marL="4276649" indent="0">
              <a:buNone/>
              <a:defRPr sz="2105"/>
            </a:lvl5pPr>
            <a:lvl6pPr marL="5345811" indent="0">
              <a:buNone/>
              <a:defRPr sz="2105"/>
            </a:lvl6pPr>
            <a:lvl7pPr marL="6414973" indent="0">
              <a:buNone/>
              <a:defRPr sz="2105"/>
            </a:lvl7pPr>
            <a:lvl8pPr marL="7484135" indent="0">
              <a:buNone/>
              <a:defRPr sz="2105"/>
            </a:lvl8pPr>
            <a:lvl9pPr marL="8553298" indent="0">
              <a:buNone/>
              <a:defRPr sz="210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16D3-DCE8-CC45-8106-AE5DFCD073F9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136" y="22967569"/>
            <a:ext cx="3176572" cy="2375982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95528" y="23306321"/>
            <a:ext cx="1367995" cy="170772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29760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" y="1069181"/>
            <a:ext cx="4633119" cy="31049417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47756" y="1333"/>
            <a:ext cx="4565469" cy="32051903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427673" cy="320754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48931" y="2919015"/>
            <a:ext cx="15409119" cy="59908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2419" y="9979025"/>
            <a:ext cx="15415632" cy="1817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176081" y="28694325"/>
            <a:ext cx="1792212" cy="1731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2419" y="28697693"/>
            <a:ext cx="13368245" cy="1707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95528" y="3684529"/>
            <a:ext cx="1367995" cy="1707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77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74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p:hf sldNum="0" hdr="0" ftr="0" dt="0"/>
  <p:txStyles>
    <p:titleStyle>
      <a:lvl1pPr algn="l" defTabSz="1069162" rtl="0" eaLnBrk="1" latinLnBrk="0" hangingPunct="1">
        <a:spcBef>
          <a:spcPct val="0"/>
        </a:spcBef>
        <a:buNone/>
        <a:defRPr sz="8419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801872" indent="-801872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420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737389" indent="-668226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374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2672906" indent="-534581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327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3742068" indent="-534581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4811230" indent="-534581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5880392" indent="-534581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6949554" indent="-534581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8018717" indent="-534581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9087879" indent="-534581" algn="l" defTabSz="1069162" rtl="0" eaLnBrk="1" latinLnBrk="0" hangingPunct="1">
        <a:spcBef>
          <a:spcPts val="2339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1069162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3044" y="-323350"/>
            <a:ext cx="7103065" cy="30276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20;p1"/>
          <p:cNvSpPr txBox="1"/>
          <p:nvPr/>
        </p:nvSpPr>
        <p:spPr>
          <a:xfrm>
            <a:off x="2311484" y="2477594"/>
            <a:ext cx="1961810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5400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Implementation of Diagnostic Assessment on Fiqh Subjects</a:t>
            </a:r>
            <a:endParaRPr sz="54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392384" y="5850248"/>
            <a:ext cx="16804609" cy="46039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lowchart: Connector 1"/>
          <p:cNvSpPr/>
          <p:nvPr/>
        </p:nvSpPr>
        <p:spPr>
          <a:xfrm>
            <a:off x="293913" y="5850247"/>
            <a:ext cx="4898572" cy="460394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</a:t>
            </a:r>
            <a:endParaRPr 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885616" y="4792964"/>
            <a:ext cx="4539344" cy="130628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800" dirty="0" smtClean="0"/>
              <a:t>Pendahuluan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92485" y="6233206"/>
            <a:ext cx="155309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4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Asesmen suatu proses untuk mengumpulkan data dan informasi terkait dengan pembelajaran, baik itu dari segi proses pembelajaran maupun hasil pembelajaran[4].  Tujuannya adalah untuk menilai sejauh mana siswa atau program pembelajaran mencapai tujuan, kriteria, atau capaian pembelajaran tertentu. Asesmen dapat dilakukan dengan berbagai metode, termasuk ujian, tugas, proyek, observasi, dan lainnya.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022656" y="11128316"/>
            <a:ext cx="16804609" cy="5833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id-ID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Bagaimana peran pendidik dalam penerapan asesmen diagnostik</a:t>
            </a:r>
            <a:r>
              <a:rPr lang="id-ID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d-ID" sz="4000" dirty="0"/>
              <a:t>Untuk mengetahui peran pendidik dalam penerapan asesmen diagnostik</a:t>
            </a:r>
          </a:p>
          <a:p>
            <a:r>
              <a:rPr lang="id-ID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2.. </a:t>
            </a:r>
            <a:r>
              <a:rPr lang="id-ID" sz="4000" dirty="0"/>
              <a:t>Apa saja pengaruh pada pendidik dalam penerapan asesmen diagnostik?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id-ID" sz="4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d-ID" sz="4000" dirty="0" smtClean="0"/>
              <a:t>Untuk </a:t>
            </a:r>
            <a:r>
              <a:rPr lang="id-ID" sz="4000" dirty="0"/>
              <a:t>mengukur kefahaman siswa dalam materi yang telah di paparkan oleh pendidik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id-ID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Flowchart: Connector 21"/>
          <p:cNvSpPr/>
          <p:nvPr/>
        </p:nvSpPr>
        <p:spPr>
          <a:xfrm>
            <a:off x="16713651" y="11232410"/>
            <a:ext cx="4898572" cy="460394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</a:t>
            </a:r>
            <a:endParaRPr 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636937" y="10336684"/>
            <a:ext cx="12185565" cy="82350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800" dirty="0" smtClean="0"/>
              <a:t>Rumusan Masalah dan Tujuan Penelitian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4392384" y="17325334"/>
            <a:ext cx="15789731" cy="4338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id-ID" sz="4800" dirty="0"/>
              <a:t>pendekatan kualitatif, dengan pengumpulan data primer melalui berbagai teknik wawancara dengan Wakakurikulum, guru Ismuba, dan </a:t>
            </a:r>
            <a:r>
              <a:rPr lang="id-ID" sz="4800" dirty="0" smtClean="0"/>
              <a:t>siswa. Metode Kualitatif</a:t>
            </a:r>
            <a:endParaRPr lang="id-ID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Flowchart: Connector 24"/>
          <p:cNvSpPr/>
          <p:nvPr/>
        </p:nvSpPr>
        <p:spPr>
          <a:xfrm>
            <a:off x="-137802" y="17543996"/>
            <a:ext cx="4898572" cy="4603940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400412" y="16413027"/>
            <a:ext cx="6776360" cy="113096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800" dirty="0" smtClean="0"/>
              <a:t>Metode Penelitian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1022656" y="22294820"/>
            <a:ext cx="16804609" cy="5833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peserta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didik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memahami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fiqih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bab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sholat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berjamaah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mencapai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94%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peserta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didik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memahami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6 %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kurang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memahami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fiqih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bab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sholat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berjamaah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Peserta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didik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memahami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fiqih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bab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sholat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jama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berjumlah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89 %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kurang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memahami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materi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fiqih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bab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sholat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jama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berjumlah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11 %. KKM (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Kriteria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Ketuntasan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Minimum) yang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berada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SMP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60.</a:t>
            </a:r>
            <a:endParaRPr lang="id-ID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Flowchart: Connector 29"/>
          <p:cNvSpPr/>
          <p:nvPr/>
        </p:nvSpPr>
        <p:spPr>
          <a:xfrm>
            <a:off x="17144996" y="22856012"/>
            <a:ext cx="4238629" cy="4518205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</a:t>
            </a:r>
            <a:endParaRPr 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0229710" y="21107847"/>
            <a:ext cx="7625445" cy="111728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800" dirty="0" smtClean="0"/>
              <a:t>Hasil dan Pembahasan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1311665" y="28683603"/>
            <a:ext cx="16510838" cy="33918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SMP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Muhamadiyah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Boording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School di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kelas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VII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mengenai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gaya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belajar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mendapatkan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simpulan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pembelajar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gaya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visual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47%,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gaya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belajara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auditori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23%,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sedangkan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gaya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belajar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kinestetik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30%. </a:t>
            </a:r>
            <a:endParaRPr lang="id-ID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3193486" y="27467919"/>
            <a:ext cx="4629016" cy="109836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4800" dirty="0" smtClean="0"/>
              <a:t>Kesimpulan</a:t>
            </a:r>
            <a:endParaRPr lang="en-US" dirty="0"/>
          </a:p>
        </p:txBody>
      </p:sp>
      <p:sp>
        <p:nvSpPr>
          <p:cNvPr id="35" name="Flowchart: Connector 34"/>
          <p:cNvSpPr/>
          <p:nvPr/>
        </p:nvSpPr>
        <p:spPr>
          <a:xfrm>
            <a:off x="17332649" y="28566288"/>
            <a:ext cx="4050977" cy="3467053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</a:t>
            </a:r>
            <a:endParaRPr lang="en-US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765517" y="3482508"/>
            <a:ext cx="1961810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5400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Penulis : Muhammad Faiz, Dr. Anita Puji Astutik, S.Ag., M.Pd.I</a:t>
            </a:r>
            <a:endParaRPr sz="54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45</TotalTime>
  <Words>275</Words>
  <Application>Microsoft Office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Century Gothic</vt:lpstr>
      <vt:lpstr>Arial</vt:lpstr>
      <vt:lpstr>Times New Roman</vt:lpstr>
      <vt:lpstr>Trebuchet MS</vt:lpstr>
      <vt:lpstr>Garamond</vt:lpstr>
      <vt:lpstr>Wingdings 3</vt:lpstr>
      <vt:lpstr>Wisp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7</cp:revision>
  <dcterms:created xsi:type="dcterms:W3CDTF">2019-10-09T09:08:27Z</dcterms:created>
  <dcterms:modified xsi:type="dcterms:W3CDTF">2024-01-21T23:28:19Z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