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</p:sldMasterIdLst>
  <p:notesMasterIdLst>
    <p:notesMasterId r:id="rId22"/>
  </p:notesMasterIdLst>
  <p:handoutMasterIdLst>
    <p:handoutMasterId r:id="rId23"/>
  </p:handoutMasterIdLst>
  <p:sldIdLst>
    <p:sldId id="282" r:id="rId5"/>
    <p:sldId id="292" r:id="rId6"/>
    <p:sldId id="293" r:id="rId7"/>
    <p:sldId id="283" r:id="rId8"/>
    <p:sldId id="297" r:id="rId9"/>
    <p:sldId id="301" r:id="rId10"/>
    <p:sldId id="302" r:id="rId11"/>
    <p:sldId id="303" r:id="rId12"/>
    <p:sldId id="304" r:id="rId13"/>
    <p:sldId id="305" r:id="rId14"/>
    <p:sldId id="307" r:id="rId15"/>
    <p:sldId id="306" r:id="rId16"/>
    <p:sldId id="308" r:id="rId17"/>
    <p:sldId id="296" r:id="rId18"/>
    <p:sldId id="298" r:id="rId19"/>
    <p:sldId id="299" r:id="rId20"/>
    <p:sldId id="300" r:id="rId2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Untitled Section" id="{9C65A1EF-5F9F-46A8-8178-EA76248B28A3}">
          <p14:sldIdLst>
            <p14:sldId id="282"/>
            <p14:sldId id="292"/>
            <p14:sldId id="293"/>
            <p14:sldId id="283"/>
            <p14:sldId id="297"/>
            <p14:sldId id="301"/>
            <p14:sldId id="302"/>
            <p14:sldId id="303"/>
            <p14:sldId id="304"/>
            <p14:sldId id="305"/>
            <p14:sldId id="307"/>
            <p14:sldId id="306"/>
            <p14:sldId id="308"/>
            <p14:sldId id="296"/>
            <p14:sldId id="298"/>
            <p14:sldId id="299"/>
            <p14:sldId id="300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574" autoAdjust="0"/>
  </p:normalViewPr>
  <p:slideViewPr>
    <p:cSldViewPr snapToGrid="0">
      <p:cViewPr varScale="1">
        <p:scale>
          <a:sx n="81" d="100"/>
          <a:sy n="81" d="100"/>
        </p:scale>
        <p:origin x="754" y="62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4" d="100"/>
          <a:sy n="84" d="100"/>
        </p:scale>
        <p:origin x="3828" y="9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heme" Target="theme/theme1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handoutMaster" Target="handoutMasters/handout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notesMaster" Target="notesMasters/notesMaster1.xml"/><Relationship Id="rId27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US" smtClean="0"/>
              <a:t>8/29/2023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9EC30E-1A71-4188-9BE7-E2A64929A436}" type="datetimeFigureOut">
              <a:rPr lang="en-US" noProof="0" smtClean="0"/>
              <a:t>8/29/2023</a:t>
            </a:fld>
            <a:endParaRPr lang="en-US" noProof="0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30193B-564F-4854-8A52-728F3FB19C85}" type="slidenum">
              <a:rPr lang="en-US" noProof="0" smtClean="0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F17B515-EAEB-4897-BB64-337B534BE8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640305" y="2165852"/>
            <a:ext cx="8911390" cy="2526297"/>
          </a:xfrm>
        </p:spPr>
        <p:txBody>
          <a:bodyPr anchor="ctr"/>
          <a:lstStyle>
            <a:lvl1pPr marL="0" indent="0" algn="ctr">
              <a:buNone/>
              <a:defRPr sz="6000"/>
            </a:lvl1pPr>
          </a:lstStyle>
          <a:p>
            <a:pPr lvl="0"/>
            <a:r>
              <a:rPr lang="en-US" noProof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225674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/>
            <a:r>
              <a:rPr lang="en-US" noProof="0"/>
              <a:t>Click to 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 dirty="0"/>
              <a:t>Insert or Drag &amp; Drop your Photo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US" noProof="0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Thank You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 Number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Email or Social Media Handle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Company Website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noProof="0"/>
              <a:t>Click to edit page 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1800" b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US" sz="700" spc="300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US" sz="1800" spc="300" baseline="0" noProof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76" r:id="rId17"/>
    <p:sldLayoutId id="2147483655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1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slide" Target="slide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slide" Target="slide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4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slide" Target="slide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5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" Target="slide16.xml"/><Relationship Id="rId2" Type="http://schemas.openxmlformats.org/officeDocument/2006/relationships/slide" Target="slide15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5.jpeg"/><Relationship Id="rId4" Type="http://schemas.openxmlformats.org/officeDocument/2006/relationships/slide" Target="slide1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739644" y="2833191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1728621"/>
            <a:ext cx="5124443" cy="999487"/>
          </a:xfrm>
        </p:spPr>
        <p:txBody>
          <a:bodyPr/>
          <a:lstStyle/>
          <a:p>
            <a:r>
              <a:rPr lang="nn-NO" sz="2800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Sistem Whatsapp Sebagai Notifikasi Pada Umsida Farm Store Berbasis Web</a:t>
            </a:r>
          </a:p>
        </p:txBody>
      </p:sp>
      <p:pic>
        <p:nvPicPr>
          <p:cNvPr id="10" name="Picture Placeholder 9" descr="Green fern">
            <a:extLst>
              <a:ext uri="{FF2B5EF4-FFF2-40B4-BE49-F238E27FC236}">
                <a16:creationId xmlns:a16="http://schemas.microsoft.com/office/drawing/2014/main" id="{89BF7FC3-6471-4A3A-B6FD-56C02D0EB0C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096000" y="92067"/>
            <a:ext cx="6096000" cy="6206833"/>
          </a:xfrm>
        </p:spPr>
      </p:pic>
      <p:sp>
        <p:nvSpPr>
          <p:cNvPr id="5" name="Subtitle 3">
            <a:extLst>
              <a:ext uri="{FF2B5EF4-FFF2-40B4-BE49-F238E27FC236}">
                <a16:creationId xmlns:a16="http://schemas.microsoft.com/office/drawing/2014/main" id="{AF719860-9C44-C0F0-FE7B-AAC07A9FF848}"/>
              </a:ext>
            </a:extLst>
          </p:cNvPr>
          <p:cNvSpPr txBox="1">
            <a:spLocks/>
          </p:cNvSpPr>
          <p:nvPr/>
        </p:nvSpPr>
        <p:spPr>
          <a:xfrm>
            <a:off x="2322663" y="5471092"/>
            <a:ext cx="8046821" cy="138690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ID" b="1" dirty="0">
                <a:latin typeface="Baskerville Old Face" panose="02020602080505020303" pitchFamily="18" charset="0"/>
              </a:rPr>
              <a:t>PROGRAM STUDI INFORMATIKA</a:t>
            </a:r>
          </a:p>
          <a:p>
            <a:pPr algn="ctr"/>
            <a:r>
              <a:rPr lang="en-ID" b="1" dirty="0">
                <a:latin typeface="Baskerville Old Face" panose="02020602080505020303" pitchFamily="18" charset="0"/>
              </a:rPr>
              <a:t>FAKULTAS SAINS DAN TEKNOLOGI</a:t>
            </a:r>
          </a:p>
          <a:p>
            <a:pPr algn="ctr"/>
            <a:r>
              <a:rPr lang="en-ID" b="1" dirty="0">
                <a:latin typeface="Baskerville Old Face" panose="02020602080505020303" pitchFamily="18" charset="0"/>
              </a:rPr>
              <a:t>UNIVERSITAS MUHAMMADIYAH SIDOARJO</a:t>
            </a:r>
          </a:p>
          <a:p>
            <a:pPr algn="ctr"/>
            <a:endParaRPr lang="en-ID" b="1" dirty="0">
              <a:latin typeface="Baskerville Old Face" panose="02020602080505020303" pitchFamily="18" charset="0"/>
            </a:endParaRPr>
          </a:p>
        </p:txBody>
      </p:sp>
      <p:sp>
        <p:nvSpPr>
          <p:cNvPr id="6" name="Subtitle 3">
            <a:extLst>
              <a:ext uri="{FF2B5EF4-FFF2-40B4-BE49-F238E27FC236}">
                <a16:creationId xmlns:a16="http://schemas.microsoft.com/office/drawing/2014/main" id="{EB6E5250-E946-65D0-7512-5E81F7E206A0}"/>
              </a:ext>
            </a:extLst>
          </p:cNvPr>
          <p:cNvSpPr txBox="1">
            <a:spLocks/>
          </p:cNvSpPr>
          <p:nvPr/>
        </p:nvSpPr>
        <p:spPr>
          <a:xfrm>
            <a:off x="739644" y="2870899"/>
            <a:ext cx="8046821" cy="138690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ID" b="1" dirty="0">
                <a:latin typeface="Century" panose="02040604050505020304" pitchFamily="18" charset="0"/>
              </a:rPr>
              <a:t>Riky </a:t>
            </a:r>
            <a:r>
              <a:rPr lang="en-ID" b="1" dirty="0" err="1">
                <a:latin typeface="Century" panose="02040604050505020304" pitchFamily="18" charset="0"/>
              </a:rPr>
              <a:t>Andreansyah</a:t>
            </a:r>
            <a:r>
              <a:rPr lang="en-ID" b="1" dirty="0">
                <a:latin typeface="Century" panose="02040604050505020304" pitchFamily="18" charset="0"/>
              </a:rPr>
              <a:t> B</a:t>
            </a:r>
          </a:p>
          <a:p>
            <a:pPr algn="just"/>
            <a:r>
              <a:rPr lang="en-ID" b="1" dirty="0">
                <a:latin typeface="Century" panose="02040604050505020304" pitchFamily="18" charset="0"/>
              </a:rPr>
              <a:t>181080200012</a:t>
            </a:r>
          </a:p>
          <a:p>
            <a:pPr algn="just"/>
            <a:r>
              <a:rPr lang="en-ID" b="1" dirty="0" err="1">
                <a:latin typeface="Century" panose="02040604050505020304" pitchFamily="18" charset="0"/>
              </a:rPr>
              <a:t>Informatika</a:t>
            </a:r>
            <a:endParaRPr lang="en-ID" b="1" dirty="0">
              <a:latin typeface="Century" panose="020406040505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996169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10BB8C03-F95B-F37E-D263-D56AD6777A62}"/>
              </a:ext>
            </a:extLst>
          </p:cNvPr>
          <p:cNvPicPr>
            <a:picLocks noGrp="1" noChangeAspect="1"/>
          </p:cNvPicPr>
          <p:nvPr>
            <p:ph sz="half" idx="1"/>
          </p:nvPr>
        </p:nvPicPr>
        <p:blipFill>
          <a:blip r:embed="rId2"/>
          <a:srcRect/>
          <a:stretch/>
        </p:blipFill>
        <p:spPr>
          <a:xfrm>
            <a:off x="431800" y="1672540"/>
            <a:ext cx="5807998" cy="2899459"/>
          </a:xfrm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78FF7231-3255-F84E-805F-D1A3E1F217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706224" y="6384631"/>
            <a:ext cx="370575" cy="365125"/>
          </a:xfrm>
        </p:spPr>
        <p:txBody>
          <a:bodyPr/>
          <a:lstStyle/>
          <a:p>
            <a:fld id="{19B51A1E-902D-48AF-9020-955120F399B6}" type="slidenum">
              <a:rPr lang="en-US" noProof="0" smtClean="0"/>
              <a:pPr/>
              <a:t>10</a:t>
            </a:fld>
            <a:endParaRPr lang="en-US" noProof="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56775616-F26A-44DD-CA3C-39A3C64DC8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60281"/>
            <a:ext cx="5387166" cy="695740"/>
          </a:xfrm>
        </p:spPr>
        <p:txBody>
          <a:bodyPr/>
          <a:lstStyle/>
          <a:p>
            <a:r>
              <a:rPr lang="en-ID" dirty="0"/>
              <a:t>Hasil </a:t>
            </a:r>
            <a:r>
              <a:rPr lang="en-ID" dirty="0" err="1"/>
              <a:t>Penelitian</a:t>
            </a:r>
            <a:r>
              <a:rPr lang="en-ID" dirty="0"/>
              <a:t> </a:t>
            </a:r>
            <a:r>
              <a:rPr lang="en-ID" dirty="0" err="1"/>
              <a:t>Sistem</a:t>
            </a:r>
            <a:endParaRPr lang="en-ID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56A39F6-41E9-193B-9B2E-8E5C4076FD42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431800" y="1288281"/>
            <a:ext cx="5472001" cy="252000"/>
          </a:xfrm>
        </p:spPr>
        <p:txBody>
          <a:bodyPr/>
          <a:lstStyle/>
          <a:p>
            <a:r>
              <a:rPr lang="en-ID" dirty="0"/>
              <a:t>Halaman Data Customer</a:t>
            </a:r>
          </a:p>
        </p:txBody>
      </p:sp>
      <p:sp>
        <p:nvSpPr>
          <p:cNvPr id="9" name="Text Placeholder 4">
            <a:extLst>
              <a:ext uri="{FF2B5EF4-FFF2-40B4-BE49-F238E27FC236}">
                <a16:creationId xmlns:a16="http://schemas.microsoft.com/office/drawing/2014/main" id="{102FC0D4-5B39-54FF-E2C1-65482EE2EE85}"/>
              </a:ext>
            </a:extLst>
          </p:cNvPr>
          <p:cNvSpPr txBox="1">
            <a:spLocks/>
          </p:cNvSpPr>
          <p:nvPr/>
        </p:nvSpPr>
        <p:spPr>
          <a:xfrm>
            <a:off x="6096000" y="1405114"/>
            <a:ext cx="5472001" cy="252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2667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542925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809625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076325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ID" dirty="0"/>
              <a:t>Halaman Data </a:t>
            </a:r>
            <a:r>
              <a:rPr lang="en-ID" dirty="0" err="1"/>
              <a:t>Ketegori</a:t>
            </a:r>
            <a:endParaRPr lang="en-ID" dirty="0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3E98267-59F7-D98A-7EEE-BAFD4093B21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6155807" y="1662441"/>
            <a:ext cx="5514853" cy="2908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507685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10BB8C03-F95B-F37E-D263-D56AD6777A62}"/>
              </a:ext>
            </a:extLst>
          </p:cNvPr>
          <p:cNvPicPr>
            <a:picLocks noGrp="1" noChangeAspect="1"/>
          </p:cNvPicPr>
          <p:nvPr>
            <p:ph sz="half" idx="1"/>
          </p:nvPr>
        </p:nvPicPr>
        <p:blipFill>
          <a:blip r:embed="rId2"/>
          <a:srcRect/>
          <a:stretch/>
        </p:blipFill>
        <p:spPr>
          <a:xfrm>
            <a:off x="431800" y="1672541"/>
            <a:ext cx="5807998" cy="2899459"/>
          </a:xfrm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78FF7231-3255-F84E-805F-D1A3E1F217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706224" y="6384631"/>
            <a:ext cx="370575" cy="365125"/>
          </a:xfrm>
        </p:spPr>
        <p:txBody>
          <a:bodyPr/>
          <a:lstStyle/>
          <a:p>
            <a:fld id="{19B51A1E-902D-48AF-9020-955120F399B6}" type="slidenum">
              <a:rPr lang="en-US" noProof="0" smtClean="0"/>
              <a:pPr/>
              <a:t>11</a:t>
            </a:fld>
            <a:endParaRPr lang="en-US" noProof="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56775616-F26A-44DD-CA3C-39A3C64DC8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60281"/>
            <a:ext cx="5387166" cy="695740"/>
          </a:xfrm>
        </p:spPr>
        <p:txBody>
          <a:bodyPr/>
          <a:lstStyle/>
          <a:p>
            <a:r>
              <a:rPr lang="en-ID" dirty="0"/>
              <a:t>Hasil </a:t>
            </a:r>
            <a:r>
              <a:rPr lang="en-ID" dirty="0" err="1"/>
              <a:t>Penelitian</a:t>
            </a:r>
            <a:r>
              <a:rPr lang="en-ID" dirty="0"/>
              <a:t> </a:t>
            </a:r>
            <a:r>
              <a:rPr lang="en-ID" dirty="0" err="1"/>
              <a:t>Sistem</a:t>
            </a:r>
            <a:endParaRPr lang="en-ID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56A39F6-41E9-193B-9B2E-8E5C4076FD42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431800" y="1288281"/>
            <a:ext cx="5472001" cy="252000"/>
          </a:xfrm>
        </p:spPr>
        <p:txBody>
          <a:bodyPr/>
          <a:lstStyle/>
          <a:p>
            <a:r>
              <a:rPr lang="en-ID" dirty="0"/>
              <a:t>Halaman Data </a:t>
            </a:r>
            <a:r>
              <a:rPr lang="en-ID" dirty="0" err="1"/>
              <a:t>Produk</a:t>
            </a:r>
            <a:endParaRPr lang="en-ID" dirty="0"/>
          </a:p>
        </p:txBody>
      </p:sp>
      <p:sp>
        <p:nvSpPr>
          <p:cNvPr id="9" name="Text Placeholder 4">
            <a:extLst>
              <a:ext uri="{FF2B5EF4-FFF2-40B4-BE49-F238E27FC236}">
                <a16:creationId xmlns:a16="http://schemas.microsoft.com/office/drawing/2014/main" id="{102FC0D4-5B39-54FF-E2C1-65482EE2EE85}"/>
              </a:ext>
            </a:extLst>
          </p:cNvPr>
          <p:cNvSpPr txBox="1">
            <a:spLocks/>
          </p:cNvSpPr>
          <p:nvPr/>
        </p:nvSpPr>
        <p:spPr>
          <a:xfrm>
            <a:off x="6096000" y="1405114"/>
            <a:ext cx="5472001" cy="252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2667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542925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809625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076325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ID" dirty="0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3E98267-59F7-D98A-7EEE-BAFD4093B21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6270883" y="1712112"/>
            <a:ext cx="5284701" cy="28089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301356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10BB8C03-F95B-F37E-D263-D56AD6777A62}"/>
              </a:ext>
            </a:extLst>
          </p:cNvPr>
          <p:cNvPicPr>
            <a:picLocks noGrp="1" noChangeAspect="1"/>
          </p:cNvPicPr>
          <p:nvPr>
            <p:ph sz="half" idx="1"/>
          </p:nvPr>
        </p:nvPicPr>
        <p:blipFill>
          <a:blip r:embed="rId2"/>
          <a:srcRect/>
          <a:stretch/>
        </p:blipFill>
        <p:spPr>
          <a:xfrm>
            <a:off x="431800" y="1672541"/>
            <a:ext cx="5807998" cy="2899459"/>
          </a:xfrm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78FF7231-3255-F84E-805F-D1A3E1F217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706224" y="6384631"/>
            <a:ext cx="370575" cy="365125"/>
          </a:xfrm>
        </p:spPr>
        <p:txBody>
          <a:bodyPr/>
          <a:lstStyle/>
          <a:p>
            <a:fld id="{19B51A1E-902D-48AF-9020-955120F399B6}" type="slidenum">
              <a:rPr lang="en-US" noProof="0" smtClean="0"/>
              <a:pPr/>
              <a:t>12</a:t>
            </a:fld>
            <a:endParaRPr lang="en-US" noProof="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56775616-F26A-44DD-CA3C-39A3C64DC8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60281"/>
            <a:ext cx="5387166" cy="695740"/>
          </a:xfrm>
        </p:spPr>
        <p:txBody>
          <a:bodyPr/>
          <a:lstStyle/>
          <a:p>
            <a:r>
              <a:rPr lang="en-ID" dirty="0"/>
              <a:t>Hasil </a:t>
            </a:r>
            <a:r>
              <a:rPr lang="en-ID" dirty="0" err="1"/>
              <a:t>Penelitian</a:t>
            </a:r>
            <a:r>
              <a:rPr lang="en-ID" dirty="0"/>
              <a:t> </a:t>
            </a:r>
            <a:r>
              <a:rPr lang="en-ID" dirty="0" err="1"/>
              <a:t>Sistem</a:t>
            </a:r>
            <a:endParaRPr lang="en-ID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56A39F6-41E9-193B-9B2E-8E5C4076FD42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431800" y="1288281"/>
            <a:ext cx="5472001" cy="252000"/>
          </a:xfrm>
        </p:spPr>
        <p:txBody>
          <a:bodyPr/>
          <a:lstStyle/>
          <a:p>
            <a:r>
              <a:rPr lang="fi-FI" dirty="0"/>
              <a:t>Halaman Data Transaksi atau Pesanan</a:t>
            </a:r>
            <a:endParaRPr lang="en-ID" dirty="0"/>
          </a:p>
        </p:txBody>
      </p:sp>
      <p:sp>
        <p:nvSpPr>
          <p:cNvPr id="9" name="Text Placeholder 4">
            <a:extLst>
              <a:ext uri="{FF2B5EF4-FFF2-40B4-BE49-F238E27FC236}">
                <a16:creationId xmlns:a16="http://schemas.microsoft.com/office/drawing/2014/main" id="{102FC0D4-5B39-54FF-E2C1-65482EE2EE85}"/>
              </a:ext>
            </a:extLst>
          </p:cNvPr>
          <p:cNvSpPr txBox="1">
            <a:spLocks/>
          </p:cNvSpPr>
          <p:nvPr/>
        </p:nvSpPr>
        <p:spPr>
          <a:xfrm>
            <a:off x="6096000" y="1405114"/>
            <a:ext cx="5472001" cy="252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2667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542925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809625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076325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id-ID" dirty="0"/>
              <a:t>Sistem Bot pada </a:t>
            </a:r>
            <a:r>
              <a:rPr lang="id-ID" dirty="0" err="1"/>
              <a:t>Whatsapp</a:t>
            </a:r>
            <a:endParaRPr lang="en-ID" dirty="0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3E98267-59F7-D98A-7EEE-BAFD4093B21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6270883" y="1662441"/>
            <a:ext cx="5284701" cy="2908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750659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3BB62231-7C99-D996-16F9-35A9109970A5}"/>
              </a:ext>
            </a:extLst>
          </p:cNvPr>
          <p:cNvPicPr>
            <a:picLocks noGrp="1" noChangeAspect="1"/>
          </p:cNvPicPr>
          <p:nvPr>
            <p:ph sz="half" idx="1"/>
          </p:nvPr>
        </p:nvPicPr>
        <p:blipFill>
          <a:blip r:embed="rId2"/>
          <a:stretch>
            <a:fillRect/>
          </a:stretch>
        </p:blipFill>
        <p:spPr>
          <a:xfrm>
            <a:off x="1244215" y="1546882"/>
            <a:ext cx="3564666" cy="4740073"/>
          </a:xfrm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4E093423-A725-F721-17CE-D87C60749D8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13</a:t>
            </a:fld>
            <a:endParaRPr lang="en-US" noProof="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A3A4EFE-68FE-1D1E-5A17-A486135423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dirty="0"/>
              <a:t>Hasil </a:t>
            </a:r>
            <a:r>
              <a:rPr lang="en-ID" dirty="0" err="1"/>
              <a:t>Penelitian</a:t>
            </a:r>
            <a:r>
              <a:rPr lang="en-ID" dirty="0"/>
              <a:t> </a:t>
            </a:r>
            <a:r>
              <a:rPr lang="en-ID" dirty="0" err="1"/>
              <a:t>Sistem</a:t>
            </a:r>
            <a:endParaRPr lang="en-ID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54CAB06-16ED-9003-34A3-D83389175040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id-ID" dirty="0"/>
              <a:t>Tampilan Bot </a:t>
            </a:r>
            <a:r>
              <a:rPr lang="id-ID" dirty="0" err="1"/>
              <a:t>Whatsapp</a:t>
            </a:r>
            <a:endParaRPr lang="en-ID" dirty="0"/>
          </a:p>
        </p:txBody>
      </p:sp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1072D0A9-5B39-C4D9-D4AE-E8719B821E3C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 t="30224" b="30224"/>
          <a:stretch>
            <a:fillRect/>
          </a:stretch>
        </p:blipFill>
        <p:spPr>
          <a:xfrm rot="16200000">
            <a:off x="5715000" y="1117600"/>
            <a:ext cx="6556375" cy="4610100"/>
          </a:xfr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96C79E38-F2C4-4F10-58A3-EC5E8A9B904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38505" y="1546882"/>
            <a:ext cx="3299263" cy="4708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198474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23">
            <a:extLst>
              <a:ext uri="{FF2B5EF4-FFF2-40B4-BE49-F238E27FC236}">
                <a16:creationId xmlns:a16="http://schemas.microsoft.com/office/drawing/2014/main" id="{2065A35A-C57B-453D-BF8A-7C8AA18B24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Thank You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1A2C98-AF4A-453D-882B-3123746E8A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664575" y="3906982"/>
            <a:ext cx="285052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Placeholder 11" descr="Green fern" title="Green fern">
            <a:extLst>
              <a:ext uri="{FF2B5EF4-FFF2-40B4-BE49-F238E27FC236}">
                <a16:creationId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61E8D7A1-9289-F8EC-84C6-71E97F3FA12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14238" y="3535057"/>
            <a:ext cx="3177353" cy="381355"/>
          </a:xfrm>
        </p:spPr>
        <p:txBody>
          <a:bodyPr/>
          <a:lstStyle/>
          <a:p>
            <a:r>
              <a:rPr lang="id-ID" sz="2400" dirty="0"/>
              <a:t>The </a:t>
            </a:r>
            <a:r>
              <a:rPr lang="id-ID" sz="2400" dirty="0" err="1"/>
              <a:t>End</a:t>
            </a:r>
            <a:endParaRPr lang="en-ID" sz="2400" dirty="0"/>
          </a:p>
        </p:txBody>
      </p:sp>
    </p:spTree>
    <p:extLst>
      <p:ext uri="{BB962C8B-B14F-4D97-AF65-F5344CB8AC3E}">
        <p14:creationId xmlns:p14="http://schemas.microsoft.com/office/powerpoint/2010/main" val="415367830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n-NO" dirty="0"/>
              <a:t>Flowmap Sistem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15</a:t>
            </a:fld>
            <a:endParaRPr lang="en-US" dirty="0"/>
          </a:p>
        </p:txBody>
      </p:sp>
      <p:pic>
        <p:nvPicPr>
          <p:cNvPr id="9" name="Picture Placeholder 8" descr="Farmland landscape" title="Farmland landscape">
            <a:hlinkClick r:id="rId2" action="ppaction://hlinksldjump"/>
            <a:extLst>
              <a:ext uri="{FF2B5EF4-FFF2-40B4-BE49-F238E27FC236}">
                <a16:creationId xmlns:a16="http://schemas.microsoft.com/office/drawing/2014/main" id="{FF3782D3-BCA3-4DBA-B46C-1AC17B4527E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490357" y="1831826"/>
            <a:ext cx="4215867" cy="4292516"/>
          </a:xfrm>
        </p:spPr>
      </p:pic>
      <p:pic>
        <p:nvPicPr>
          <p:cNvPr id="12" name="Content Placeholder 11">
            <a:extLst>
              <a:ext uri="{FF2B5EF4-FFF2-40B4-BE49-F238E27FC236}">
                <a16:creationId xmlns:a16="http://schemas.microsoft.com/office/drawing/2014/main" id="{1ED89C63-827C-3B2C-1583-7231ABD9A4D5}"/>
              </a:ext>
            </a:extLst>
          </p:cNvPr>
          <p:cNvPicPr>
            <a:picLocks noGrp="1" noChangeAspect="1"/>
          </p:cNvPicPr>
          <p:nvPr>
            <p:ph sz="half" idx="1"/>
          </p:nvPr>
        </p:nvPicPr>
        <p:blipFill>
          <a:blip r:embed="rId4"/>
          <a:stretch>
            <a:fillRect/>
          </a:stretch>
        </p:blipFill>
        <p:spPr>
          <a:xfrm>
            <a:off x="1206630" y="106379"/>
            <a:ext cx="4298623" cy="6615096"/>
          </a:xfrm>
        </p:spPr>
      </p:pic>
    </p:spTree>
    <p:extLst>
      <p:ext uri="{BB962C8B-B14F-4D97-AF65-F5344CB8AC3E}">
        <p14:creationId xmlns:p14="http://schemas.microsoft.com/office/powerpoint/2010/main" val="188774275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n-NO" dirty="0"/>
              <a:t>Diagram Konteks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16</a:t>
            </a:fld>
            <a:endParaRPr lang="en-US" dirty="0"/>
          </a:p>
        </p:txBody>
      </p:sp>
      <p:pic>
        <p:nvPicPr>
          <p:cNvPr id="9" name="Picture Placeholder 8" descr="Farmland landscape" title="Farmland landscape">
            <a:hlinkClick r:id="rId2" action="ppaction://hlinksldjump"/>
            <a:extLst>
              <a:ext uri="{FF2B5EF4-FFF2-40B4-BE49-F238E27FC236}">
                <a16:creationId xmlns:a16="http://schemas.microsoft.com/office/drawing/2014/main" id="{FF3782D3-BCA3-4DBA-B46C-1AC17B4527E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9169" y="0"/>
            <a:ext cx="4215867" cy="4292516"/>
          </a:xfrm>
        </p:spPr>
      </p:pic>
      <p:pic>
        <p:nvPicPr>
          <p:cNvPr id="7" name="Content Placeholder 6">
            <a:extLst>
              <a:ext uri="{FF2B5EF4-FFF2-40B4-BE49-F238E27FC236}">
                <a16:creationId xmlns:a16="http://schemas.microsoft.com/office/drawing/2014/main" id="{92503302-4612-D5C3-903B-C24459EC31C5}"/>
              </a:ext>
            </a:extLst>
          </p:cNvPr>
          <p:cNvPicPr>
            <a:picLocks noGrp="1" noChangeAspect="1"/>
          </p:cNvPicPr>
          <p:nvPr>
            <p:ph sz="half" idx="1"/>
          </p:nvPr>
        </p:nvPicPr>
        <p:blipFill>
          <a:blip r:embed="rId4"/>
          <a:stretch>
            <a:fillRect/>
          </a:stretch>
        </p:blipFill>
        <p:spPr>
          <a:xfrm>
            <a:off x="4325036" y="1786846"/>
            <a:ext cx="7543310" cy="3809862"/>
          </a:xfrm>
        </p:spPr>
      </p:pic>
    </p:spTree>
    <p:extLst>
      <p:ext uri="{BB962C8B-B14F-4D97-AF65-F5344CB8AC3E}">
        <p14:creationId xmlns:p14="http://schemas.microsoft.com/office/powerpoint/2010/main" val="362397080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n-NO" dirty="0"/>
              <a:t>ERD (Entity Relationship Diagram)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17</a:t>
            </a:fld>
            <a:endParaRPr lang="en-US" dirty="0"/>
          </a:p>
        </p:txBody>
      </p:sp>
      <p:pic>
        <p:nvPicPr>
          <p:cNvPr id="9" name="Picture Placeholder 8" descr="Farmland landscape" title="Farmland landscape">
            <a:hlinkClick r:id="rId2" action="ppaction://hlinksldjump"/>
            <a:extLst>
              <a:ext uri="{FF2B5EF4-FFF2-40B4-BE49-F238E27FC236}">
                <a16:creationId xmlns:a16="http://schemas.microsoft.com/office/drawing/2014/main" id="{FF3782D3-BCA3-4DBA-B46C-1AC17B4527E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9480476" y="4059955"/>
            <a:ext cx="2919364" cy="2972441"/>
          </a:xfrm>
        </p:spPr>
      </p:pic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FB220FDD-FD8F-23F9-B4AE-945FB0CB50F8}"/>
              </a:ext>
            </a:extLst>
          </p:cNvPr>
          <p:cNvPicPr>
            <a:picLocks noGrp="1" noChangeAspect="1"/>
          </p:cNvPicPr>
          <p:nvPr>
            <p:ph sz="half" idx="1"/>
          </p:nvPr>
        </p:nvPicPr>
        <p:blipFill rotWithShape="1">
          <a:blip r:embed="rId4"/>
          <a:srcRect r="1321"/>
          <a:stretch/>
        </p:blipFill>
        <p:spPr>
          <a:xfrm>
            <a:off x="228351" y="1170376"/>
            <a:ext cx="9339855" cy="5628575"/>
          </a:xfrm>
        </p:spPr>
      </p:pic>
    </p:spTree>
    <p:extLst>
      <p:ext uri="{BB962C8B-B14F-4D97-AF65-F5344CB8AC3E}">
        <p14:creationId xmlns:p14="http://schemas.microsoft.com/office/powerpoint/2010/main" val="78174014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D14336EA-31E7-486F-9074-8DE939B70A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 dirty="0"/>
              <a:t>Latar Belakang </a:t>
            </a:r>
            <a:r>
              <a:rPr lang="en-US" i="1" dirty="0"/>
              <a:t>Option 1</a:t>
            </a:r>
            <a:r>
              <a:rPr lang="id-ID" i="1" dirty="0"/>
              <a:t> </a:t>
            </a:r>
            <a:endParaRPr lang="en-US" i="1" dirty="0"/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Era </a:t>
            </a:r>
            <a:r>
              <a:rPr lang="en-US" dirty="0" err="1"/>
              <a:t>Modernisasi</a:t>
            </a:r>
            <a:r>
              <a:rPr lang="id-ID" dirty="0"/>
              <a:t> Menjadi Pilihan Untuk Membuat sesuatu yang baru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DD5A594-D852-43BB-B591-E9D9027253B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2</a:t>
            </a:fld>
            <a:endParaRPr lang="en-US" dirty="0"/>
          </a:p>
        </p:txBody>
      </p:sp>
      <p:pic>
        <p:nvPicPr>
          <p:cNvPr id="8" name="Picture Placeholder 7" descr="Abstract orange folded plastic" title="Abstract orange folded plastic">
            <a:extLst>
              <a:ext uri="{FF2B5EF4-FFF2-40B4-BE49-F238E27FC236}">
                <a16:creationId xmlns:a16="http://schemas.microsoft.com/office/drawing/2014/main" id="{DF1A28DA-2EA1-4CDF-B47F-FD077786E68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09167464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</p:spPr>
        <p:txBody>
          <a:bodyPr/>
          <a:lstStyle/>
          <a:p>
            <a:r>
              <a:rPr lang="en-US" i="1" dirty="0"/>
              <a:t>Option 2</a:t>
            </a:r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id-ID" dirty="0"/>
              <a:t>Perkembangan Media Komunikasi &amp; Transaksi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6964141-6F81-4947-A236-746D94ED3F6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3</a:t>
            </a:fld>
            <a:endParaRPr lang="en-US" dirty="0"/>
          </a:p>
        </p:txBody>
      </p:sp>
      <p:pic>
        <p:nvPicPr>
          <p:cNvPr id="7" name="Picture Placeholder 6" descr="Blurry green with leaves in twig" title="Blurry green with leaves in twig">
            <a:extLst>
              <a:ext uri="{FF2B5EF4-FFF2-40B4-BE49-F238E27FC236}">
                <a16:creationId xmlns:a16="http://schemas.microsoft.com/office/drawing/2014/main" id="{9BD01FBA-B811-41DB-B340-A4A9F06A6685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11769541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635" y="390130"/>
            <a:ext cx="5387166" cy="695740"/>
          </a:xfrm>
        </p:spPr>
        <p:txBody>
          <a:bodyPr/>
          <a:lstStyle/>
          <a:p>
            <a:r>
              <a:rPr lang="id-ID" dirty="0"/>
              <a:t>Metode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11DC577-0A95-47D0-95D9-5F8DA763D46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sv-SE" dirty="0"/>
              <a:t>Metode Pengumpulan Data &amp; perancangan perangkat lunak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2438400"/>
            <a:ext cx="5472000" cy="2802903"/>
          </a:xfrm>
        </p:spPr>
        <p:txBody>
          <a:bodyPr/>
          <a:lstStyle/>
          <a:p>
            <a:pPr marL="0" indent="0">
              <a:buNone/>
            </a:pPr>
            <a:r>
              <a:rPr lang="en-US" sz="2800" dirty="0"/>
              <a:t>Teknik </a:t>
            </a:r>
            <a:r>
              <a:rPr lang="en-US" sz="2800" dirty="0" err="1"/>
              <a:t>Pengumpulan</a:t>
            </a:r>
            <a:r>
              <a:rPr lang="en-US" sz="2800" dirty="0"/>
              <a:t> Data, </a:t>
            </a:r>
            <a:r>
              <a:rPr lang="en-US" sz="2800" dirty="0" err="1"/>
              <a:t>Dalam</a:t>
            </a:r>
            <a:r>
              <a:rPr lang="en-US" sz="2800" dirty="0"/>
              <a:t> </a:t>
            </a:r>
            <a:r>
              <a:rPr lang="en-US" sz="2800" dirty="0" err="1"/>
              <a:t>Merancang</a:t>
            </a:r>
            <a:r>
              <a:rPr lang="en-US" sz="2800" dirty="0"/>
              <a:t> </a:t>
            </a:r>
            <a:r>
              <a:rPr lang="en-US" sz="2800" dirty="0" err="1"/>
              <a:t>Sistem</a:t>
            </a:r>
            <a:r>
              <a:rPr lang="en-US" sz="2800" dirty="0"/>
              <a:t> </a:t>
            </a:r>
            <a:r>
              <a:rPr lang="en-US" sz="2800" dirty="0" err="1"/>
              <a:t>Penelitian</a:t>
            </a:r>
            <a:r>
              <a:rPr lang="en-US" sz="2800" dirty="0"/>
              <a:t> </a:t>
            </a:r>
            <a:r>
              <a:rPr lang="en-US" sz="2800" dirty="0" err="1"/>
              <a:t>Ini</a:t>
            </a:r>
            <a:r>
              <a:rPr lang="en-US" sz="2800" dirty="0"/>
              <a:t> </a:t>
            </a:r>
            <a:r>
              <a:rPr lang="en-US" sz="2800" dirty="0" err="1"/>
              <a:t>Diperlukan</a:t>
            </a:r>
            <a:r>
              <a:rPr lang="en-US" sz="2800" dirty="0"/>
              <a:t> </a:t>
            </a:r>
            <a:r>
              <a:rPr lang="en-US" sz="2800" dirty="0" err="1"/>
              <a:t>Beberapa</a:t>
            </a:r>
            <a:r>
              <a:rPr lang="en-US" sz="2800" dirty="0"/>
              <a:t> </a:t>
            </a:r>
            <a:r>
              <a:rPr lang="en-US" sz="2800" dirty="0" err="1"/>
              <a:t>Metode</a:t>
            </a:r>
            <a:endParaRPr lang="en-US" sz="2800" dirty="0"/>
          </a:p>
          <a:p>
            <a:pPr marL="0" indent="0">
              <a:buNone/>
            </a:pPr>
            <a:endParaRPr lang="en-US" sz="2800" dirty="0"/>
          </a:p>
          <a:p>
            <a:r>
              <a:rPr lang="it-IT" dirty="0"/>
              <a:t>wawancara</a:t>
            </a:r>
          </a:p>
          <a:p>
            <a:r>
              <a:rPr lang="it-IT" dirty="0"/>
              <a:t>obervasi</a:t>
            </a:r>
          </a:p>
          <a:p>
            <a:r>
              <a:rPr lang="it-IT" dirty="0"/>
              <a:t>dokumentasi</a:t>
            </a:r>
          </a:p>
          <a:p>
            <a:r>
              <a:rPr lang="it-IT" dirty="0"/>
              <a:t>studi pustaka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4</a:t>
            </a:fld>
            <a:endParaRPr lang="en-US" dirty="0"/>
          </a:p>
        </p:txBody>
      </p:sp>
      <p:pic>
        <p:nvPicPr>
          <p:cNvPr id="10" name="Picture Placeholder 9" descr="Spiraling inside of a shell" title="Spiraling inside of a shell">
            <a:extLst>
              <a:ext uri="{FF2B5EF4-FFF2-40B4-BE49-F238E27FC236}">
                <a16:creationId xmlns:a16="http://schemas.microsoft.com/office/drawing/2014/main" id="{EB8894DA-5A0F-45C1-B4BE-7D1EA8A943C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32974669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Perancangan</a:t>
            </a:r>
            <a:r>
              <a:rPr lang="en-US" dirty="0"/>
              <a:t> </a:t>
            </a:r>
            <a:r>
              <a:rPr lang="en-US" dirty="0" err="1"/>
              <a:t>Perangkat</a:t>
            </a:r>
            <a:r>
              <a:rPr lang="en-US" dirty="0"/>
              <a:t> </a:t>
            </a:r>
            <a:r>
              <a:rPr lang="en-US" dirty="0" err="1"/>
              <a:t>Lunak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11DC577-0A95-47D0-95D9-5F8DA763D46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dirty="0" err="1"/>
              <a:t>Penyusunan</a:t>
            </a:r>
            <a:r>
              <a:rPr lang="en-US" dirty="0"/>
              <a:t> </a:t>
            </a:r>
            <a:r>
              <a:rPr lang="en-US" dirty="0" err="1"/>
              <a:t>sistem</a:t>
            </a:r>
            <a:r>
              <a:rPr lang="en-US" dirty="0"/>
              <a:t> </a:t>
            </a:r>
            <a:r>
              <a:rPr lang="en-US" dirty="0" err="1"/>
              <a:t>ini</a:t>
            </a:r>
            <a:r>
              <a:rPr lang="en-US" dirty="0"/>
              <a:t> </a:t>
            </a:r>
            <a:r>
              <a:rPr lang="en-US" dirty="0" err="1"/>
              <a:t>didasarkan</a:t>
            </a:r>
            <a:r>
              <a:rPr lang="en-US" dirty="0"/>
              <a:t> pada </a:t>
            </a:r>
            <a:r>
              <a:rPr lang="en-US" dirty="0" err="1"/>
              <a:t>analisis</a:t>
            </a:r>
            <a:r>
              <a:rPr lang="en-US" dirty="0"/>
              <a:t> </a:t>
            </a:r>
            <a:r>
              <a:rPr lang="en-US" dirty="0" err="1"/>
              <a:t>kasus</a:t>
            </a:r>
            <a:r>
              <a:rPr lang="en-US" dirty="0"/>
              <a:t> yang </a:t>
            </a:r>
            <a:r>
              <a:rPr lang="en-US" dirty="0" err="1"/>
              <a:t>terkait</a:t>
            </a:r>
            <a:r>
              <a:rPr lang="en-US" dirty="0"/>
              <a:t> dan </a:t>
            </a:r>
            <a:r>
              <a:rPr lang="en-US" dirty="0" err="1"/>
              <a:t>kebutuhan</a:t>
            </a:r>
            <a:r>
              <a:rPr lang="en-US" dirty="0"/>
              <a:t> </a:t>
            </a:r>
          </a:p>
          <a:p>
            <a:r>
              <a:rPr lang="en-US" dirty="0" err="1"/>
              <a:t>pengguna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2437200"/>
            <a:ext cx="5472000" cy="3548250"/>
          </a:xfrm>
        </p:spPr>
        <p:txBody>
          <a:bodyPr/>
          <a:lstStyle/>
          <a:p>
            <a:pPr marL="0" indent="0">
              <a:buNone/>
            </a:pPr>
            <a:r>
              <a:rPr lang="en-US" sz="2800" dirty="0" err="1"/>
              <a:t>Penyusunan</a:t>
            </a:r>
            <a:r>
              <a:rPr lang="en-US" sz="2800" dirty="0"/>
              <a:t> </a:t>
            </a:r>
            <a:r>
              <a:rPr lang="en-US" sz="2800" dirty="0" err="1"/>
              <a:t>sistem</a:t>
            </a:r>
            <a:r>
              <a:rPr lang="en-US" sz="2800" dirty="0"/>
              <a:t>. </a:t>
            </a:r>
          </a:p>
          <a:p>
            <a:r>
              <a:rPr lang="nn-NO" dirty="0">
                <a:hlinkClick r:id="rId2" action="ppaction://hlinksldjump"/>
              </a:rPr>
              <a:t>Flowmap Sistem</a:t>
            </a:r>
            <a:endParaRPr lang="nn-NO" dirty="0"/>
          </a:p>
          <a:p>
            <a:r>
              <a:rPr lang="nn-NO" dirty="0">
                <a:hlinkClick r:id="rId3" action="ppaction://hlinksldjump"/>
              </a:rPr>
              <a:t>Diagram Konteks</a:t>
            </a:r>
            <a:endParaRPr lang="nn-NO" dirty="0"/>
          </a:p>
          <a:p>
            <a:r>
              <a:rPr lang="nn-NO" dirty="0">
                <a:hlinkClick r:id="rId4" action="ppaction://hlinksldjump"/>
              </a:rPr>
              <a:t>ERD (Entity Relationship Diagram)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5</a:t>
            </a:fld>
            <a:endParaRPr lang="en-US" dirty="0"/>
          </a:p>
        </p:txBody>
      </p:sp>
      <p:pic>
        <p:nvPicPr>
          <p:cNvPr id="9" name="Picture Placeholder 8" descr="Farmland landscape" title="Farmland landscape">
            <a:extLst>
              <a:ext uri="{FF2B5EF4-FFF2-40B4-BE49-F238E27FC236}">
                <a16:creationId xmlns:a16="http://schemas.microsoft.com/office/drawing/2014/main" id="{FF3782D3-BCA3-4DBA-B46C-1AC17B4527E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99457716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10BB8C03-F95B-F37E-D263-D56AD6777A62}"/>
              </a:ext>
            </a:extLst>
          </p:cNvPr>
          <p:cNvPicPr>
            <a:picLocks noGrp="1" noChangeAspect="1"/>
          </p:cNvPicPr>
          <p:nvPr>
            <p:ph sz="half" idx="1"/>
          </p:nvPr>
        </p:nvPicPr>
        <p:blipFill>
          <a:blip r:embed="rId2"/>
          <a:srcRect/>
          <a:stretch/>
        </p:blipFill>
        <p:spPr>
          <a:xfrm>
            <a:off x="431688" y="1644260"/>
            <a:ext cx="5472113" cy="2731779"/>
          </a:xfrm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78FF7231-3255-F84E-805F-D1A3E1F217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6</a:t>
            </a:fld>
            <a:endParaRPr lang="en-US" noProof="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56775616-F26A-44DD-CA3C-39A3C64DC8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dirty="0"/>
              <a:t>Hasil </a:t>
            </a:r>
            <a:r>
              <a:rPr lang="en-ID" dirty="0" err="1"/>
              <a:t>Penelitian</a:t>
            </a:r>
            <a:r>
              <a:rPr lang="en-ID" dirty="0"/>
              <a:t> </a:t>
            </a:r>
            <a:r>
              <a:rPr lang="en-ID" dirty="0" err="1"/>
              <a:t>Sistem</a:t>
            </a:r>
            <a:endParaRPr lang="en-ID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56A39F6-41E9-193B-9B2E-8E5C4076FD42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ID" dirty="0"/>
              <a:t>Halaman Utama Website</a:t>
            </a:r>
          </a:p>
        </p:txBody>
      </p:sp>
      <p:sp>
        <p:nvSpPr>
          <p:cNvPr id="9" name="Text Placeholder 4">
            <a:extLst>
              <a:ext uri="{FF2B5EF4-FFF2-40B4-BE49-F238E27FC236}">
                <a16:creationId xmlns:a16="http://schemas.microsoft.com/office/drawing/2014/main" id="{102FC0D4-5B39-54FF-E2C1-65482EE2EE85}"/>
              </a:ext>
            </a:extLst>
          </p:cNvPr>
          <p:cNvSpPr txBox="1">
            <a:spLocks/>
          </p:cNvSpPr>
          <p:nvPr/>
        </p:nvSpPr>
        <p:spPr>
          <a:xfrm>
            <a:off x="6096000" y="1376833"/>
            <a:ext cx="5472001" cy="252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2667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542925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809625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076325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ID" dirty="0"/>
              <a:t>Halaman Login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3E98267-59F7-D98A-7EEE-BAFD4093B21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5765" y="1628833"/>
            <a:ext cx="6366235" cy="28198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413811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10BB8C03-F95B-F37E-D263-D56AD6777A62}"/>
              </a:ext>
            </a:extLst>
          </p:cNvPr>
          <p:cNvPicPr>
            <a:picLocks noGrp="1" noChangeAspect="1"/>
          </p:cNvPicPr>
          <p:nvPr>
            <p:ph sz="half" idx="1"/>
          </p:nvPr>
        </p:nvPicPr>
        <p:blipFill>
          <a:blip r:embed="rId2"/>
          <a:srcRect/>
          <a:stretch/>
        </p:blipFill>
        <p:spPr>
          <a:xfrm>
            <a:off x="431688" y="1672541"/>
            <a:ext cx="5472113" cy="2731779"/>
          </a:xfrm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78FF7231-3255-F84E-805F-D1A3E1F217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706224" y="6384631"/>
            <a:ext cx="370575" cy="365125"/>
          </a:xfrm>
        </p:spPr>
        <p:txBody>
          <a:bodyPr/>
          <a:lstStyle/>
          <a:p>
            <a:fld id="{19B51A1E-902D-48AF-9020-955120F399B6}" type="slidenum">
              <a:rPr lang="en-US" noProof="0" smtClean="0"/>
              <a:pPr/>
              <a:t>7</a:t>
            </a:fld>
            <a:endParaRPr lang="en-US" noProof="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56775616-F26A-44DD-CA3C-39A3C64DC8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60281"/>
            <a:ext cx="5387166" cy="695740"/>
          </a:xfrm>
        </p:spPr>
        <p:txBody>
          <a:bodyPr/>
          <a:lstStyle/>
          <a:p>
            <a:r>
              <a:rPr lang="en-ID" dirty="0"/>
              <a:t>Hasil </a:t>
            </a:r>
            <a:r>
              <a:rPr lang="en-ID" dirty="0" err="1"/>
              <a:t>Penelitian</a:t>
            </a:r>
            <a:r>
              <a:rPr lang="en-ID" dirty="0"/>
              <a:t> </a:t>
            </a:r>
            <a:r>
              <a:rPr lang="en-ID" dirty="0" err="1"/>
              <a:t>Sistem</a:t>
            </a:r>
            <a:endParaRPr lang="en-ID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56A39F6-41E9-193B-9B2E-8E5C4076FD42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431800" y="1288281"/>
            <a:ext cx="5472001" cy="252000"/>
          </a:xfrm>
        </p:spPr>
        <p:txBody>
          <a:bodyPr/>
          <a:lstStyle/>
          <a:p>
            <a:r>
              <a:rPr lang="en-ID" dirty="0"/>
              <a:t>Halaman Detail </a:t>
            </a:r>
            <a:r>
              <a:rPr lang="en-ID" dirty="0" err="1"/>
              <a:t>Produk</a:t>
            </a:r>
            <a:endParaRPr lang="en-ID" dirty="0"/>
          </a:p>
        </p:txBody>
      </p:sp>
      <p:sp>
        <p:nvSpPr>
          <p:cNvPr id="9" name="Text Placeholder 4">
            <a:extLst>
              <a:ext uri="{FF2B5EF4-FFF2-40B4-BE49-F238E27FC236}">
                <a16:creationId xmlns:a16="http://schemas.microsoft.com/office/drawing/2014/main" id="{102FC0D4-5B39-54FF-E2C1-65482EE2EE85}"/>
              </a:ext>
            </a:extLst>
          </p:cNvPr>
          <p:cNvSpPr txBox="1">
            <a:spLocks/>
          </p:cNvSpPr>
          <p:nvPr/>
        </p:nvSpPr>
        <p:spPr>
          <a:xfrm>
            <a:off x="6096000" y="1405114"/>
            <a:ext cx="5472001" cy="252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2667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542925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809625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076325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ID" dirty="0"/>
              <a:t>Halaman </a:t>
            </a:r>
            <a:r>
              <a:rPr lang="en-ID" dirty="0" err="1"/>
              <a:t>Keranjang</a:t>
            </a:r>
            <a:r>
              <a:rPr lang="en-ID" dirty="0"/>
              <a:t> </a:t>
            </a:r>
            <a:r>
              <a:rPr lang="en-ID" dirty="0" err="1"/>
              <a:t>Belanja</a:t>
            </a:r>
            <a:endParaRPr lang="en-ID" dirty="0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3E98267-59F7-D98A-7EEE-BAFD4093B21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6287296" y="1657114"/>
            <a:ext cx="5443172" cy="28198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565865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10BB8C03-F95B-F37E-D263-D56AD6777A62}"/>
              </a:ext>
            </a:extLst>
          </p:cNvPr>
          <p:cNvPicPr>
            <a:picLocks noGrp="1" noChangeAspect="1"/>
          </p:cNvPicPr>
          <p:nvPr>
            <p:ph sz="half" idx="1"/>
          </p:nvPr>
        </p:nvPicPr>
        <p:blipFill>
          <a:blip r:embed="rId2"/>
          <a:srcRect/>
          <a:stretch/>
        </p:blipFill>
        <p:spPr>
          <a:xfrm>
            <a:off x="431800" y="1672540"/>
            <a:ext cx="5807998" cy="2899459"/>
          </a:xfrm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78FF7231-3255-F84E-805F-D1A3E1F217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706224" y="6384631"/>
            <a:ext cx="370575" cy="365125"/>
          </a:xfrm>
        </p:spPr>
        <p:txBody>
          <a:bodyPr/>
          <a:lstStyle/>
          <a:p>
            <a:fld id="{19B51A1E-902D-48AF-9020-955120F399B6}" type="slidenum">
              <a:rPr lang="en-US" noProof="0" smtClean="0"/>
              <a:pPr/>
              <a:t>8</a:t>
            </a:fld>
            <a:endParaRPr lang="en-US" noProof="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56775616-F26A-44DD-CA3C-39A3C64DC8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60281"/>
            <a:ext cx="5387166" cy="695740"/>
          </a:xfrm>
        </p:spPr>
        <p:txBody>
          <a:bodyPr/>
          <a:lstStyle/>
          <a:p>
            <a:r>
              <a:rPr lang="en-ID" dirty="0"/>
              <a:t>Hasil </a:t>
            </a:r>
            <a:r>
              <a:rPr lang="en-ID" dirty="0" err="1"/>
              <a:t>Penelitian</a:t>
            </a:r>
            <a:r>
              <a:rPr lang="en-ID" dirty="0"/>
              <a:t> </a:t>
            </a:r>
            <a:r>
              <a:rPr lang="en-ID" dirty="0" err="1"/>
              <a:t>Sistem</a:t>
            </a:r>
            <a:endParaRPr lang="en-ID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56A39F6-41E9-193B-9B2E-8E5C4076FD42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431800" y="1288281"/>
            <a:ext cx="5472001" cy="252000"/>
          </a:xfrm>
        </p:spPr>
        <p:txBody>
          <a:bodyPr/>
          <a:lstStyle/>
          <a:p>
            <a:r>
              <a:rPr lang="en-ID" dirty="0"/>
              <a:t>Halaman Check Out</a:t>
            </a:r>
          </a:p>
        </p:txBody>
      </p:sp>
      <p:sp>
        <p:nvSpPr>
          <p:cNvPr id="9" name="Text Placeholder 4">
            <a:extLst>
              <a:ext uri="{FF2B5EF4-FFF2-40B4-BE49-F238E27FC236}">
                <a16:creationId xmlns:a16="http://schemas.microsoft.com/office/drawing/2014/main" id="{102FC0D4-5B39-54FF-E2C1-65482EE2EE85}"/>
              </a:ext>
            </a:extLst>
          </p:cNvPr>
          <p:cNvSpPr txBox="1">
            <a:spLocks/>
          </p:cNvSpPr>
          <p:nvPr/>
        </p:nvSpPr>
        <p:spPr>
          <a:xfrm>
            <a:off x="6096000" y="1405114"/>
            <a:ext cx="5472001" cy="252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2667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542925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809625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076325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ID" dirty="0"/>
              <a:t>Halaman </a:t>
            </a:r>
            <a:r>
              <a:rPr lang="en-ID" dirty="0" err="1"/>
              <a:t>Konfirmasi</a:t>
            </a:r>
            <a:r>
              <a:rPr lang="en-ID" dirty="0"/>
              <a:t> </a:t>
            </a:r>
            <a:r>
              <a:rPr lang="en-ID" dirty="0" err="1"/>
              <a:t>Pembayaran</a:t>
            </a:r>
            <a:endParaRPr lang="en-ID" dirty="0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3E98267-59F7-D98A-7EEE-BAFD4093B21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6096000" y="1662441"/>
            <a:ext cx="5634468" cy="2908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077427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10BB8C03-F95B-F37E-D263-D56AD6777A62}"/>
              </a:ext>
            </a:extLst>
          </p:cNvPr>
          <p:cNvPicPr>
            <a:picLocks noGrp="1" noChangeAspect="1"/>
          </p:cNvPicPr>
          <p:nvPr>
            <p:ph sz="half" idx="1"/>
          </p:nvPr>
        </p:nvPicPr>
        <p:blipFill>
          <a:blip r:embed="rId2"/>
          <a:srcRect/>
          <a:stretch/>
        </p:blipFill>
        <p:spPr>
          <a:xfrm>
            <a:off x="431800" y="1672540"/>
            <a:ext cx="5807998" cy="2899459"/>
          </a:xfrm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78FF7231-3255-F84E-805F-D1A3E1F217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706224" y="6384631"/>
            <a:ext cx="370575" cy="365125"/>
          </a:xfrm>
        </p:spPr>
        <p:txBody>
          <a:bodyPr/>
          <a:lstStyle/>
          <a:p>
            <a:fld id="{19B51A1E-902D-48AF-9020-955120F399B6}" type="slidenum">
              <a:rPr lang="en-US" noProof="0" smtClean="0"/>
              <a:pPr/>
              <a:t>9</a:t>
            </a:fld>
            <a:endParaRPr lang="en-US" noProof="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56775616-F26A-44DD-CA3C-39A3C64DC8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60281"/>
            <a:ext cx="5387166" cy="695740"/>
          </a:xfrm>
        </p:spPr>
        <p:txBody>
          <a:bodyPr/>
          <a:lstStyle/>
          <a:p>
            <a:r>
              <a:rPr lang="en-ID" dirty="0"/>
              <a:t>Hasil </a:t>
            </a:r>
            <a:r>
              <a:rPr lang="en-ID" dirty="0" err="1"/>
              <a:t>Penelitian</a:t>
            </a:r>
            <a:r>
              <a:rPr lang="en-ID" dirty="0"/>
              <a:t> </a:t>
            </a:r>
            <a:r>
              <a:rPr lang="en-ID" dirty="0" err="1"/>
              <a:t>Sistem</a:t>
            </a:r>
            <a:endParaRPr lang="en-ID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56A39F6-41E9-193B-9B2E-8E5C4076FD42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431800" y="1288281"/>
            <a:ext cx="5472001" cy="252000"/>
          </a:xfrm>
        </p:spPr>
        <p:txBody>
          <a:bodyPr/>
          <a:lstStyle/>
          <a:p>
            <a:r>
              <a:rPr lang="en-ID" dirty="0"/>
              <a:t> Halaman Status </a:t>
            </a:r>
            <a:r>
              <a:rPr lang="en-ID" dirty="0" err="1"/>
              <a:t>Pesanan</a:t>
            </a:r>
            <a:endParaRPr lang="en-ID" dirty="0"/>
          </a:p>
        </p:txBody>
      </p:sp>
      <p:sp>
        <p:nvSpPr>
          <p:cNvPr id="9" name="Text Placeholder 4">
            <a:extLst>
              <a:ext uri="{FF2B5EF4-FFF2-40B4-BE49-F238E27FC236}">
                <a16:creationId xmlns:a16="http://schemas.microsoft.com/office/drawing/2014/main" id="{102FC0D4-5B39-54FF-E2C1-65482EE2EE85}"/>
              </a:ext>
            </a:extLst>
          </p:cNvPr>
          <p:cNvSpPr txBox="1">
            <a:spLocks/>
          </p:cNvSpPr>
          <p:nvPr/>
        </p:nvSpPr>
        <p:spPr>
          <a:xfrm>
            <a:off x="6096000" y="1405114"/>
            <a:ext cx="5472001" cy="252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2667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542925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809625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076325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ID" dirty="0"/>
              <a:t> Halaman Dashboard Admin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3E98267-59F7-D98A-7EEE-BAFD4093B21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6174750" y="1662441"/>
            <a:ext cx="5476968" cy="2908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69922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Presentation1" id="{7EB04933-E851-418C-A8A1-19321B02EBDC}" vid="{5DC7ABD2-EC8F-4ED8-91C8-AA507EAC1863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291512c1ee715ab617f4c07df79fc1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8256c27c40ca5c40ce1cf6c44f0205df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57EFC333-DF66-4191-BB24-0295598A3F7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0E111B19-7283-4751-B1F8-E7CC95678A87}">
  <ds:schemaRefs>
    <ds:schemaRef ds:uri="http://schemas.microsoft.com/office/2006/metadata/properties"/>
    <ds:schemaRef ds:uri="http://schemas.microsoft.com/office/infopath/2007/PartnerControls"/>
    <ds:schemaRef ds:uri="71af3243-3dd4-4a8d-8c0d-dd76da1f02a5"/>
  </ds:schemaRefs>
</ds:datastoreItem>
</file>

<file path=customXml/itemProps3.xml><?xml version="1.0" encoding="utf-8"?>
<ds:datastoreItem xmlns:ds="http://schemas.openxmlformats.org/officeDocument/2006/customXml" ds:itemID="{67B38E9C-53F4-45B7-BB77-8539BB7040F8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Organic presentation</Template>
  <TotalTime>96</TotalTime>
  <Words>197</Words>
  <Application>Microsoft Office PowerPoint</Application>
  <PresentationFormat>Widescreen</PresentationFormat>
  <Paragraphs>68</Paragraphs>
  <Slides>17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17</vt:i4>
      </vt:variant>
    </vt:vector>
  </HeadingPairs>
  <TitlesOfParts>
    <vt:vector size="25" baseType="lpstr">
      <vt:lpstr>Arial</vt:lpstr>
      <vt:lpstr>Baskerville Old Face</vt:lpstr>
      <vt:lpstr>Calibri</vt:lpstr>
      <vt:lpstr>Century</vt:lpstr>
      <vt:lpstr>Corbel</vt:lpstr>
      <vt:lpstr>Garamond</vt:lpstr>
      <vt:lpstr>Times New Roman</vt:lpstr>
      <vt:lpstr>Office Theme</vt:lpstr>
      <vt:lpstr>PowerPoint Presentation</vt:lpstr>
      <vt:lpstr>Latar Belakang Option 1 </vt:lpstr>
      <vt:lpstr>Option 2</vt:lpstr>
      <vt:lpstr>Metode</vt:lpstr>
      <vt:lpstr>Perancangan Perangkat Lunak</vt:lpstr>
      <vt:lpstr>Hasil Penelitian Sistem</vt:lpstr>
      <vt:lpstr>Hasil Penelitian Sistem</vt:lpstr>
      <vt:lpstr>Hasil Penelitian Sistem</vt:lpstr>
      <vt:lpstr>Hasil Penelitian Sistem</vt:lpstr>
      <vt:lpstr>Hasil Penelitian Sistem</vt:lpstr>
      <vt:lpstr>Hasil Penelitian Sistem</vt:lpstr>
      <vt:lpstr>Hasil Penelitian Sistem</vt:lpstr>
      <vt:lpstr>Hasil Penelitian Sistem</vt:lpstr>
      <vt:lpstr>Thank You</vt:lpstr>
      <vt:lpstr>Flowmap Sistem</vt:lpstr>
      <vt:lpstr>Diagram Konteks</vt:lpstr>
      <vt:lpstr>ERD (Entity Relationship Diagram)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riky xhi</dc:creator>
  <cp:lastModifiedBy>riky xhi</cp:lastModifiedBy>
  <cp:revision>3</cp:revision>
  <dcterms:created xsi:type="dcterms:W3CDTF">2023-08-21T12:28:09Z</dcterms:created>
  <dcterms:modified xsi:type="dcterms:W3CDTF">2023-08-29T14:20:32Z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