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67" r:id="rId5"/>
    <p:sldId id="268" r:id="rId6"/>
    <p:sldId id="264" r:id="rId7"/>
    <p:sldId id="269" r:id="rId8"/>
    <p:sldId id="271" r:id="rId9"/>
    <p:sldId id="270" r:id="rId10"/>
    <p:sldId id="272" r:id="rId11"/>
    <p:sldId id="273" r:id="rId12"/>
    <p:sldId id="265" r:id="rId13"/>
  </p:sldIdLst>
  <p:sldSz cx="12192000" cy="6858000"/>
  <p:notesSz cx="9144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D8E10-251A-4573-B911-CB7F34731258}" v="58" dt="2023-06-15T16:38:10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6"/>
    <p:restoredTop sz="94728"/>
  </p:normalViewPr>
  <p:slideViewPr>
    <p:cSldViewPr snapToGrid="0" snapToObjects="1">
      <p:cViewPr>
        <p:scale>
          <a:sx n="47" d="100"/>
          <a:sy n="47" d="100"/>
        </p:scale>
        <p:origin x="53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eator Ikom Umsida" userId="42d219e2055f075f" providerId="LiveId" clId="{4F9D8E10-251A-4573-B911-CB7F34731258}"/>
    <pc:docChg chg="undo custSel modSld">
      <pc:chgData name="Creator Ikom Umsida" userId="42d219e2055f075f" providerId="LiveId" clId="{4F9D8E10-251A-4573-B911-CB7F34731258}" dt="2023-06-15T16:38:10.219" v="731"/>
      <pc:docMkLst>
        <pc:docMk/>
      </pc:docMkLst>
      <pc:sldChg chg="modSp mod modTransition">
        <pc:chgData name="Creator Ikom Umsida" userId="42d219e2055f075f" providerId="LiveId" clId="{4F9D8E10-251A-4573-B911-CB7F34731258}" dt="2023-06-15T16:20:42.547" v="575" actId="20577"/>
        <pc:sldMkLst>
          <pc:docMk/>
          <pc:sldMk cId="0" sldId="256"/>
        </pc:sldMkLst>
        <pc:spChg chg="mod">
          <ac:chgData name="Creator Ikom Umsida" userId="42d219e2055f075f" providerId="LiveId" clId="{4F9D8E10-251A-4573-B911-CB7F34731258}" dt="2023-06-15T16:20:42.547" v="575" actId="20577"/>
          <ac:spMkLst>
            <pc:docMk/>
            <pc:sldMk cId="0" sldId="256"/>
            <ac:spMk id="40" creationId="{00000000-0000-0000-0000-000000000000}"/>
          </ac:spMkLst>
        </pc:spChg>
      </pc:sldChg>
      <pc:sldChg chg="modSp mod modTransition">
        <pc:chgData name="Creator Ikom Umsida" userId="42d219e2055f075f" providerId="LiveId" clId="{4F9D8E10-251A-4573-B911-CB7F34731258}" dt="2023-06-15T16:09:17.574" v="444"/>
        <pc:sldMkLst>
          <pc:docMk/>
          <pc:sldMk cId="0" sldId="257"/>
        </pc:sldMkLst>
        <pc:spChg chg="mod">
          <ac:chgData name="Creator Ikom Umsida" userId="42d219e2055f075f" providerId="LiveId" clId="{4F9D8E10-251A-4573-B911-CB7F34731258}" dt="2023-06-15T15:43:52.557" v="132" actId="20577"/>
          <ac:spMkLst>
            <pc:docMk/>
            <pc:sldMk cId="0" sldId="257"/>
            <ac:spMk id="47" creationId="{00000000-0000-0000-0000-000000000000}"/>
          </ac:spMkLst>
        </pc:spChg>
      </pc:sldChg>
      <pc:sldChg chg="addSp delSp modSp mod modTransition modAnim">
        <pc:chgData name="Creator Ikom Umsida" userId="42d219e2055f075f" providerId="LiveId" clId="{4F9D8E10-251A-4573-B911-CB7F34731258}" dt="2023-06-15T16:09:29.139" v="447"/>
        <pc:sldMkLst>
          <pc:docMk/>
          <pc:sldMk cId="0" sldId="264"/>
        </pc:sldMkLst>
        <pc:spChg chg="add del mod">
          <ac:chgData name="Creator Ikom Umsida" userId="42d219e2055f075f" providerId="LiveId" clId="{4F9D8E10-251A-4573-B911-CB7F34731258}" dt="2023-06-15T16:02:18.112" v="369" actId="14100"/>
          <ac:spMkLst>
            <pc:docMk/>
            <pc:sldMk cId="0" sldId="264"/>
            <ac:spMk id="2" creationId="{7F7FC868-E020-E541-9FD1-B49ABAC0FA76}"/>
          </ac:spMkLst>
        </pc:spChg>
        <pc:spChg chg="add del mod">
          <ac:chgData name="Creator Ikom Umsida" userId="42d219e2055f075f" providerId="LiveId" clId="{4F9D8E10-251A-4573-B911-CB7F34731258}" dt="2023-06-15T16:02:18.112" v="369" actId="14100"/>
          <ac:spMkLst>
            <pc:docMk/>
            <pc:sldMk cId="0" sldId="264"/>
            <ac:spMk id="3" creationId="{2179FAA1-DA46-FC97-957C-7AA9B89B2DCF}"/>
          </ac:spMkLst>
        </pc:spChg>
        <pc:spChg chg="add del">
          <ac:chgData name="Creator Ikom Umsida" userId="42d219e2055f075f" providerId="LiveId" clId="{4F9D8E10-251A-4573-B911-CB7F34731258}" dt="2023-06-15T15:57:53.124" v="244" actId="478"/>
          <ac:spMkLst>
            <pc:docMk/>
            <pc:sldMk cId="0" sldId="264"/>
            <ac:spMk id="5" creationId="{A58F85CD-FE05-5B4F-9498-25FFC1969C6E}"/>
          </ac:spMkLst>
        </pc:spChg>
        <pc:spChg chg="del">
          <ac:chgData name="Creator Ikom Umsida" userId="42d219e2055f075f" providerId="LiveId" clId="{4F9D8E10-251A-4573-B911-CB7F34731258}" dt="2023-06-15T15:59:16.780" v="284" actId="478"/>
          <ac:spMkLst>
            <pc:docMk/>
            <pc:sldMk cId="0" sldId="264"/>
            <ac:spMk id="6" creationId="{18F43BD8-AED5-F24B-AD76-5E9805021EE1}"/>
          </ac:spMkLst>
        </pc:spChg>
        <pc:spChg chg="del">
          <ac:chgData name="Creator Ikom Umsida" userId="42d219e2055f075f" providerId="LiveId" clId="{4F9D8E10-251A-4573-B911-CB7F34731258}" dt="2023-06-15T16:00:53.955" v="312" actId="478"/>
          <ac:spMkLst>
            <pc:docMk/>
            <pc:sldMk cId="0" sldId="264"/>
            <ac:spMk id="7" creationId="{23FB3170-8F02-3345-939C-578BB4BE04F9}"/>
          </ac:spMkLst>
        </pc:spChg>
        <pc:spChg chg="del">
          <ac:chgData name="Creator Ikom Umsida" userId="42d219e2055f075f" providerId="LiveId" clId="{4F9D8E10-251A-4573-B911-CB7F34731258}" dt="2023-06-15T16:02:39.792" v="376" actId="478"/>
          <ac:spMkLst>
            <pc:docMk/>
            <pc:sldMk cId="0" sldId="264"/>
            <ac:spMk id="8" creationId="{9B85918C-6B15-664D-AE20-717D2AFBFEA9}"/>
          </ac:spMkLst>
        </pc:spChg>
        <pc:spChg chg="add del mod ord">
          <ac:chgData name="Creator Ikom Umsida" userId="42d219e2055f075f" providerId="LiveId" clId="{4F9D8E10-251A-4573-B911-CB7F34731258}" dt="2023-06-15T16:02:18.112" v="369" actId="14100"/>
          <ac:spMkLst>
            <pc:docMk/>
            <pc:sldMk cId="0" sldId="264"/>
            <ac:spMk id="9" creationId="{DA6407AC-2C2E-8A53-1E89-7F705A3098CD}"/>
          </ac:spMkLst>
        </pc:spChg>
        <pc:spChg chg="add mod">
          <ac:chgData name="Creator Ikom Umsida" userId="42d219e2055f075f" providerId="LiveId" clId="{4F9D8E10-251A-4573-B911-CB7F34731258}" dt="2023-06-15T16:01:55.898" v="365" actId="1037"/>
          <ac:spMkLst>
            <pc:docMk/>
            <pc:sldMk cId="0" sldId="264"/>
            <ac:spMk id="10" creationId="{0B1E7F5A-40A4-EECE-81A4-F469CD61C911}"/>
          </ac:spMkLst>
        </pc:spChg>
        <pc:spChg chg="add del mod">
          <ac:chgData name="Creator Ikom Umsida" userId="42d219e2055f075f" providerId="LiveId" clId="{4F9D8E10-251A-4573-B911-CB7F34731258}" dt="2023-06-15T16:02:18.112" v="369" actId="14100"/>
          <ac:spMkLst>
            <pc:docMk/>
            <pc:sldMk cId="0" sldId="264"/>
            <ac:spMk id="14" creationId="{56D249B3-2343-F448-9FE2-A22D1B077C4E}"/>
          </ac:spMkLst>
        </pc:spChg>
        <pc:spChg chg="add mod">
          <ac:chgData name="Creator Ikom Umsida" userId="42d219e2055f075f" providerId="LiveId" clId="{4F9D8E10-251A-4573-B911-CB7F34731258}" dt="2023-06-15T16:02:44.316" v="377" actId="1076"/>
          <ac:spMkLst>
            <pc:docMk/>
            <pc:sldMk cId="0" sldId="264"/>
            <ac:spMk id="17" creationId="{3B42F911-CCF7-996C-9213-497A9933A0E6}"/>
          </ac:spMkLst>
        </pc:spChg>
        <pc:spChg chg="add mod">
          <ac:chgData name="Creator Ikom Umsida" userId="42d219e2055f075f" providerId="LiveId" clId="{4F9D8E10-251A-4573-B911-CB7F34731258}" dt="2023-06-15T16:03:17.391" v="400" actId="1076"/>
          <ac:spMkLst>
            <pc:docMk/>
            <pc:sldMk cId="0" sldId="264"/>
            <ac:spMk id="18" creationId="{8327E898-A981-F3D5-0C06-3D8284740EAC}"/>
          </ac:spMkLst>
        </pc:spChg>
        <pc:spChg chg="del">
          <ac:chgData name="Creator Ikom Umsida" userId="42d219e2055f075f" providerId="LiveId" clId="{4F9D8E10-251A-4573-B911-CB7F34731258}" dt="2023-06-15T16:03:01.872" v="392" actId="478"/>
          <ac:spMkLst>
            <pc:docMk/>
            <pc:sldMk cId="0" sldId="264"/>
            <ac:spMk id="26" creationId="{2CB1F32E-0D2B-AF44-9AB2-413D9EC65CD6}"/>
          </ac:spMkLst>
        </pc:spChg>
        <pc:spChg chg="add del mod">
          <ac:chgData name="Creator Ikom Umsida" userId="42d219e2055f075f" providerId="LiveId" clId="{4F9D8E10-251A-4573-B911-CB7F34731258}" dt="2023-06-15T16:03:33.908" v="402" actId="1076"/>
          <ac:spMkLst>
            <pc:docMk/>
            <pc:sldMk cId="0" sldId="264"/>
            <ac:spMk id="29" creationId="{F7D2DA8F-F6B4-AB4D-9496-3727E0A1C713}"/>
          </ac:spMkLst>
        </pc:spChg>
        <pc:spChg chg="add del mod">
          <ac:chgData name="Creator Ikom Umsida" userId="42d219e2055f075f" providerId="LiveId" clId="{4F9D8E10-251A-4573-B911-CB7F34731258}" dt="2023-06-15T16:02:18.112" v="369" actId="14100"/>
          <ac:spMkLst>
            <pc:docMk/>
            <pc:sldMk cId="0" sldId="264"/>
            <ac:spMk id="30" creationId="{F859535E-E72C-EF4A-9247-88CBC99A2556}"/>
          </ac:spMkLst>
        </pc:spChg>
        <pc:spChg chg="mod">
          <ac:chgData name="Creator Ikom Umsida" userId="42d219e2055f075f" providerId="LiveId" clId="{4F9D8E10-251A-4573-B911-CB7F34731258}" dt="2023-06-15T16:02:47.342" v="378" actId="1076"/>
          <ac:spMkLst>
            <pc:docMk/>
            <pc:sldMk cId="0" sldId="264"/>
            <ac:spMk id="31" creationId="{06D59D86-45F5-FF48-B8B2-EBA9E2E27619}"/>
          </ac:spMkLst>
        </pc:spChg>
        <pc:spChg chg="mod">
          <ac:chgData name="Creator Ikom Umsida" userId="42d219e2055f075f" providerId="LiveId" clId="{4F9D8E10-251A-4573-B911-CB7F34731258}" dt="2023-06-15T16:03:27.231" v="401" actId="1076"/>
          <ac:spMkLst>
            <pc:docMk/>
            <pc:sldMk cId="0" sldId="264"/>
            <ac:spMk id="32" creationId="{E89ED655-39D8-6741-82C0-C1E8BBABDD28}"/>
          </ac:spMkLst>
        </pc:spChg>
        <pc:spChg chg="mod">
          <ac:chgData name="Creator Ikom Umsida" userId="42d219e2055f075f" providerId="LiveId" clId="{4F9D8E10-251A-4573-B911-CB7F34731258}" dt="2023-06-15T15:55:34.229" v="210" actId="20577"/>
          <ac:spMkLst>
            <pc:docMk/>
            <pc:sldMk cId="0" sldId="264"/>
            <ac:spMk id="89" creationId="{00000000-0000-0000-0000-000000000000}"/>
          </ac:spMkLst>
        </pc:spChg>
        <pc:cxnChg chg="add del mod ord">
          <ac:chgData name="Creator Ikom Umsida" userId="42d219e2055f075f" providerId="LiveId" clId="{4F9D8E10-251A-4573-B911-CB7F34731258}" dt="2023-06-15T16:02:18.112" v="369" actId="14100"/>
          <ac:cxnSpMkLst>
            <pc:docMk/>
            <pc:sldMk cId="0" sldId="264"/>
            <ac:cxnSpMk id="4" creationId="{23F628BD-04FF-4C41-A8EE-6111668BFA49}"/>
          </ac:cxnSpMkLst>
        </pc:cxnChg>
        <pc:cxnChg chg="add del mod">
          <ac:chgData name="Creator Ikom Umsida" userId="42d219e2055f075f" providerId="LiveId" clId="{4F9D8E10-251A-4573-B911-CB7F34731258}" dt="2023-06-15T16:02:18.112" v="369" actId="14100"/>
          <ac:cxnSpMkLst>
            <pc:docMk/>
            <pc:sldMk cId="0" sldId="264"/>
            <ac:cxnSpMk id="15" creationId="{5E5FDD2D-1403-4140-A07D-6123D50F0DD6}"/>
          </ac:cxnSpMkLst>
        </pc:cxnChg>
        <pc:cxnChg chg="add del mod">
          <ac:chgData name="Creator Ikom Umsida" userId="42d219e2055f075f" providerId="LiveId" clId="{4F9D8E10-251A-4573-B911-CB7F34731258}" dt="2023-06-15T16:02:18.112" v="369" actId="14100"/>
          <ac:cxnSpMkLst>
            <pc:docMk/>
            <pc:sldMk cId="0" sldId="264"/>
            <ac:cxnSpMk id="16" creationId="{72598B0D-921A-2A4C-AF33-AA9E5612B20C}"/>
          </ac:cxnSpMkLst>
        </pc:cxnChg>
        <pc:cxnChg chg="mod">
          <ac:chgData name="Creator Ikom Umsida" userId="42d219e2055f075f" providerId="LiveId" clId="{4F9D8E10-251A-4573-B911-CB7F34731258}" dt="2023-06-15T16:07:39.052" v="432" actId="1038"/>
          <ac:cxnSpMkLst>
            <pc:docMk/>
            <pc:sldMk cId="0" sldId="264"/>
            <ac:cxnSpMk id="27" creationId="{7C4399DE-AE91-B041-AA91-3868660FE688}"/>
          </ac:cxnSpMkLst>
        </pc:cxnChg>
        <pc:cxnChg chg="mod">
          <ac:chgData name="Creator Ikom Umsida" userId="42d219e2055f075f" providerId="LiveId" clId="{4F9D8E10-251A-4573-B911-CB7F34731258}" dt="2023-06-15T16:03:10.436" v="399" actId="1038"/>
          <ac:cxnSpMkLst>
            <pc:docMk/>
            <pc:sldMk cId="0" sldId="264"/>
            <ac:cxnSpMk id="28" creationId="{FA1B42FF-DCF6-6244-8325-7EA533279C37}"/>
          </ac:cxnSpMkLst>
        </pc:cxnChg>
      </pc:sldChg>
      <pc:sldChg chg="modTransition">
        <pc:chgData name="Creator Ikom Umsida" userId="42d219e2055f075f" providerId="LiveId" clId="{4F9D8E10-251A-4573-B911-CB7F34731258}" dt="2023-06-15T16:38:10.219" v="731"/>
        <pc:sldMkLst>
          <pc:docMk/>
          <pc:sldMk cId="0" sldId="265"/>
        </pc:sldMkLst>
      </pc:sldChg>
      <pc:sldChg chg="modSp mod modTransition">
        <pc:chgData name="Creator Ikom Umsida" userId="42d219e2055f075f" providerId="LiveId" clId="{4F9D8E10-251A-4573-B911-CB7F34731258}" dt="2023-06-15T16:09:05.747" v="442"/>
        <pc:sldMkLst>
          <pc:docMk/>
          <pc:sldMk cId="3165817154" sldId="266"/>
        </pc:sldMkLst>
        <pc:spChg chg="mod">
          <ac:chgData name="Creator Ikom Umsida" userId="42d219e2055f075f" providerId="LiveId" clId="{4F9D8E10-251A-4573-B911-CB7F34731258}" dt="2023-06-15T15:38:15.812" v="20" actId="113"/>
          <ac:spMkLst>
            <pc:docMk/>
            <pc:sldMk cId="3165817154" sldId="266"/>
            <ac:spMk id="47" creationId="{00000000-0000-0000-0000-000000000000}"/>
          </ac:spMkLst>
        </pc:spChg>
      </pc:sldChg>
      <pc:sldChg chg="modSp mod modTransition">
        <pc:chgData name="Creator Ikom Umsida" userId="42d219e2055f075f" providerId="LiveId" clId="{4F9D8E10-251A-4573-B911-CB7F34731258}" dt="2023-06-15T16:09:22.379" v="445"/>
        <pc:sldMkLst>
          <pc:docMk/>
          <pc:sldMk cId="4256427626" sldId="267"/>
        </pc:sldMkLst>
        <pc:spChg chg="mod">
          <ac:chgData name="Creator Ikom Umsida" userId="42d219e2055f075f" providerId="LiveId" clId="{4F9D8E10-251A-4573-B911-CB7F34731258}" dt="2023-06-15T15:46:24.738" v="136" actId="20577"/>
          <ac:spMkLst>
            <pc:docMk/>
            <pc:sldMk cId="4256427626" sldId="267"/>
            <ac:spMk id="47" creationId="{00000000-0000-0000-0000-000000000000}"/>
          </ac:spMkLst>
        </pc:spChg>
      </pc:sldChg>
      <pc:sldChg chg="modSp mod modTransition">
        <pc:chgData name="Creator Ikom Umsida" userId="42d219e2055f075f" providerId="LiveId" clId="{4F9D8E10-251A-4573-B911-CB7F34731258}" dt="2023-06-15T16:37:59.259" v="730" actId="113"/>
        <pc:sldMkLst>
          <pc:docMk/>
          <pc:sldMk cId="3787242971" sldId="268"/>
        </pc:sldMkLst>
        <pc:spChg chg="mod">
          <ac:chgData name="Creator Ikom Umsida" userId="42d219e2055f075f" providerId="LiveId" clId="{4F9D8E10-251A-4573-B911-CB7F34731258}" dt="2023-06-15T16:37:59.259" v="730" actId="113"/>
          <ac:spMkLst>
            <pc:docMk/>
            <pc:sldMk cId="3787242971" sldId="268"/>
            <ac:spMk id="47" creationId="{00000000-0000-0000-0000-000000000000}"/>
          </ac:spMkLst>
        </pc:spChg>
      </pc:sldChg>
      <pc:sldChg chg="addSp delSp modSp mod modTransition">
        <pc:chgData name="Creator Ikom Umsida" userId="42d219e2055f075f" providerId="LiveId" clId="{4F9D8E10-251A-4573-B911-CB7F34731258}" dt="2023-06-15T16:21:23.558" v="606" actId="404"/>
        <pc:sldMkLst>
          <pc:docMk/>
          <pc:sldMk cId="3259089894" sldId="269"/>
        </pc:sldMkLst>
        <pc:spChg chg="add del mod">
          <ac:chgData name="Creator Ikom Umsida" userId="42d219e2055f075f" providerId="LiveId" clId="{4F9D8E10-251A-4573-B911-CB7F34731258}" dt="2023-06-15T16:14:47.380" v="519"/>
          <ac:spMkLst>
            <pc:docMk/>
            <pc:sldMk cId="3259089894" sldId="269"/>
            <ac:spMk id="2" creationId="{5F5B3A1C-40FE-54C3-3F7A-BA718F974BDF}"/>
          </ac:spMkLst>
        </pc:spChg>
        <pc:spChg chg="mod">
          <ac:chgData name="Creator Ikom Umsida" userId="42d219e2055f075f" providerId="LiveId" clId="{4F9D8E10-251A-4573-B911-CB7F34731258}" dt="2023-06-15T16:21:23.558" v="606" actId="404"/>
          <ac:spMkLst>
            <pc:docMk/>
            <pc:sldMk cId="3259089894" sldId="269"/>
            <ac:spMk id="47" creationId="{00000000-0000-0000-0000-000000000000}"/>
          </ac:spMkLst>
        </pc:spChg>
        <pc:picChg chg="add mod">
          <ac:chgData name="Creator Ikom Umsida" userId="42d219e2055f075f" providerId="LiveId" clId="{4F9D8E10-251A-4573-B911-CB7F34731258}" dt="2023-06-15T16:15:14.366" v="526" actId="14100"/>
          <ac:picMkLst>
            <pc:docMk/>
            <pc:sldMk cId="3259089894" sldId="269"/>
            <ac:picMk id="3" creationId="{3476EA5E-0CE6-C3F4-E2CD-6EE2402FEA61}"/>
          </ac:picMkLst>
        </pc:picChg>
        <pc:picChg chg="del">
          <ac:chgData name="Creator Ikom Umsida" userId="42d219e2055f075f" providerId="LiveId" clId="{4F9D8E10-251A-4573-B911-CB7F34731258}" dt="2023-06-15T16:14:38.784" v="513" actId="478"/>
          <ac:picMkLst>
            <pc:docMk/>
            <pc:sldMk cId="3259089894" sldId="269"/>
            <ac:picMk id="4" creationId="{B8AD58E6-D1CF-8340-B1A5-9B23AC36BCBE}"/>
          </ac:picMkLst>
        </pc:picChg>
        <pc:picChg chg="del">
          <ac:chgData name="Creator Ikom Umsida" userId="42d219e2055f075f" providerId="LiveId" clId="{4F9D8E10-251A-4573-B911-CB7F34731258}" dt="2023-06-15T16:14:40.265" v="514" actId="478"/>
          <ac:picMkLst>
            <pc:docMk/>
            <pc:sldMk cId="3259089894" sldId="269"/>
            <ac:picMk id="5" creationId="{6AA06AA8-20E9-6045-8E9D-4C07E609F02B}"/>
          </ac:picMkLst>
        </pc:picChg>
        <pc:picChg chg="del">
          <ac:chgData name="Creator Ikom Umsida" userId="42d219e2055f075f" providerId="LiveId" clId="{4F9D8E10-251A-4573-B911-CB7F34731258}" dt="2023-06-15T16:14:42.006" v="515" actId="478"/>
          <ac:picMkLst>
            <pc:docMk/>
            <pc:sldMk cId="3259089894" sldId="269"/>
            <ac:picMk id="6" creationId="{89AF49DB-9FE3-9E41-9553-4B7E0A10AC2D}"/>
          </ac:picMkLst>
        </pc:picChg>
        <pc:picChg chg="add mod">
          <ac:chgData name="Creator Ikom Umsida" userId="42d219e2055f075f" providerId="LiveId" clId="{4F9D8E10-251A-4573-B911-CB7F34731258}" dt="2023-06-15T16:16:04.411" v="539" actId="14100"/>
          <ac:picMkLst>
            <pc:docMk/>
            <pc:sldMk cId="3259089894" sldId="269"/>
            <ac:picMk id="7" creationId="{8D327657-D375-FBA1-154D-6F900EE07A37}"/>
          </ac:picMkLst>
        </pc:picChg>
        <pc:picChg chg="del">
          <ac:chgData name="Creator Ikom Umsida" userId="42d219e2055f075f" providerId="LiveId" clId="{4F9D8E10-251A-4573-B911-CB7F34731258}" dt="2023-06-15T16:14:43.194" v="516" actId="478"/>
          <ac:picMkLst>
            <pc:docMk/>
            <pc:sldMk cId="3259089894" sldId="269"/>
            <ac:picMk id="8" creationId="{727C84F8-AAC1-5143-990E-3073C4EE4AF4}"/>
          </ac:picMkLst>
        </pc:picChg>
        <pc:picChg chg="del">
          <ac:chgData name="Creator Ikom Umsida" userId="42d219e2055f075f" providerId="LiveId" clId="{4F9D8E10-251A-4573-B911-CB7F34731258}" dt="2023-06-15T16:14:37.416" v="512" actId="478"/>
          <ac:picMkLst>
            <pc:docMk/>
            <pc:sldMk cId="3259089894" sldId="269"/>
            <ac:picMk id="9" creationId="{336FD3EB-33D6-B74E-951E-4F1766FFBCB7}"/>
          </ac:picMkLst>
        </pc:picChg>
        <pc:picChg chg="del">
          <ac:chgData name="Creator Ikom Umsida" userId="42d219e2055f075f" providerId="LiveId" clId="{4F9D8E10-251A-4573-B911-CB7F34731258}" dt="2023-06-15T16:14:36.270" v="511" actId="478"/>
          <ac:picMkLst>
            <pc:docMk/>
            <pc:sldMk cId="3259089894" sldId="269"/>
            <ac:picMk id="10" creationId="{BF58B92F-E0DD-6E4A-B663-4E546A0091D6}"/>
          </ac:picMkLst>
        </pc:picChg>
        <pc:picChg chg="del">
          <ac:chgData name="Creator Ikom Umsida" userId="42d219e2055f075f" providerId="LiveId" clId="{4F9D8E10-251A-4573-B911-CB7F34731258}" dt="2023-06-15T16:14:44.530" v="517" actId="478"/>
          <ac:picMkLst>
            <pc:docMk/>
            <pc:sldMk cId="3259089894" sldId="269"/>
            <ac:picMk id="11" creationId="{22CB2ACD-F856-F246-87A8-56B63B259B8F}"/>
          </ac:picMkLst>
        </pc:picChg>
        <pc:picChg chg="add mod">
          <ac:chgData name="Creator Ikom Umsida" userId="42d219e2055f075f" providerId="LiveId" clId="{4F9D8E10-251A-4573-B911-CB7F34731258}" dt="2023-06-15T16:15:25.874" v="531" actId="1076"/>
          <ac:picMkLst>
            <pc:docMk/>
            <pc:sldMk cId="3259089894" sldId="269"/>
            <ac:picMk id="12" creationId="{769E1507-0DD7-F6CC-1C8E-3110F3DB8730}"/>
          </ac:picMkLst>
        </pc:picChg>
        <pc:picChg chg="add mod">
          <ac:chgData name="Creator Ikom Umsida" userId="42d219e2055f075f" providerId="LiveId" clId="{4F9D8E10-251A-4573-B911-CB7F34731258}" dt="2023-06-15T16:17:29.738" v="561" actId="14100"/>
          <ac:picMkLst>
            <pc:docMk/>
            <pc:sldMk cId="3259089894" sldId="269"/>
            <ac:picMk id="13" creationId="{3FE17CF2-0043-DB4B-A9C7-CBFC9CE833AF}"/>
          </ac:picMkLst>
        </pc:picChg>
        <pc:picChg chg="add mod">
          <ac:chgData name="Creator Ikom Umsida" userId="42d219e2055f075f" providerId="LiveId" clId="{4F9D8E10-251A-4573-B911-CB7F34731258}" dt="2023-06-15T16:16:17.138" v="543" actId="1076"/>
          <ac:picMkLst>
            <pc:docMk/>
            <pc:sldMk cId="3259089894" sldId="269"/>
            <ac:picMk id="14" creationId="{7B9A71DA-BBE0-AE81-C3DC-7DA02E6F7240}"/>
          </ac:picMkLst>
        </pc:picChg>
        <pc:picChg chg="add del mod">
          <ac:chgData name="Creator Ikom Umsida" userId="42d219e2055f075f" providerId="LiveId" clId="{4F9D8E10-251A-4573-B911-CB7F34731258}" dt="2023-06-15T16:16:23.865" v="545" actId="478"/>
          <ac:picMkLst>
            <pc:docMk/>
            <pc:sldMk cId="3259089894" sldId="269"/>
            <ac:picMk id="15" creationId="{F0A10042-E6C6-B3A7-4B77-BD60A981BB09}"/>
          </ac:picMkLst>
        </pc:picChg>
        <pc:picChg chg="add mod">
          <ac:chgData name="Creator Ikom Umsida" userId="42d219e2055f075f" providerId="LiveId" clId="{4F9D8E10-251A-4573-B911-CB7F34731258}" dt="2023-06-15T16:17:38.599" v="562" actId="14100"/>
          <ac:picMkLst>
            <pc:docMk/>
            <pc:sldMk cId="3259089894" sldId="269"/>
            <ac:picMk id="16" creationId="{7416D97F-C283-D157-75B4-C8543D53A228}"/>
          </ac:picMkLst>
        </pc:picChg>
      </pc:sldChg>
      <pc:sldChg chg="modSp mod modTransition">
        <pc:chgData name="Creator Ikom Umsida" userId="42d219e2055f075f" providerId="LiveId" clId="{4F9D8E10-251A-4573-B911-CB7F34731258}" dt="2023-06-15T16:32:00.473" v="688" actId="113"/>
        <pc:sldMkLst>
          <pc:docMk/>
          <pc:sldMk cId="3670677214" sldId="270"/>
        </pc:sldMkLst>
        <pc:spChg chg="mod">
          <ac:chgData name="Creator Ikom Umsida" userId="42d219e2055f075f" providerId="LiveId" clId="{4F9D8E10-251A-4573-B911-CB7F34731258}" dt="2023-06-15T16:32:00.473" v="688" actId="113"/>
          <ac:spMkLst>
            <pc:docMk/>
            <pc:sldMk cId="3670677214" sldId="270"/>
            <ac:spMk id="47" creationId="{00000000-0000-0000-0000-000000000000}"/>
          </ac:spMkLst>
        </pc:spChg>
      </pc:sldChg>
      <pc:sldChg chg="addSp delSp modSp mod modTransition">
        <pc:chgData name="Creator Ikom Umsida" userId="42d219e2055f075f" providerId="LiveId" clId="{4F9D8E10-251A-4573-B911-CB7F34731258}" dt="2023-06-15T16:27:47.524" v="630"/>
        <pc:sldMkLst>
          <pc:docMk/>
          <pc:sldMk cId="2724917526" sldId="271"/>
        </pc:sldMkLst>
        <pc:spChg chg="mod">
          <ac:chgData name="Creator Ikom Umsida" userId="42d219e2055f075f" providerId="LiveId" clId="{4F9D8E10-251A-4573-B911-CB7F34731258}" dt="2023-06-15T16:26:35.043" v="623" actId="20577"/>
          <ac:spMkLst>
            <pc:docMk/>
            <pc:sldMk cId="2724917526" sldId="271"/>
            <ac:spMk id="46" creationId="{00000000-0000-0000-0000-000000000000}"/>
          </ac:spMkLst>
        </pc:spChg>
        <pc:spChg chg="mod">
          <ac:chgData name="Creator Ikom Umsida" userId="42d219e2055f075f" providerId="LiveId" clId="{4F9D8E10-251A-4573-B911-CB7F34731258}" dt="2023-06-15T16:25:16.991" v="611" actId="113"/>
          <ac:spMkLst>
            <pc:docMk/>
            <pc:sldMk cId="2724917526" sldId="271"/>
            <ac:spMk id="47" creationId="{00000000-0000-0000-0000-000000000000}"/>
          </ac:spMkLst>
        </pc:spChg>
        <pc:picChg chg="add mod">
          <ac:chgData name="Creator Ikom Umsida" userId="42d219e2055f075f" providerId="LiveId" clId="{4F9D8E10-251A-4573-B911-CB7F34731258}" dt="2023-06-15T16:26:16.643" v="618" actId="1076"/>
          <ac:picMkLst>
            <pc:docMk/>
            <pc:sldMk cId="2724917526" sldId="271"/>
            <ac:picMk id="3" creationId="{E1ED82C2-D14D-3087-9DB7-40A817AD4D2E}"/>
          </ac:picMkLst>
        </pc:picChg>
        <pc:picChg chg="add mod">
          <ac:chgData name="Creator Ikom Umsida" userId="42d219e2055f075f" providerId="LiveId" clId="{4F9D8E10-251A-4573-B911-CB7F34731258}" dt="2023-06-15T16:26:23.080" v="620" actId="1076"/>
          <ac:picMkLst>
            <pc:docMk/>
            <pc:sldMk cId="2724917526" sldId="271"/>
            <ac:picMk id="4" creationId="{A7AA390F-940A-8F14-CFD1-FC1A1AAB1FF2}"/>
          </ac:picMkLst>
        </pc:picChg>
        <pc:picChg chg="add mod">
          <ac:chgData name="Creator Ikom Umsida" userId="42d219e2055f075f" providerId="LiveId" clId="{4F9D8E10-251A-4573-B911-CB7F34731258}" dt="2023-06-15T16:27:08.519" v="629" actId="1076"/>
          <ac:picMkLst>
            <pc:docMk/>
            <pc:sldMk cId="2724917526" sldId="271"/>
            <ac:picMk id="5" creationId="{B54BF5E1-58A9-ADD8-A065-93DAF7FA171E}"/>
          </ac:picMkLst>
        </pc:picChg>
        <pc:picChg chg="del">
          <ac:chgData name="Creator Ikom Umsida" userId="42d219e2055f075f" providerId="LiveId" clId="{4F9D8E10-251A-4573-B911-CB7F34731258}" dt="2023-06-15T16:26:00.110" v="612" actId="478"/>
          <ac:picMkLst>
            <pc:docMk/>
            <pc:sldMk cId="2724917526" sldId="271"/>
            <ac:picMk id="12" creationId="{348B2565-6761-0E43-91F2-A96018861C2C}"/>
          </ac:picMkLst>
        </pc:picChg>
        <pc:picChg chg="del">
          <ac:chgData name="Creator Ikom Umsida" userId="42d219e2055f075f" providerId="LiveId" clId="{4F9D8E10-251A-4573-B911-CB7F34731258}" dt="2023-06-15T16:26:01.642" v="613" actId="478"/>
          <ac:picMkLst>
            <pc:docMk/>
            <pc:sldMk cId="2724917526" sldId="271"/>
            <ac:picMk id="13" creationId="{C2E3BAC1-3357-904D-B7AF-298A7D26F069}"/>
          </ac:picMkLst>
        </pc:picChg>
        <pc:picChg chg="del">
          <ac:chgData name="Creator Ikom Umsida" userId="42d219e2055f075f" providerId="LiveId" clId="{4F9D8E10-251A-4573-B911-CB7F34731258}" dt="2023-06-15T16:26:03.077" v="614" actId="478"/>
          <ac:picMkLst>
            <pc:docMk/>
            <pc:sldMk cId="2724917526" sldId="271"/>
            <ac:picMk id="14" creationId="{739C13ED-A29E-C544-BF20-059C60F233E3}"/>
          </ac:picMkLst>
        </pc:picChg>
      </pc:sldChg>
      <pc:sldChg chg="modSp mod modTransition">
        <pc:chgData name="Creator Ikom Umsida" userId="42d219e2055f075f" providerId="LiveId" clId="{4F9D8E10-251A-4573-B911-CB7F34731258}" dt="2023-06-15T16:34:13.911" v="713"/>
        <pc:sldMkLst>
          <pc:docMk/>
          <pc:sldMk cId="1142074263" sldId="272"/>
        </pc:sldMkLst>
        <pc:spChg chg="mod">
          <ac:chgData name="Creator Ikom Umsida" userId="42d219e2055f075f" providerId="LiveId" clId="{4F9D8E10-251A-4573-B911-CB7F34731258}" dt="2023-06-15T16:33:46.483" v="712" actId="20577"/>
          <ac:spMkLst>
            <pc:docMk/>
            <pc:sldMk cId="1142074263" sldId="272"/>
            <ac:spMk id="47" creationId="{00000000-0000-0000-0000-000000000000}"/>
          </ac:spMkLst>
        </pc:spChg>
      </pc:sldChg>
      <pc:sldChg chg="modSp mod modTransition">
        <pc:chgData name="Creator Ikom Umsida" userId="42d219e2055f075f" providerId="LiveId" clId="{4F9D8E10-251A-4573-B911-CB7F34731258}" dt="2023-06-15T16:34:51.159" v="716"/>
        <pc:sldMkLst>
          <pc:docMk/>
          <pc:sldMk cId="1447426528" sldId="273"/>
        </pc:sldMkLst>
        <pc:spChg chg="mod">
          <ac:chgData name="Creator Ikom Umsida" userId="42d219e2055f075f" providerId="LiveId" clId="{4F9D8E10-251A-4573-B911-CB7F34731258}" dt="2023-06-15T16:34:37.973" v="715" actId="5793"/>
          <ac:spMkLst>
            <pc:docMk/>
            <pc:sldMk cId="1447426528" sldId="273"/>
            <ac:spMk id="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64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83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53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46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6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28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88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96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5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4400" dirty="0" err="1"/>
              <a:t>Representasi</a:t>
            </a:r>
            <a:r>
              <a:rPr lang="en-US" sz="4400" dirty="0"/>
              <a:t> </a:t>
            </a:r>
            <a:r>
              <a:rPr lang="en-US" sz="4400" dirty="0" err="1"/>
              <a:t>Warisan</a:t>
            </a:r>
            <a:r>
              <a:rPr lang="en-US" sz="4400" dirty="0"/>
              <a:t> </a:t>
            </a:r>
            <a:r>
              <a:rPr lang="en-US" sz="4400" dirty="0" err="1"/>
              <a:t>Budaya</a:t>
            </a:r>
            <a:r>
              <a:rPr lang="en-US" sz="4400" dirty="0"/>
              <a:t> Cor </a:t>
            </a:r>
            <a:r>
              <a:rPr lang="en-US" sz="4400" dirty="0" err="1"/>
              <a:t>Kuningan</a:t>
            </a:r>
            <a:r>
              <a:rPr lang="en-US" sz="4400" dirty="0"/>
              <a:t> di Kampung </a:t>
            </a:r>
            <a:r>
              <a:rPr lang="en-US" sz="4400" dirty="0" err="1"/>
              <a:t>Majapahit</a:t>
            </a:r>
            <a:r>
              <a:rPr lang="en-US" sz="4400" dirty="0"/>
              <a:t> </a:t>
            </a:r>
            <a:r>
              <a:rPr lang="en-US" sz="4400" dirty="0" err="1"/>
              <a:t>melalui</a:t>
            </a:r>
            <a:r>
              <a:rPr lang="en-US" sz="4400" dirty="0"/>
              <a:t> Film “</a:t>
            </a:r>
            <a:r>
              <a:rPr lang="en-US" sz="4400" dirty="0" err="1"/>
              <a:t>Warisan</a:t>
            </a:r>
            <a:r>
              <a:rPr lang="en-US" sz="4400" dirty="0"/>
              <a:t> </a:t>
            </a:r>
            <a:r>
              <a:rPr lang="en-US" sz="4400" dirty="0" err="1"/>
              <a:t>Majapahit</a:t>
            </a:r>
            <a:r>
              <a:rPr lang="en-US" sz="4400" dirty="0"/>
              <a:t>”</a:t>
            </a:r>
            <a:endParaRPr sz="4400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4"/>
            <a:ext cx="8763000" cy="277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000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 dirty="0"/>
              <a:t>Muhammad Raihan Ramadhan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 dirty="0"/>
              <a:t>Poppy </a:t>
            </a:r>
            <a:r>
              <a:rPr lang="en-US" sz="2000" dirty="0" err="1"/>
              <a:t>Febriana</a:t>
            </a:r>
            <a:r>
              <a:rPr lang="en-US" sz="2000" dirty="0"/>
              <a:t> 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 dirty="0" err="1"/>
              <a:t>Progam</a:t>
            </a:r>
            <a:r>
              <a:rPr lang="en-US" sz="2000" dirty="0"/>
              <a:t> </a:t>
            </a:r>
            <a:r>
              <a:rPr lang="en-US" sz="2000" dirty="0" err="1"/>
              <a:t>Studi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000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sz="2000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sz="2000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sz="2000"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000" dirty="0" err="1">
                <a:solidFill>
                  <a:srgbClr val="F2F2F2"/>
                </a:solidFill>
              </a:rPr>
              <a:t>Juni</a:t>
            </a:r>
            <a:r>
              <a:rPr lang="en-US" sz="2000" dirty="0">
                <a:solidFill>
                  <a:srgbClr val="F2F2F2"/>
                </a:solidFill>
              </a:rPr>
              <a:t>, 2023</a:t>
            </a:r>
            <a:endParaRPr sz="20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Kesimpulan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712421"/>
            <a:ext cx="11427144" cy="447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	</a:t>
            </a: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pembahasan</a:t>
            </a:r>
            <a:r>
              <a:rPr lang="en-ID" sz="2400" dirty="0"/>
              <a:t> dan </a:t>
            </a:r>
            <a:r>
              <a:rPr lang="en-ID" sz="2400" dirty="0" err="1"/>
              <a:t>penelitian</a:t>
            </a:r>
            <a:r>
              <a:rPr lang="en-ID" sz="2400" dirty="0"/>
              <a:t> pada </a:t>
            </a:r>
            <a:r>
              <a:rPr lang="en-ID" sz="2400" dirty="0" err="1"/>
              <a:t>pengembangan</a:t>
            </a:r>
            <a:r>
              <a:rPr lang="en-ID" sz="2400" dirty="0"/>
              <a:t> Film </a:t>
            </a:r>
            <a:r>
              <a:rPr lang="en-ID" sz="2400" dirty="0" err="1"/>
              <a:t>Dokumenter</a:t>
            </a:r>
            <a:r>
              <a:rPr lang="en-ID" sz="2400" dirty="0"/>
              <a:t> </a:t>
            </a:r>
            <a:r>
              <a:rPr lang="en-ID" sz="2400" dirty="0" err="1"/>
              <a:t>Warisan</a:t>
            </a:r>
            <a:r>
              <a:rPr lang="en-ID" sz="2400" dirty="0"/>
              <a:t> </a:t>
            </a:r>
            <a:r>
              <a:rPr lang="en-ID" sz="2400" dirty="0" err="1"/>
              <a:t>Majapahit</a:t>
            </a:r>
            <a:r>
              <a:rPr lang="en-ID" sz="2400" dirty="0"/>
              <a:t>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diperoleh</a:t>
            </a:r>
            <a:r>
              <a:rPr lang="en-ID" sz="2400" dirty="0"/>
              <a:t> </a:t>
            </a:r>
            <a:r>
              <a:rPr lang="en-ID" sz="2400" dirty="0" err="1"/>
              <a:t>kesimpulan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. </a:t>
            </a:r>
            <a:r>
              <a:rPr lang="en-ID" sz="2400" dirty="0" err="1"/>
              <a:t>Perencanaan</a:t>
            </a:r>
            <a:r>
              <a:rPr lang="en-ID" sz="2400" dirty="0"/>
              <a:t> </a:t>
            </a:r>
            <a:r>
              <a:rPr lang="en-ID" sz="2400" dirty="0" err="1"/>
              <a:t>produksi</a:t>
            </a:r>
            <a:r>
              <a:rPr lang="en-ID" sz="2400" dirty="0"/>
              <a:t> Film </a:t>
            </a:r>
            <a:r>
              <a:rPr lang="en-ID" sz="2400" dirty="0" err="1"/>
              <a:t>Dokumenter</a:t>
            </a:r>
            <a:r>
              <a:rPr lang="en-ID" sz="2400" dirty="0"/>
              <a:t> </a:t>
            </a:r>
            <a:r>
              <a:rPr lang="en-ID" sz="2400" dirty="0" err="1"/>
              <a:t>Warisan</a:t>
            </a:r>
            <a:r>
              <a:rPr lang="en-ID" sz="2400" dirty="0"/>
              <a:t> </a:t>
            </a:r>
            <a:r>
              <a:rPr lang="en-ID" sz="2400" dirty="0" err="1"/>
              <a:t>Budaya</a:t>
            </a:r>
            <a:r>
              <a:rPr lang="en-ID" sz="2400" dirty="0"/>
              <a:t> </a:t>
            </a:r>
            <a:r>
              <a:rPr lang="en-ID" sz="2400" dirty="0" err="1"/>
              <a:t>berhasil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 </a:t>
            </a:r>
            <a:r>
              <a:rPr lang="en-ID" sz="2400" dirty="0" err="1"/>
              <a:t>kualitatif</a:t>
            </a:r>
            <a:r>
              <a:rPr lang="en-ID" sz="2400" dirty="0"/>
              <a:t> yang </a:t>
            </a:r>
            <a:r>
              <a:rPr lang="en-ID" sz="2400" dirty="0" err="1"/>
              <a:t>bersifat</a:t>
            </a:r>
            <a:r>
              <a:rPr lang="en-ID" sz="2400" dirty="0"/>
              <a:t> </a:t>
            </a:r>
            <a:r>
              <a:rPr lang="en-ID" sz="2400" dirty="0" err="1"/>
              <a:t>deskriptif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melaksanakan</a:t>
            </a:r>
            <a:r>
              <a:rPr lang="en-ID" sz="2400" dirty="0"/>
              <a:t> </a:t>
            </a:r>
            <a:r>
              <a:rPr lang="en-ID" sz="2400" dirty="0" err="1"/>
              <a:t>tahapan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runtutan</a:t>
            </a:r>
            <a:r>
              <a:rPr lang="en-ID" sz="2400" dirty="0"/>
              <a:t>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direncanakan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tahap</a:t>
            </a:r>
            <a:r>
              <a:rPr lang="en-ID" sz="2400" dirty="0"/>
              <a:t> </a:t>
            </a:r>
            <a:r>
              <a:rPr lang="en-ID" sz="2400" dirty="0" err="1"/>
              <a:t>pra</a:t>
            </a:r>
            <a:r>
              <a:rPr lang="en-ID" sz="2400" dirty="0"/>
              <a:t> </a:t>
            </a:r>
            <a:r>
              <a:rPr lang="en-ID" sz="2400" dirty="0" err="1"/>
              <a:t>produksi</a:t>
            </a:r>
            <a:r>
              <a:rPr lang="en-ID" sz="2400" dirty="0"/>
              <a:t>, </a:t>
            </a:r>
            <a:r>
              <a:rPr lang="en-ID" sz="2400" dirty="0" err="1"/>
              <a:t>produksi</a:t>
            </a:r>
            <a:r>
              <a:rPr lang="en-ID" sz="2400" dirty="0"/>
              <a:t> dan </a:t>
            </a:r>
            <a:r>
              <a:rPr lang="en-ID" sz="2400" dirty="0" err="1"/>
              <a:t>pasca</a:t>
            </a:r>
            <a:r>
              <a:rPr lang="en-ID" sz="2400" dirty="0"/>
              <a:t> </a:t>
            </a:r>
            <a:r>
              <a:rPr lang="en-ID" sz="2400" dirty="0" err="1"/>
              <a:t>produksi</a:t>
            </a:r>
            <a:r>
              <a:rPr lang="en-ID" sz="2400" dirty="0"/>
              <a:t>. </a:t>
            </a:r>
            <a:r>
              <a:rPr lang="en-ID" sz="2400" dirty="0" err="1"/>
              <a:t>Sedangankan</a:t>
            </a:r>
            <a:r>
              <a:rPr lang="en-ID" sz="2400" dirty="0"/>
              <a:t> </a:t>
            </a:r>
            <a:r>
              <a:rPr lang="en-ID" sz="2400" dirty="0" err="1"/>
              <a:t>perealisasian</a:t>
            </a:r>
            <a:r>
              <a:rPr lang="en-ID" sz="2400" dirty="0"/>
              <a:t> Film </a:t>
            </a:r>
            <a:r>
              <a:rPr lang="en-ID" sz="2400" dirty="0" err="1"/>
              <a:t>Dokumenter</a:t>
            </a:r>
            <a:r>
              <a:rPr lang="en-ID" sz="2400" dirty="0"/>
              <a:t> </a:t>
            </a:r>
            <a:r>
              <a:rPr lang="en-ID" sz="2400" dirty="0" err="1"/>
              <a:t>Warisan</a:t>
            </a:r>
            <a:r>
              <a:rPr lang="en-ID" sz="2400" dirty="0"/>
              <a:t> </a:t>
            </a:r>
            <a:r>
              <a:rPr lang="en-ID" sz="2400" dirty="0" err="1"/>
              <a:t>Majapahit</a:t>
            </a:r>
            <a:r>
              <a:rPr lang="en-ID" sz="2400" dirty="0"/>
              <a:t>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rancangan</a:t>
            </a:r>
            <a:r>
              <a:rPr lang="en-ID" sz="2400" dirty="0"/>
              <a:t> </a:t>
            </a:r>
            <a:r>
              <a:rPr lang="en-ID" sz="2400" dirty="0" err="1"/>
              <a:t>produksi</a:t>
            </a:r>
            <a:r>
              <a:rPr lang="en-ID" sz="2400" dirty="0"/>
              <a:t>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disusun</a:t>
            </a:r>
            <a:r>
              <a:rPr lang="en-ID" sz="2400" dirty="0"/>
              <a:t> </a:t>
            </a:r>
            <a:r>
              <a:rPr lang="en-ID" sz="2400" dirty="0" err="1"/>
              <a:t>sebelumnya</a:t>
            </a:r>
            <a:r>
              <a:rPr lang="en-ID" sz="2400" dirty="0"/>
              <a:t> Film </a:t>
            </a:r>
            <a:r>
              <a:rPr lang="en-ID" sz="2400" dirty="0" err="1"/>
              <a:t>Dokumenter</a:t>
            </a:r>
            <a:r>
              <a:rPr lang="en-ID" sz="2400" dirty="0"/>
              <a:t> </a:t>
            </a:r>
            <a:r>
              <a:rPr lang="en-ID" sz="2400" dirty="0" err="1"/>
              <a:t>Warisan</a:t>
            </a:r>
            <a:r>
              <a:rPr lang="en-ID" sz="2400" dirty="0"/>
              <a:t> </a:t>
            </a:r>
            <a:r>
              <a:rPr lang="en-ID" sz="2400" dirty="0" err="1"/>
              <a:t>Majapahit</a:t>
            </a:r>
            <a:r>
              <a:rPr lang="en-ID" sz="2400" dirty="0"/>
              <a:t> </a:t>
            </a:r>
            <a:r>
              <a:rPr lang="en-ID" sz="2400" dirty="0" err="1"/>
              <a:t>direalisasikan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aplikasi</a:t>
            </a:r>
            <a:r>
              <a:rPr lang="en-ID" sz="2400" dirty="0"/>
              <a:t> Adobe Premiere Pro CC 2020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penyempurnaan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penambahan</a:t>
            </a:r>
            <a:r>
              <a:rPr lang="en-ID" sz="2400" dirty="0"/>
              <a:t> </a:t>
            </a:r>
            <a:r>
              <a:rPr lang="en-ID" sz="2400" dirty="0" err="1"/>
              <a:t>efek</a:t>
            </a:r>
            <a:r>
              <a:rPr lang="en-ID" sz="2400" dirty="0"/>
              <a:t> visual dan </a:t>
            </a:r>
            <a:r>
              <a:rPr lang="en-ID" sz="2400" dirty="0" err="1"/>
              <a:t>perbaikan</a:t>
            </a:r>
            <a:r>
              <a:rPr lang="en-ID" sz="2400" dirty="0"/>
              <a:t> </a:t>
            </a:r>
            <a:r>
              <a:rPr lang="en-ID" sz="2400" dirty="0" err="1"/>
              <a:t>kualitas</a:t>
            </a:r>
            <a:r>
              <a:rPr lang="en-ID" sz="2400" dirty="0"/>
              <a:t> </a:t>
            </a:r>
            <a:r>
              <a:rPr lang="en-ID" sz="2400" dirty="0" err="1"/>
              <a:t>suara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074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404841"/>
            <a:ext cx="11858484" cy="502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342900" algn="just">
              <a:lnSpc>
                <a:spcPct val="100000"/>
              </a:lnSpc>
            </a:pPr>
            <a:r>
              <a:rPr lang="en-ID" sz="1600" dirty="0" err="1"/>
              <a:t>Conville</a:t>
            </a:r>
            <a:r>
              <a:rPr lang="en-ID" sz="1600" dirty="0"/>
              <a:t>, D. G. (1991). </a:t>
            </a:r>
            <a:r>
              <a:rPr lang="en-ID" sz="1600" dirty="0" err="1"/>
              <a:t>Dalam</a:t>
            </a:r>
            <a:r>
              <a:rPr lang="en-ID" sz="1600" dirty="0"/>
              <a:t> A Heritage Handbook (</a:t>
            </a:r>
            <a:r>
              <a:rPr lang="en-ID" sz="1600" dirty="0" err="1"/>
              <a:t>hal</a:t>
            </a:r>
            <a:r>
              <a:rPr lang="en-ID" sz="1600" dirty="0"/>
              <a:t>. 2). St. Leonard NSW.</a:t>
            </a:r>
          </a:p>
          <a:p>
            <a:pPr marL="571500" indent="-342900" algn="just">
              <a:lnSpc>
                <a:spcPct val="100000"/>
              </a:lnSpc>
            </a:pPr>
            <a:r>
              <a:rPr lang="en-ID" sz="1600" dirty="0" err="1"/>
              <a:t>Hafi</a:t>
            </a:r>
            <a:r>
              <a:rPr lang="en-ID" sz="1600" dirty="0"/>
              <a:t>, D. (2015 ). PERKEMBANGAN DAN KUALITAS PRODUK KERAJINAN COR KUNINGAN DI GANESYA BRONZES SPECIAL MADE TO ORDER PERIODE 1976 SAMPAI 2014. </a:t>
            </a:r>
            <a:r>
              <a:rPr lang="en-ID" sz="1600" dirty="0" err="1"/>
              <a:t>Jurnal</a:t>
            </a:r>
            <a:r>
              <a:rPr lang="en-ID" sz="1600" dirty="0"/>
              <a:t> Pendidikan Seni Rupa , 11.</a:t>
            </a:r>
          </a:p>
          <a:p>
            <a:pPr marL="571500" indent="-342900" algn="just">
              <a:lnSpc>
                <a:spcPct val="100000"/>
              </a:lnSpc>
            </a:pPr>
            <a:r>
              <a:rPr lang="en-ID" sz="1600" dirty="0"/>
              <a:t>Hood, N. (2017, </a:t>
            </a:r>
            <a:r>
              <a:rPr lang="en-ID" sz="1600" dirty="0" err="1"/>
              <a:t>Agustus</a:t>
            </a:r>
            <a:r>
              <a:rPr lang="en-ID" sz="1600" dirty="0"/>
              <a:t> Rabu). The Beautiful Lies of Robert J. Flaherty’s "Moana with Sound". Turki.</a:t>
            </a:r>
          </a:p>
          <a:p>
            <a:pPr marL="571500" indent="-342900" algn="just">
              <a:lnSpc>
                <a:spcPct val="100000"/>
              </a:lnSpc>
            </a:pPr>
            <a:r>
              <a:rPr lang="en-ID" sz="1600" dirty="0" err="1"/>
              <a:t>Karmadi</a:t>
            </a:r>
            <a:r>
              <a:rPr lang="en-ID" sz="1600" dirty="0"/>
              <a:t>, A. (2007). </a:t>
            </a:r>
            <a:r>
              <a:rPr lang="en-ID" sz="1600" dirty="0" err="1"/>
              <a:t>Budaya</a:t>
            </a:r>
            <a:r>
              <a:rPr lang="en-ID" sz="1600" dirty="0"/>
              <a:t> </a:t>
            </a:r>
            <a:r>
              <a:rPr lang="en-ID" sz="1600" dirty="0" err="1"/>
              <a:t>Lokal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Warisan</a:t>
            </a:r>
            <a:r>
              <a:rPr lang="en-ID" sz="1600" dirty="0"/>
              <a:t> </a:t>
            </a:r>
            <a:r>
              <a:rPr lang="en-ID" sz="1600" dirty="0" err="1"/>
              <a:t>Budaya</a:t>
            </a:r>
            <a:r>
              <a:rPr lang="en-ID" sz="1600" dirty="0"/>
              <a:t> dan </a:t>
            </a:r>
            <a:r>
              <a:rPr lang="en-ID" sz="1600" dirty="0" err="1"/>
              <a:t>Upaya</a:t>
            </a:r>
            <a:r>
              <a:rPr lang="en-ID" sz="1600" dirty="0"/>
              <a:t> </a:t>
            </a:r>
            <a:r>
              <a:rPr lang="en-ID" sz="1600" dirty="0" err="1"/>
              <a:t>Pelestariannya</a:t>
            </a:r>
            <a:r>
              <a:rPr lang="en-ID" sz="1600" dirty="0"/>
              <a:t>. </a:t>
            </a:r>
            <a:r>
              <a:rPr lang="en-ID" sz="1600" dirty="0" err="1"/>
              <a:t>Repositori</a:t>
            </a:r>
            <a:r>
              <a:rPr lang="en-ID" sz="1600" dirty="0"/>
              <a:t> </a:t>
            </a:r>
            <a:r>
              <a:rPr lang="en-ID" sz="1600" dirty="0" err="1"/>
              <a:t>Kemendikbud</a:t>
            </a:r>
            <a:r>
              <a:rPr lang="en-ID" sz="1600" dirty="0"/>
              <a:t>, 1.</a:t>
            </a:r>
          </a:p>
          <a:p>
            <a:pPr marL="571500" indent="-342900" algn="just">
              <a:lnSpc>
                <a:spcPct val="100000"/>
              </a:lnSpc>
            </a:pPr>
            <a:r>
              <a:rPr lang="en-ID" sz="1600" dirty="0"/>
              <a:t>Made Satya </a:t>
            </a:r>
            <a:r>
              <a:rPr lang="en-ID" sz="1600" dirty="0" err="1"/>
              <a:t>Hariana</a:t>
            </a:r>
            <a:r>
              <a:rPr lang="en-ID" sz="1600" dirty="0"/>
              <a:t>, I. G. (2019). Film </a:t>
            </a:r>
            <a:r>
              <a:rPr lang="en-ID" sz="1600" dirty="0" err="1"/>
              <a:t>Dokumenter</a:t>
            </a:r>
            <a:r>
              <a:rPr lang="en-ID" sz="1600" dirty="0"/>
              <a:t> “</a:t>
            </a:r>
            <a:r>
              <a:rPr lang="en-ID" sz="1600" dirty="0" err="1"/>
              <a:t>Pelestarian</a:t>
            </a:r>
            <a:r>
              <a:rPr lang="en-ID" sz="1600" dirty="0"/>
              <a:t> </a:t>
            </a:r>
            <a:r>
              <a:rPr lang="en-ID" sz="1600" dirty="0" err="1"/>
              <a:t>Lingkungan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dirty="0" err="1"/>
              <a:t>Permainan</a:t>
            </a:r>
            <a:r>
              <a:rPr lang="en-ID" sz="1600" dirty="0"/>
              <a:t> </a:t>
            </a:r>
            <a:r>
              <a:rPr lang="en-ID" sz="1600" dirty="0" err="1"/>
              <a:t>Tradisional</a:t>
            </a:r>
            <a:r>
              <a:rPr lang="en-ID" sz="1600" dirty="0"/>
              <a:t> </a:t>
            </a:r>
            <a:r>
              <a:rPr lang="en-ID" sz="1600" dirty="0" err="1"/>
              <a:t>Mapoh-pohan</a:t>
            </a:r>
            <a:r>
              <a:rPr lang="en-ID" sz="1600" dirty="0"/>
              <a:t>”. KARMAPATI, 418.</a:t>
            </a:r>
          </a:p>
          <a:p>
            <a:pPr marL="571500" indent="-342900" algn="just">
              <a:lnSpc>
                <a:spcPct val="100000"/>
              </a:lnSpc>
            </a:pPr>
            <a:r>
              <a:rPr lang="en-ID" sz="1600" dirty="0" err="1"/>
              <a:t>Pratista</a:t>
            </a:r>
            <a:r>
              <a:rPr lang="en-ID" sz="1600" dirty="0"/>
              <a:t>, H. (2008). </a:t>
            </a:r>
            <a:r>
              <a:rPr lang="en-ID" sz="1600" dirty="0" err="1"/>
              <a:t>Memahami</a:t>
            </a:r>
            <a:r>
              <a:rPr lang="en-ID" sz="1600" dirty="0"/>
              <a:t> Film. </a:t>
            </a:r>
            <a:r>
              <a:rPr lang="en-ID" sz="1600" dirty="0" err="1"/>
              <a:t>Dalam</a:t>
            </a:r>
            <a:r>
              <a:rPr lang="en-ID" sz="1600" dirty="0"/>
              <a:t> H. </a:t>
            </a:r>
            <a:r>
              <a:rPr lang="en-ID" sz="1600" dirty="0" err="1"/>
              <a:t>Pratista</a:t>
            </a:r>
            <a:r>
              <a:rPr lang="en-ID" sz="1600" dirty="0"/>
              <a:t>, </a:t>
            </a:r>
            <a:r>
              <a:rPr lang="en-ID" sz="1600" dirty="0" err="1"/>
              <a:t>Memahami</a:t>
            </a:r>
            <a:r>
              <a:rPr lang="en-ID" sz="1600" dirty="0"/>
              <a:t> Film (</a:t>
            </a:r>
            <a:r>
              <a:rPr lang="en-ID" sz="1600" dirty="0" err="1"/>
              <a:t>hal</a:t>
            </a:r>
            <a:r>
              <a:rPr lang="en-ID" sz="1600" dirty="0"/>
              <a:t>. 4).</a:t>
            </a:r>
          </a:p>
          <a:p>
            <a:pPr marL="571500" indent="-342900" algn="just">
              <a:lnSpc>
                <a:spcPct val="100000"/>
              </a:lnSpc>
            </a:pPr>
            <a:r>
              <a:rPr lang="en-ID" sz="1600" dirty="0" err="1"/>
              <a:t>Syafii</a:t>
            </a:r>
            <a:r>
              <a:rPr lang="en-ID" sz="1600" dirty="0"/>
              <a:t>, M. (2022, </a:t>
            </a:r>
            <a:r>
              <a:rPr lang="en-ID" sz="1600" dirty="0" err="1"/>
              <a:t>Desember</a:t>
            </a:r>
            <a:r>
              <a:rPr lang="en-ID" sz="1600" dirty="0"/>
              <a:t> </a:t>
            </a:r>
            <a:r>
              <a:rPr lang="en-ID" sz="1600" dirty="0" err="1"/>
              <a:t>Minggu</a:t>
            </a:r>
            <a:r>
              <a:rPr lang="en-ID" sz="1600" dirty="0"/>
              <a:t>). </a:t>
            </a:r>
            <a:r>
              <a:rPr lang="en-ID" sz="1600" dirty="0" err="1"/>
              <a:t>Diambil</a:t>
            </a:r>
            <a:r>
              <a:rPr lang="en-ID" sz="1600" dirty="0"/>
              <a:t> </a:t>
            </a:r>
            <a:r>
              <a:rPr lang="en-ID" sz="1600" dirty="0" err="1"/>
              <a:t>kembali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UMSU: https://umsu.ac.id/metode-penelitian-kualitatif-adalah/</a:t>
            </a:r>
          </a:p>
          <a:p>
            <a:pPr marL="571500" indent="-342900" algn="just">
              <a:lnSpc>
                <a:spcPct val="100000"/>
              </a:lnSpc>
            </a:pPr>
            <a:r>
              <a:rPr lang="en-ID" sz="1600" dirty="0" err="1"/>
              <a:t>Widyaningrum</a:t>
            </a:r>
            <a:r>
              <a:rPr lang="en-ID" sz="1600" dirty="0"/>
              <a:t>, G. L. (2018, </a:t>
            </a:r>
            <a:r>
              <a:rPr lang="en-ID" sz="1600" dirty="0" err="1"/>
              <a:t>Desember</a:t>
            </a:r>
            <a:r>
              <a:rPr lang="en-ID" sz="1600" dirty="0"/>
              <a:t> Rabu). </a:t>
            </a:r>
            <a:r>
              <a:rPr lang="en-ID" sz="1600" dirty="0" err="1"/>
              <a:t>Kisah</a:t>
            </a:r>
            <a:r>
              <a:rPr lang="en-ID" sz="1600" dirty="0"/>
              <a:t> </a:t>
            </a:r>
            <a:r>
              <a:rPr lang="en-ID" sz="1600" dirty="0" err="1"/>
              <a:t>Pengrajin</a:t>
            </a:r>
            <a:r>
              <a:rPr lang="en-ID" sz="1600" dirty="0"/>
              <a:t> </a:t>
            </a:r>
            <a:r>
              <a:rPr lang="en-ID" sz="1600" dirty="0" err="1"/>
              <a:t>Patung</a:t>
            </a:r>
            <a:r>
              <a:rPr lang="en-ID" sz="1600" dirty="0"/>
              <a:t> Cor </a:t>
            </a:r>
            <a:r>
              <a:rPr lang="en-ID" sz="1600" dirty="0" err="1"/>
              <a:t>Kuningan</a:t>
            </a:r>
            <a:r>
              <a:rPr lang="en-ID" sz="1600" dirty="0"/>
              <a:t> di </a:t>
            </a:r>
            <a:r>
              <a:rPr lang="en-ID" sz="1600" dirty="0" err="1"/>
              <a:t>Desa</a:t>
            </a:r>
            <a:r>
              <a:rPr lang="en-ID" sz="1600" dirty="0"/>
              <a:t> </a:t>
            </a:r>
            <a:r>
              <a:rPr lang="en-ID" sz="1600" dirty="0" err="1"/>
              <a:t>Bejijong</a:t>
            </a:r>
            <a:r>
              <a:rPr lang="en-ID" sz="1600" dirty="0"/>
              <a:t> Mojokerto. Mojokerto, </a:t>
            </a:r>
            <a:r>
              <a:rPr lang="en-ID" sz="1600" dirty="0" err="1"/>
              <a:t>Jawa</a:t>
            </a:r>
            <a:r>
              <a:rPr lang="en-ID" sz="1600" dirty="0"/>
              <a:t> Timur, Indonesia.</a:t>
            </a:r>
          </a:p>
          <a:p>
            <a:pPr marL="228600" indent="0" algn="just">
              <a:lnSpc>
                <a:spcPct val="100000"/>
              </a:lnSpc>
              <a:buNone/>
            </a:pPr>
            <a:endParaRPr lang="en-ID" sz="1600" dirty="0" err="1"/>
          </a:p>
        </p:txBody>
      </p:sp>
    </p:spTree>
    <p:extLst>
      <p:ext uri="{BB962C8B-B14F-4D97-AF65-F5344CB8AC3E}">
        <p14:creationId xmlns:p14="http://schemas.microsoft.com/office/powerpoint/2010/main" val="1447426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807927"/>
            <a:ext cx="11358134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	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yang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b="1" dirty="0" err="1"/>
              <a:t>masih</a:t>
            </a:r>
            <a:r>
              <a:rPr lang="en-ID" b="1" dirty="0"/>
              <a:t> </a:t>
            </a:r>
            <a:r>
              <a:rPr lang="en-ID" b="1" dirty="0" err="1"/>
              <a:t>dipertahankan</a:t>
            </a:r>
            <a:r>
              <a:rPr lang="en-ID" b="1" dirty="0"/>
              <a:t> </a:t>
            </a:r>
            <a:r>
              <a:rPr lang="en-ID" b="1" dirty="0" err="1"/>
              <a:t>bahkan</a:t>
            </a:r>
            <a:r>
              <a:rPr lang="en-ID" b="1" dirty="0"/>
              <a:t> </a:t>
            </a:r>
            <a:r>
              <a:rPr lang="en-ID" b="1" dirty="0" err="1"/>
              <a:t>hingga</a:t>
            </a:r>
            <a:r>
              <a:rPr lang="en-ID" b="1" dirty="0"/>
              <a:t> </a:t>
            </a:r>
            <a:r>
              <a:rPr lang="en-ID" b="1" dirty="0" err="1"/>
              <a:t>dikembangkan</a:t>
            </a:r>
            <a:r>
              <a:rPr lang="en-ID" b="1" dirty="0"/>
              <a:t> 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wirausaha</a:t>
            </a:r>
            <a:r>
              <a:rPr lang="en-ID" b="1" dirty="0"/>
              <a:t> dan </a:t>
            </a:r>
            <a:r>
              <a:rPr lang="en-ID" b="1" dirty="0" err="1"/>
              <a:t>mata</a:t>
            </a:r>
            <a:r>
              <a:rPr lang="en-ID" b="1" dirty="0"/>
              <a:t> </a:t>
            </a:r>
            <a:r>
              <a:rPr lang="en-ID" b="1" dirty="0" err="1"/>
              <a:t>pencaharian</a:t>
            </a:r>
            <a:r>
              <a:rPr lang="en-ID" b="1" dirty="0"/>
              <a:t> </a:t>
            </a:r>
            <a:r>
              <a:rPr lang="en-ID" b="1" dirty="0" err="1"/>
              <a:t>penduduk</a:t>
            </a:r>
            <a:r>
              <a:rPr lang="en-ID" b="1" dirty="0"/>
              <a:t> </a:t>
            </a:r>
            <a:r>
              <a:rPr lang="en-ID" b="1" dirty="0" err="1"/>
              <a:t>setempat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kerajinan</a:t>
            </a:r>
            <a:r>
              <a:rPr lang="en-ID" dirty="0"/>
              <a:t> “Cor </a:t>
            </a:r>
            <a:r>
              <a:rPr lang="en-ID" dirty="0" err="1"/>
              <a:t>Kuningan</a:t>
            </a:r>
            <a:r>
              <a:rPr lang="en-ID" dirty="0"/>
              <a:t>”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Bejijong</a:t>
            </a:r>
            <a:r>
              <a:rPr lang="en-ID" dirty="0"/>
              <a:t>. </a:t>
            </a:r>
            <a:r>
              <a:rPr lang="en-ID" dirty="0" err="1"/>
              <a:t>Pastinnya</a:t>
            </a:r>
            <a:r>
              <a:rPr lang="en-ID" dirty="0"/>
              <a:t>, </a:t>
            </a:r>
            <a:r>
              <a:rPr lang="en-ID" dirty="0" err="1"/>
              <a:t>kerajinan</a:t>
            </a:r>
            <a:r>
              <a:rPr lang="en-ID" dirty="0"/>
              <a:t> </a:t>
            </a:r>
            <a:r>
              <a:rPr lang="en-ID" dirty="0" err="1"/>
              <a:t>cor</a:t>
            </a:r>
            <a:r>
              <a:rPr lang="en-ID" dirty="0"/>
              <a:t> </a:t>
            </a:r>
            <a:r>
              <a:rPr lang="en-ID" dirty="0" err="1"/>
              <a:t>kuningan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b="1" dirty="0" err="1"/>
              <a:t>warisan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</a:t>
            </a:r>
            <a:r>
              <a:rPr lang="en-ID" b="1" dirty="0" err="1"/>
              <a:t>peninggalan</a:t>
            </a:r>
            <a:r>
              <a:rPr lang="en-ID" b="1" dirty="0"/>
              <a:t> Kerajaan </a:t>
            </a:r>
            <a:r>
              <a:rPr lang="en-ID" b="1" dirty="0" err="1"/>
              <a:t>Majapahit</a:t>
            </a:r>
            <a:r>
              <a:rPr lang="en-ID" b="1" dirty="0"/>
              <a:t> yang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dilestarikan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turun</a:t>
            </a:r>
            <a:r>
              <a:rPr lang="en-ID" b="1" dirty="0"/>
              <a:t> </a:t>
            </a:r>
            <a:r>
              <a:rPr lang="en-ID" b="1" dirty="0" err="1"/>
              <a:t>temurun</a:t>
            </a:r>
            <a:r>
              <a:rPr lang="en-ID" b="1" dirty="0"/>
              <a:t> </a:t>
            </a:r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berbagai</a:t>
            </a:r>
            <a:r>
              <a:rPr lang="en-ID" b="1" dirty="0"/>
              <a:t> media </a:t>
            </a:r>
            <a:r>
              <a:rPr lang="en-ID" b="1" dirty="0" err="1"/>
              <a:t>representatif</a:t>
            </a:r>
            <a:r>
              <a:rPr lang="en-ID" dirty="0"/>
              <a:t>, salah </a:t>
            </a:r>
            <a:r>
              <a:rPr lang="en-ID" dirty="0" err="1"/>
              <a:t>satunya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film </a:t>
            </a:r>
            <a:r>
              <a:rPr lang="en-ID" dirty="0" err="1"/>
              <a:t>dokumenter</a:t>
            </a:r>
            <a:r>
              <a:rPr lang="en-ID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5817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568185"/>
            <a:ext cx="11427144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D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	Jadi, </a:t>
            </a:r>
            <a:r>
              <a:rPr lang="en-ID" dirty="0" err="1"/>
              <a:t>pembuatan</a:t>
            </a:r>
            <a:r>
              <a:rPr lang="en-ID" dirty="0"/>
              <a:t> film </a:t>
            </a:r>
            <a:r>
              <a:rPr lang="en-ID" dirty="0" err="1"/>
              <a:t>dokumenter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alternatif</a:t>
            </a:r>
            <a:r>
              <a:rPr lang="en-ID" dirty="0"/>
              <a:t> </a:t>
            </a:r>
            <a:r>
              <a:rPr lang="en-ID" dirty="0" err="1"/>
              <a:t>guna</a:t>
            </a:r>
            <a:r>
              <a:rPr lang="en-ID" dirty="0"/>
              <a:t> </a:t>
            </a:r>
            <a:r>
              <a:rPr lang="en-ID" dirty="0" err="1"/>
              <a:t>mengabadikan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mendatang</a:t>
            </a:r>
            <a:r>
              <a:rPr lang="en-ID" dirty="0"/>
              <a:t> dan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dan </a:t>
            </a:r>
            <a:r>
              <a:rPr lang="en-ID" b="1" dirty="0" err="1"/>
              <a:t>dihargai</a:t>
            </a:r>
            <a:r>
              <a:rPr lang="en-ID" b="1" dirty="0"/>
              <a:t> </a:t>
            </a:r>
            <a:r>
              <a:rPr lang="en-ID" dirty="0"/>
              <a:t>oleh </a:t>
            </a:r>
            <a:r>
              <a:rPr lang="en-ID" dirty="0" err="1"/>
              <a:t>masyarakat</a:t>
            </a:r>
            <a:r>
              <a:rPr lang="en-ID" dirty="0"/>
              <a:t> di masa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Sinopsis</a:t>
            </a:r>
            <a:r>
              <a:rPr lang="en-US" dirty="0"/>
              <a:t> Film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2310057"/>
            <a:ext cx="11427144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	Film </a:t>
            </a:r>
            <a:r>
              <a:rPr lang="en-ID" dirty="0" err="1"/>
              <a:t>Dokumenter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Majapahit</a:t>
            </a:r>
            <a:r>
              <a:rPr lang="en-ID" dirty="0"/>
              <a:t> </a:t>
            </a:r>
            <a:r>
              <a:rPr lang="en-ID" dirty="0" err="1"/>
              <a:t>menceritakan</a:t>
            </a:r>
            <a:r>
              <a:rPr lang="en-ID" dirty="0"/>
              <a:t> </a:t>
            </a:r>
            <a:r>
              <a:rPr lang="en-ID" dirty="0" err="1"/>
              <a:t>keunikan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Bejijong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peninggalan</a:t>
            </a:r>
            <a:r>
              <a:rPr lang="en-ID" dirty="0"/>
              <a:t> </a:t>
            </a:r>
            <a:r>
              <a:rPr lang="en-ID" dirty="0" err="1"/>
              <a:t>nenek</a:t>
            </a:r>
            <a:r>
              <a:rPr lang="en-ID" dirty="0"/>
              <a:t> </a:t>
            </a:r>
            <a:r>
              <a:rPr lang="en-ID" dirty="0" err="1"/>
              <a:t>moyangnya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cor</a:t>
            </a:r>
            <a:r>
              <a:rPr lang="en-ID" dirty="0"/>
              <a:t> </a:t>
            </a:r>
            <a:r>
              <a:rPr lang="en-ID" dirty="0" err="1"/>
              <a:t>kuningan</a:t>
            </a:r>
            <a:r>
              <a:rPr lang="en-ID" dirty="0"/>
              <a:t>, </a:t>
            </a:r>
            <a:r>
              <a:rPr lang="en-ID" b="1" dirty="0"/>
              <a:t>yang mana di zaman </a:t>
            </a:r>
            <a:r>
              <a:rPr lang="en-ID" b="1" dirty="0" err="1"/>
              <a:t>sekarang</a:t>
            </a:r>
            <a:r>
              <a:rPr lang="en-ID" b="1" dirty="0"/>
              <a:t>, </a:t>
            </a:r>
            <a:r>
              <a:rPr lang="en-ID" b="1" dirty="0" err="1"/>
              <a:t>khusus</a:t>
            </a:r>
            <a:r>
              <a:rPr lang="en-ID" b="1" dirty="0"/>
              <a:t> </a:t>
            </a:r>
            <a:r>
              <a:rPr lang="en-ID" b="1" dirty="0" err="1"/>
              <a:t>nya</a:t>
            </a:r>
            <a:r>
              <a:rPr lang="en-ID" b="1" dirty="0"/>
              <a:t> di </a:t>
            </a:r>
            <a:r>
              <a:rPr lang="en-ID" b="1" dirty="0" err="1"/>
              <a:t>Desa</a:t>
            </a:r>
            <a:r>
              <a:rPr lang="en-ID" b="1" dirty="0"/>
              <a:t> </a:t>
            </a:r>
            <a:r>
              <a:rPr lang="en-ID" b="1" dirty="0" err="1"/>
              <a:t>Bejijong</a:t>
            </a:r>
            <a:r>
              <a:rPr lang="en-ID" b="1" dirty="0"/>
              <a:t> </a:t>
            </a:r>
            <a:r>
              <a:rPr lang="en-ID" b="1" dirty="0" err="1"/>
              <a:t>fenomena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hanya</a:t>
            </a:r>
            <a:r>
              <a:rPr lang="en-ID" b="1" dirty="0"/>
              <a:t> </a:t>
            </a:r>
            <a:r>
              <a:rPr lang="en-ID" b="1" dirty="0" err="1"/>
              <a:t>menjaga</a:t>
            </a:r>
            <a:r>
              <a:rPr lang="en-ID" b="1" dirty="0"/>
              <a:t> </a:t>
            </a:r>
            <a:r>
              <a:rPr lang="en-ID" b="1" dirty="0" err="1"/>
              <a:t>kelestarian</a:t>
            </a:r>
            <a:r>
              <a:rPr lang="en-ID" b="1" dirty="0"/>
              <a:t> </a:t>
            </a:r>
            <a:r>
              <a:rPr lang="en-ID" b="1" dirty="0" err="1"/>
              <a:t>cor</a:t>
            </a:r>
            <a:r>
              <a:rPr lang="en-ID" b="1" dirty="0"/>
              <a:t> </a:t>
            </a:r>
            <a:r>
              <a:rPr lang="en-ID" b="1" dirty="0" err="1"/>
              <a:t>kuningan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pencaharian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penduduk</a:t>
            </a:r>
            <a:r>
              <a:rPr lang="en-ID" dirty="0"/>
              <a:t> di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Bejijong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427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Perancangan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2138607"/>
            <a:ext cx="11427144" cy="308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	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pembuatan</a:t>
            </a:r>
            <a:r>
              <a:rPr lang="en-ID" dirty="0"/>
              <a:t> Film </a:t>
            </a: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Majapahit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b="1" dirty="0" err="1"/>
              <a:t>penelitian</a:t>
            </a:r>
            <a:r>
              <a:rPr lang="en-ID" b="1" dirty="0"/>
              <a:t> </a:t>
            </a:r>
            <a:r>
              <a:rPr lang="en-ID" b="1" dirty="0" err="1"/>
              <a:t>kualitatif</a:t>
            </a:r>
            <a:r>
              <a:rPr lang="en-ID" b="1" dirty="0"/>
              <a:t> yang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deskriptif</a:t>
            </a:r>
            <a:r>
              <a:rPr lang="en-ID" b="1" dirty="0"/>
              <a:t>.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pada </a:t>
            </a:r>
            <a:r>
              <a:rPr lang="en-ID" b="1" dirty="0" err="1"/>
              <a:t>kualitas</a:t>
            </a:r>
            <a:r>
              <a:rPr lang="en-ID" b="1" dirty="0"/>
              <a:t> </a:t>
            </a:r>
            <a:r>
              <a:rPr lang="en-ID" b="1" dirty="0" err="1"/>
              <a:t>daripada</a:t>
            </a:r>
            <a:r>
              <a:rPr lang="en-ID" b="1" dirty="0"/>
              <a:t> </a:t>
            </a:r>
            <a:r>
              <a:rPr lang="en-ID" b="1" dirty="0" err="1"/>
              <a:t>kuantitas</a:t>
            </a:r>
            <a:r>
              <a:rPr lang="en-ID" dirty="0"/>
              <a:t> dan </a:t>
            </a:r>
            <a:r>
              <a:rPr lang="en-ID" dirty="0" err="1"/>
              <a:t>menggunakan</a:t>
            </a:r>
            <a:r>
              <a:rPr lang="en-ID" dirty="0"/>
              <a:t> data </a:t>
            </a:r>
            <a:r>
              <a:rPr lang="en-ID" dirty="0" err="1"/>
              <a:t>deskriptif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lisan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pelaku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diamati</a:t>
            </a:r>
            <a:r>
              <a:rPr lang="en-ID" dirty="0"/>
              <a:t> (</a:t>
            </a:r>
            <a:r>
              <a:rPr lang="en-ID" dirty="0" err="1"/>
              <a:t>Syafii</a:t>
            </a:r>
            <a:r>
              <a:rPr lang="en-ID" dirty="0"/>
              <a:t>, 2022).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   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7242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F628BD-04FF-4C41-A8EE-6111668BFA49}"/>
              </a:ext>
            </a:extLst>
          </p:cNvPr>
          <p:cNvCxnSpPr>
            <a:cxnSpLocks/>
          </p:cNvCxnSpPr>
          <p:nvPr/>
        </p:nvCxnSpPr>
        <p:spPr>
          <a:xfrm>
            <a:off x="1796828" y="2719578"/>
            <a:ext cx="446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Alur </a:t>
            </a:r>
            <a:r>
              <a:rPr lang="en-US" dirty="0" err="1"/>
              <a:t>Penyusunan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7FC868-E020-E541-9FD1-B49ABAC0FA76}"/>
              </a:ext>
            </a:extLst>
          </p:cNvPr>
          <p:cNvSpPr/>
          <p:nvPr/>
        </p:nvSpPr>
        <p:spPr>
          <a:xfrm>
            <a:off x="299147" y="2289612"/>
            <a:ext cx="1718695" cy="855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BRIEF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5FDD2D-1403-4140-A07D-6123D50F0DD6}"/>
              </a:ext>
            </a:extLst>
          </p:cNvPr>
          <p:cNvCxnSpPr>
            <a:cxnSpLocks/>
          </p:cNvCxnSpPr>
          <p:nvPr/>
        </p:nvCxnSpPr>
        <p:spPr>
          <a:xfrm>
            <a:off x="3764666" y="2720540"/>
            <a:ext cx="446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598B0D-921A-2A4C-AF33-AA9E5612B20C}"/>
              </a:ext>
            </a:extLst>
          </p:cNvPr>
          <p:cNvCxnSpPr>
            <a:cxnSpLocks/>
          </p:cNvCxnSpPr>
          <p:nvPr/>
        </p:nvCxnSpPr>
        <p:spPr>
          <a:xfrm>
            <a:off x="5744490" y="2717345"/>
            <a:ext cx="446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D249B3-2343-F448-9FE2-A22D1B077C4E}"/>
              </a:ext>
            </a:extLst>
          </p:cNvPr>
          <p:cNvSpPr txBox="1"/>
          <p:nvPr/>
        </p:nvSpPr>
        <p:spPr>
          <a:xfrm>
            <a:off x="2179311" y="3239812"/>
            <a:ext cx="1734941" cy="116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OBSERVASI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WAWANCARA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DOKUMENTASI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STUDI PUSTAKA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4399DE-AE91-B041-AA91-3868660FE688}"/>
              </a:ext>
            </a:extLst>
          </p:cNvPr>
          <p:cNvCxnSpPr>
            <a:cxnSpLocks/>
          </p:cNvCxnSpPr>
          <p:nvPr/>
        </p:nvCxnSpPr>
        <p:spPr>
          <a:xfrm>
            <a:off x="7704455" y="2719998"/>
            <a:ext cx="446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1B42FF-DCF6-6244-8325-7EA533279C37}"/>
              </a:ext>
            </a:extLst>
          </p:cNvPr>
          <p:cNvCxnSpPr>
            <a:cxnSpLocks/>
          </p:cNvCxnSpPr>
          <p:nvPr/>
        </p:nvCxnSpPr>
        <p:spPr>
          <a:xfrm>
            <a:off x="9596081" y="2717344"/>
            <a:ext cx="446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D2DA8F-F6B4-AB4D-9496-3727E0A1C713}"/>
              </a:ext>
            </a:extLst>
          </p:cNvPr>
          <p:cNvSpPr txBox="1"/>
          <p:nvPr/>
        </p:nvSpPr>
        <p:spPr>
          <a:xfrm>
            <a:off x="4185955" y="3298711"/>
            <a:ext cx="1734941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ANALISA ALAT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ANALISA LOKASI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ANALISA CREW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59535E-E72C-EF4A-9247-88CBC99A2556}"/>
              </a:ext>
            </a:extLst>
          </p:cNvPr>
          <p:cNvSpPr txBox="1"/>
          <p:nvPr/>
        </p:nvSpPr>
        <p:spPr>
          <a:xfrm>
            <a:off x="6096865" y="3291889"/>
            <a:ext cx="1734941" cy="144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PERENCANAAN PRODUKSI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PEMBUATAN IDE CERITA, SINOPSI DAN SKENARIO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D59D86-45F5-FF48-B8B2-EBA9E2E27619}"/>
              </a:ext>
            </a:extLst>
          </p:cNvPr>
          <p:cNvSpPr txBox="1"/>
          <p:nvPr/>
        </p:nvSpPr>
        <p:spPr>
          <a:xfrm>
            <a:off x="8101779" y="3291889"/>
            <a:ext cx="1734941" cy="116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VIDEO PRODUCTION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AUDIO PRODUCTION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9ED655-39D8-6741-82C0-C1E8BBABDD28}"/>
              </a:ext>
            </a:extLst>
          </p:cNvPr>
          <p:cNvSpPr txBox="1"/>
          <p:nvPr/>
        </p:nvSpPr>
        <p:spPr>
          <a:xfrm>
            <a:off x="10012689" y="3291889"/>
            <a:ext cx="1734941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EDITING VIDEO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EDITING AUDIO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RENDERING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179FAA1-DA46-FC97-957C-7AA9B89B2DCF}"/>
              </a:ext>
            </a:extLst>
          </p:cNvPr>
          <p:cNvSpPr/>
          <p:nvPr/>
        </p:nvSpPr>
        <p:spPr>
          <a:xfrm>
            <a:off x="2266528" y="2289611"/>
            <a:ext cx="1718695" cy="855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PENGUMPULAN DATA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B1E7F5A-40A4-EECE-81A4-F469CD61C911}"/>
              </a:ext>
            </a:extLst>
          </p:cNvPr>
          <p:cNvSpPr/>
          <p:nvPr/>
        </p:nvSpPr>
        <p:spPr>
          <a:xfrm>
            <a:off x="6217147" y="2273186"/>
            <a:ext cx="1718695" cy="855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PRA PRODUKSI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A6407AC-2C2E-8A53-1E89-7F705A3098CD}"/>
              </a:ext>
            </a:extLst>
          </p:cNvPr>
          <p:cNvSpPr/>
          <p:nvPr/>
        </p:nvSpPr>
        <p:spPr>
          <a:xfrm>
            <a:off x="4236662" y="2282430"/>
            <a:ext cx="1718695" cy="855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ANALISIS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B42F911-CCF7-996C-9213-497A9933A0E6}"/>
              </a:ext>
            </a:extLst>
          </p:cNvPr>
          <p:cNvSpPr/>
          <p:nvPr/>
        </p:nvSpPr>
        <p:spPr>
          <a:xfrm>
            <a:off x="8145148" y="2266101"/>
            <a:ext cx="1718695" cy="855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PRODUKSI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327E898-A981-F3D5-0C06-3D8284740EAC}"/>
              </a:ext>
            </a:extLst>
          </p:cNvPr>
          <p:cNvSpPr/>
          <p:nvPr/>
        </p:nvSpPr>
        <p:spPr>
          <a:xfrm>
            <a:off x="10073149" y="2266100"/>
            <a:ext cx="1718695" cy="855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PASCA PRODUKSI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9" grpId="0"/>
      <p:bldP spid="30" grpId="0"/>
      <p:bldP spid="31" grpId="0"/>
      <p:bldP spid="32" grpId="0"/>
      <p:bldP spid="3" grpId="0" animBg="1"/>
      <p:bldP spid="10" grpId="0" animBg="1"/>
      <p:bldP spid="9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418172"/>
            <a:ext cx="11471060" cy="104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000" dirty="0"/>
              <a:t>	</a:t>
            </a:r>
            <a:r>
              <a:rPr lang="en-ID" sz="2000" dirty="0" err="1"/>
              <a:t>Berikut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pengambilan</a:t>
            </a:r>
            <a:r>
              <a:rPr lang="en-ID" sz="2000" dirty="0"/>
              <a:t> </a:t>
            </a:r>
            <a:r>
              <a:rPr lang="en-ID" sz="2000" dirty="0" err="1"/>
              <a:t>gambar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pada </a:t>
            </a:r>
            <a:r>
              <a:rPr lang="en-ID" sz="2000" dirty="0" err="1"/>
              <a:t>tahap</a:t>
            </a:r>
            <a:r>
              <a:rPr lang="en-ID" sz="2000" dirty="0"/>
              <a:t> </a:t>
            </a:r>
            <a:r>
              <a:rPr lang="en-ID" sz="2000" dirty="0" err="1"/>
              <a:t>produksi</a:t>
            </a:r>
            <a:r>
              <a:rPr lang="en-ID" sz="2000" dirty="0"/>
              <a:t>:</a:t>
            </a: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3476EA5E-0CE6-C3F4-E2CD-6EE2402FE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1" y="2217148"/>
            <a:ext cx="2618860" cy="1473109"/>
          </a:xfrm>
          <a:prstGeom prst="rect">
            <a:avLst/>
          </a:prstGeo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id="{8D327657-D375-FBA1-154D-6F900EE07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36" y="2157641"/>
            <a:ext cx="2735807" cy="1538686"/>
          </a:xfrm>
          <a:prstGeom prst="rect">
            <a:avLst/>
          </a:prstGeom>
        </p:spPr>
      </p:pic>
      <p:pic>
        <p:nvPicPr>
          <p:cNvPr id="12" name="Gambar 11">
            <a:extLst>
              <a:ext uri="{FF2B5EF4-FFF2-40B4-BE49-F238E27FC236}">
                <a16:creationId xmlns:a16="http://schemas.microsoft.com/office/drawing/2014/main" id="{769E1507-0DD7-F6CC-1C8E-3110F3DB87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2" y="3922736"/>
            <a:ext cx="2634799" cy="1482074"/>
          </a:xfrm>
          <a:prstGeom prst="rect">
            <a:avLst/>
          </a:prstGeom>
        </p:spPr>
      </p:pic>
      <p:pic>
        <p:nvPicPr>
          <p:cNvPr id="13" name="Gambar 12">
            <a:extLst>
              <a:ext uri="{FF2B5EF4-FFF2-40B4-BE49-F238E27FC236}">
                <a16:creationId xmlns:a16="http://schemas.microsoft.com/office/drawing/2014/main" id="{3FE17CF2-0043-DB4B-A9C7-CBFC9CE83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8" y="3918857"/>
            <a:ext cx="2870790" cy="1552695"/>
          </a:xfrm>
          <a:prstGeom prst="rect">
            <a:avLst/>
          </a:prstGeom>
        </p:spPr>
      </p:pic>
      <p:pic>
        <p:nvPicPr>
          <p:cNvPr id="14" name="Gambar 13">
            <a:extLst>
              <a:ext uri="{FF2B5EF4-FFF2-40B4-BE49-F238E27FC236}">
                <a16:creationId xmlns:a16="http://schemas.microsoft.com/office/drawing/2014/main" id="{7B9A71DA-BBE0-AE81-C3DC-7DA02E6F7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91" y="3922736"/>
            <a:ext cx="2735080" cy="1538686"/>
          </a:xfrm>
          <a:prstGeom prst="rect">
            <a:avLst/>
          </a:prstGeom>
        </p:spPr>
      </p:pic>
      <p:pic>
        <p:nvPicPr>
          <p:cNvPr id="16" name="Gambar 15">
            <a:extLst>
              <a:ext uri="{FF2B5EF4-FFF2-40B4-BE49-F238E27FC236}">
                <a16:creationId xmlns:a16="http://schemas.microsoft.com/office/drawing/2014/main" id="{7416D97F-C283-D157-75B4-C8543D53A2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8" y="2164116"/>
            <a:ext cx="2870790" cy="15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9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418172"/>
            <a:ext cx="11471060" cy="201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300" dirty="0"/>
              <a:t>	Pada </a:t>
            </a:r>
            <a:r>
              <a:rPr lang="en-ID" sz="2300" dirty="0" err="1"/>
              <a:t>tahap</a:t>
            </a:r>
            <a:r>
              <a:rPr lang="en-ID" sz="2300" dirty="0"/>
              <a:t> </a:t>
            </a:r>
            <a:r>
              <a:rPr lang="en-ID" sz="2300" dirty="0" err="1"/>
              <a:t>pasca</a:t>
            </a:r>
            <a:r>
              <a:rPr lang="en-ID" sz="2300" dirty="0"/>
              <a:t> </a:t>
            </a:r>
            <a:r>
              <a:rPr lang="en-ID" sz="2300" dirty="0" err="1"/>
              <a:t>produksi</a:t>
            </a:r>
            <a:r>
              <a:rPr lang="en-ID" sz="2300" dirty="0"/>
              <a:t>, </a:t>
            </a:r>
            <a:r>
              <a:rPr lang="en-ID" sz="2300" dirty="0" err="1"/>
              <a:t>hasil</a:t>
            </a:r>
            <a:r>
              <a:rPr lang="en-ID" sz="2300" dirty="0"/>
              <a:t> </a:t>
            </a:r>
            <a:r>
              <a:rPr lang="en-ID" sz="2300" dirty="0" err="1"/>
              <a:t>dari</a:t>
            </a:r>
            <a:r>
              <a:rPr lang="en-ID" sz="2300" dirty="0"/>
              <a:t> footage video yang </a:t>
            </a:r>
            <a:r>
              <a:rPr lang="en-ID" sz="2300" dirty="0" err="1"/>
              <a:t>diambil</a:t>
            </a:r>
            <a:r>
              <a:rPr lang="en-ID" sz="2300" dirty="0"/>
              <a:t> pada </a:t>
            </a:r>
            <a:r>
              <a:rPr lang="en-ID" sz="2300" dirty="0" err="1"/>
              <a:t>saat</a:t>
            </a:r>
            <a:r>
              <a:rPr lang="en-ID" sz="2300" dirty="0"/>
              <a:t> </a:t>
            </a:r>
            <a:r>
              <a:rPr lang="en-ID" sz="2300" dirty="0" err="1"/>
              <a:t>tahap</a:t>
            </a:r>
            <a:r>
              <a:rPr lang="en-ID" sz="2300" dirty="0"/>
              <a:t> </a:t>
            </a:r>
            <a:r>
              <a:rPr lang="en-ID" sz="2300" dirty="0" err="1"/>
              <a:t>produksi</a:t>
            </a:r>
            <a:r>
              <a:rPr lang="en-ID" sz="2300" dirty="0"/>
              <a:t>, </a:t>
            </a:r>
            <a:r>
              <a:rPr lang="en-ID" sz="2300" dirty="0" err="1"/>
              <a:t>langkah</a:t>
            </a:r>
            <a:r>
              <a:rPr lang="en-ID" sz="2300" dirty="0"/>
              <a:t> </a:t>
            </a:r>
            <a:r>
              <a:rPr lang="en-ID" sz="2300" dirty="0" err="1"/>
              <a:t>selanjutnya</a:t>
            </a:r>
            <a:r>
              <a:rPr lang="en-ID" sz="2300" dirty="0"/>
              <a:t> </a:t>
            </a:r>
            <a:r>
              <a:rPr lang="en-ID" sz="2300" dirty="0" err="1"/>
              <a:t>akan</a:t>
            </a:r>
            <a:r>
              <a:rPr lang="en-ID" sz="2300" dirty="0"/>
              <a:t> </a:t>
            </a:r>
            <a:r>
              <a:rPr lang="en-ID" sz="2300" dirty="0" err="1"/>
              <a:t>melalui</a:t>
            </a:r>
            <a:r>
              <a:rPr lang="en-ID" sz="2300" dirty="0"/>
              <a:t> proses editing pada </a:t>
            </a:r>
            <a:r>
              <a:rPr lang="en-ID" sz="2300" dirty="0" err="1"/>
              <a:t>tahap</a:t>
            </a:r>
            <a:r>
              <a:rPr lang="en-ID" sz="2300" dirty="0"/>
              <a:t> </a:t>
            </a:r>
            <a:r>
              <a:rPr lang="en-ID" sz="2300" b="1" dirty="0" err="1"/>
              <a:t>pasca</a:t>
            </a:r>
            <a:r>
              <a:rPr lang="en-ID" sz="2300" b="1" dirty="0"/>
              <a:t> </a:t>
            </a:r>
            <a:r>
              <a:rPr lang="en-ID" sz="2300" b="1" dirty="0" err="1"/>
              <a:t>produksi</a:t>
            </a:r>
            <a:r>
              <a:rPr lang="en-ID" sz="2300" b="1" dirty="0"/>
              <a:t> yang </a:t>
            </a:r>
            <a:r>
              <a:rPr lang="en-ID" sz="2300" b="1" dirty="0" err="1"/>
              <a:t>meliputi</a:t>
            </a:r>
            <a:r>
              <a:rPr lang="en-ID" sz="2300" b="1" dirty="0"/>
              <a:t>, </a:t>
            </a:r>
            <a:r>
              <a:rPr lang="en-ID" sz="2300" b="1" dirty="0" err="1"/>
              <a:t>menyusun</a:t>
            </a:r>
            <a:r>
              <a:rPr lang="en-ID" sz="2300" b="1" dirty="0"/>
              <a:t> </a:t>
            </a:r>
            <a:r>
              <a:rPr lang="en-ID" sz="2300" b="1" dirty="0" err="1"/>
              <a:t>alur</a:t>
            </a:r>
            <a:r>
              <a:rPr lang="en-ID" sz="2300" b="1" dirty="0"/>
              <a:t> </a:t>
            </a:r>
            <a:r>
              <a:rPr lang="en-ID" sz="2300" b="1" dirty="0" err="1"/>
              <a:t>cerita</a:t>
            </a:r>
            <a:r>
              <a:rPr lang="en-ID" sz="2300" b="1" dirty="0"/>
              <a:t> </a:t>
            </a:r>
            <a:r>
              <a:rPr lang="en-ID" sz="2300" b="1" dirty="0" err="1"/>
              <a:t>sesuai</a:t>
            </a:r>
            <a:r>
              <a:rPr lang="en-ID" sz="2300" b="1" dirty="0"/>
              <a:t> </a:t>
            </a:r>
            <a:r>
              <a:rPr lang="en-ID" sz="2300" b="1" dirty="0" err="1"/>
              <a:t>naskah</a:t>
            </a:r>
            <a:r>
              <a:rPr lang="en-ID" sz="2300" b="1" dirty="0"/>
              <a:t> yang </a:t>
            </a:r>
            <a:r>
              <a:rPr lang="en-ID" sz="2300" b="1" dirty="0" err="1"/>
              <a:t>telah</a:t>
            </a:r>
            <a:r>
              <a:rPr lang="en-ID" sz="2300" b="1" dirty="0"/>
              <a:t> </a:t>
            </a:r>
            <a:r>
              <a:rPr lang="en-ID" sz="2300" b="1" dirty="0" err="1"/>
              <a:t>dibuat</a:t>
            </a:r>
            <a:r>
              <a:rPr lang="en-ID" sz="2300" dirty="0"/>
              <a:t>, editing audio, dan juga proses rendering </a:t>
            </a:r>
            <a:r>
              <a:rPr lang="en-ID" sz="2300" dirty="0" err="1"/>
              <a:t>untuk</a:t>
            </a:r>
            <a:r>
              <a:rPr lang="en-ID" sz="2300" dirty="0"/>
              <a:t> </a:t>
            </a:r>
            <a:r>
              <a:rPr lang="en-ID" sz="2300" dirty="0" err="1"/>
              <a:t>langkah</a:t>
            </a:r>
            <a:r>
              <a:rPr lang="en-ID" sz="2300" dirty="0"/>
              <a:t> </a:t>
            </a:r>
            <a:r>
              <a:rPr lang="en-ID" sz="2300" dirty="0" err="1"/>
              <a:t>terakhir</a:t>
            </a:r>
            <a:r>
              <a:rPr lang="en-ID" sz="23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55BCE-333C-6E41-BC85-AEF9B2C08268}"/>
              </a:ext>
            </a:extLst>
          </p:cNvPr>
          <p:cNvSpPr txBox="1"/>
          <p:nvPr/>
        </p:nvSpPr>
        <p:spPr>
          <a:xfrm>
            <a:off x="839852" y="5424758"/>
            <a:ext cx="2981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a. Proses Editing pada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pasca</a:t>
            </a:r>
            <a:r>
              <a:rPr lang="en-US" sz="1100" dirty="0"/>
              <a:t> </a:t>
            </a:r>
            <a:r>
              <a:rPr lang="en-US" sz="1100" dirty="0" err="1"/>
              <a:t>produksi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35370-4EA1-CC47-859C-4F0FAECD965D}"/>
              </a:ext>
            </a:extLst>
          </p:cNvPr>
          <p:cNvSpPr txBox="1"/>
          <p:nvPr/>
        </p:nvSpPr>
        <p:spPr>
          <a:xfrm>
            <a:off x="4217590" y="5425864"/>
            <a:ext cx="2957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b. Proses Mixing pada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pasca</a:t>
            </a:r>
            <a:r>
              <a:rPr lang="en-US" sz="1100" dirty="0"/>
              <a:t> </a:t>
            </a:r>
            <a:r>
              <a:rPr lang="en-US" sz="1100" dirty="0" err="1"/>
              <a:t>produksi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4A72FF-D4B7-F648-A8FF-B2960D4BB395}"/>
              </a:ext>
            </a:extLst>
          </p:cNvPr>
          <p:cNvSpPr txBox="1"/>
          <p:nvPr/>
        </p:nvSpPr>
        <p:spPr>
          <a:xfrm>
            <a:off x="7735954" y="5425864"/>
            <a:ext cx="3193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c. Proses Rendering pada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pasca</a:t>
            </a:r>
            <a:r>
              <a:rPr lang="en-US" sz="1100" dirty="0"/>
              <a:t> </a:t>
            </a:r>
            <a:r>
              <a:rPr lang="en-US" sz="1100" dirty="0" err="1"/>
              <a:t>produksi</a:t>
            </a:r>
            <a:endParaRPr lang="en-US" sz="1100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E1ED82C2-D14D-3087-9DB7-40A817AD4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3" y="3493960"/>
            <a:ext cx="2993746" cy="1684197"/>
          </a:xfrm>
          <a:prstGeom prst="rect">
            <a:avLst/>
          </a:prstGeom>
        </p:spPr>
      </p:pic>
      <p:pic>
        <p:nvPicPr>
          <p:cNvPr id="4" name="Gambar 3">
            <a:extLst>
              <a:ext uri="{FF2B5EF4-FFF2-40B4-BE49-F238E27FC236}">
                <a16:creationId xmlns:a16="http://schemas.microsoft.com/office/drawing/2014/main" id="{A7AA390F-940A-8F14-CFD1-FC1A1AAB1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89" y="3514255"/>
            <a:ext cx="2957861" cy="1663902"/>
          </a:xfrm>
          <a:prstGeom prst="rect">
            <a:avLst/>
          </a:prstGeom>
        </p:spPr>
      </p:pic>
      <p:pic>
        <p:nvPicPr>
          <p:cNvPr id="5" name="Gambar 4">
            <a:extLst>
              <a:ext uri="{FF2B5EF4-FFF2-40B4-BE49-F238E27FC236}">
                <a16:creationId xmlns:a16="http://schemas.microsoft.com/office/drawing/2014/main" id="{B54BF5E1-58A9-ADD8-A065-93DAF7FA1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832" y="3514255"/>
            <a:ext cx="2993746" cy="16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7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-16329" y="1567243"/>
            <a:ext cx="11427144" cy="385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   Film </a:t>
            </a:r>
            <a:r>
              <a:rPr lang="en-ID" sz="2400" dirty="0" err="1"/>
              <a:t>Dokumenter</a:t>
            </a:r>
            <a:r>
              <a:rPr lang="en-ID" sz="2400" dirty="0"/>
              <a:t> </a:t>
            </a:r>
            <a:r>
              <a:rPr lang="en-ID" sz="2400" dirty="0" err="1"/>
              <a:t>Warisan</a:t>
            </a:r>
            <a:r>
              <a:rPr lang="en-ID" sz="2400" dirty="0"/>
              <a:t> </a:t>
            </a:r>
            <a:r>
              <a:rPr lang="en-ID" sz="2400" dirty="0" err="1"/>
              <a:t>Majapahit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b="1" dirty="0"/>
              <a:t>film </a:t>
            </a:r>
            <a:r>
              <a:rPr lang="en-ID" sz="2400" b="1" dirty="0" err="1"/>
              <a:t>dokumenter</a:t>
            </a:r>
            <a:r>
              <a:rPr lang="en-ID" sz="2400" b="1" dirty="0"/>
              <a:t> yang </a:t>
            </a:r>
            <a:r>
              <a:rPr lang="en-ID" sz="2400" b="1" dirty="0" err="1"/>
              <a:t>bersifat</a:t>
            </a:r>
            <a:r>
              <a:rPr lang="en-ID" sz="2400" b="1" dirty="0"/>
              <a:t> observational mode,</a:t>
            </a:r>
            <a:r>
              <a:rPr lang="en-ID" sz="2400" dirty="0"/>
              <a:t> yang </a:t>
            </a:r>
            <a:r>
              <a:rPr lang="en-ID" sz="2400" dirty="0" err="1"/>
              <a:t>dimana</a:t>
            </a:r>
            <a:r>
              <a:rPr lang="en-ID" sz="2400" dirty="0"/>
              <a:t> di </a:t>
            </a:r>
            <a:r>
              <a:rPr lang="en-ID" sz="2400" dirty="0" err="1"/>
              <a:t>dalam</a:t>
            </a:r>
            <a:r>
              <a:rPr lang="en-ID" sz="2400" dirty="0"/>
              <a:t> film </a:t>
            </a:r>
            <a:r>
              <a:rPr lang="en-ID" sz="2400" dirty="0" err="1"/>
              <a:t>dokumenter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menekankan</a:t>
            </a:r>
            <a:r>
              <a:rPr lang="en-ID" sz="2400" dirty="0"/>
              <a:t> pada </a:t>
            </a:r>
            <a:r>
              <a:rPr lang="en-ID" sz="2400" dirty="0" err="1"/>
              <a:t>aspek</a:t>
            </a:r>
            <a:r>
              <a:rPr lang="en-ID" sz="2400" b="1" dirty="0"/>
              <a:t> </a:t>
            </a:r>
            <a:r>
              <a:rPr lang="en-ID" sz="2400" b="1" dirty="0" err="1"/>
              <a:t>pengamatan</a:t>
            </a:r>
            <a:r>
              <a:rPr lang="en-ID" sz="2400" b="1" dirty="0"/>
              <a:t> dan </a:t>
            </a:r>
            <a:r>
              <a:rPr lang="en-ID" sz="2400" b="1" dirty="0" err="1"/>
              <a:t>penciptaan</a:t>
            </a:r>
            <a:r>
              <a:rPr lang="en-ID" sz="2400" b="1" dirty="0"/>
              <a:t> pada </a:t>
            </a:r>
            <a:r>
              <a:rPr lang="en-ID" sz="2400" b="1" dirty="0" err="1"/>
              <a:t>gambar</a:t>
            </a:r>
            <a:r>
              <a:rPr lang="en-ID" sz="2400" b="1" dirty="0"/>
              <a:t> </a:t>
            </a:r>
            <a:r>
              <a:rPr lang="en-ID" sz="2400" b="1" dirty="0" err="1"/>
              <a:t>secara</a:t>
            </a:r>
            <a:r>
              <a:rPr lang="en-ID" sz="2400" b="1" dirty="0"/>
              <a:t> </a:t>
            </a:r>
            <a:r>
              <a:rPr lang="en-ID" sz="2400" b="1" dirty="0" err="1"/>
              <a:t>objektif</a:t>
            </a:r>
            <a:r>
              <a:rPr lang="en-ID" sz="2400" b="1" dirty="0"/>
              <a:t> </a:t>
            </a:r>
            <a:r>
              <a:rPr lang="en-ID" sz="2400" b="1" dirty="0" err="1"/>
              <a:t>tentang</a:t>
            </a:r>
            <a:r>
              <a:rPr lang="en-ID" sz="2400" b="1" dirty="0"/>
              <a:t> </a:t>
            </a:r>
            <a:r>
              <a:rPr lang="en-ID" sz="2400" b="1" dirty="0" err="1"/>
              <a:t>kenyataan</a:t>
            </a:r>
            <a:r>
              <a:rPr lang="en-ID" sz="2400" b="1" dirty="0"/>
              <a:t> </a:t>
            </a:r>
            <a:r>
              <a:rPr lang="en-ID" sz="2400" dirty="0"/>
              <a:t>yang </a:t>
            </a:r>
            <a:r>
              <a:rPr lang="en-ID" sz="2400" dirty="0" err="1"/>
              <a:t>dihadapi</a:t>
            </a:r>
            <a:r>
              <a:rPr lang="en-ID" sz="2400" dirty="0"/>
              <a:t> film.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jenis</a:t>
            </a:r>
            <a:r>
              <a:rPr lang="en-ID" sz="2400" dirty="0"/>
              <a:t> observational, </a:t>
            </a:r>
            <a:r>
              <a:rPr lang="en-ID" sz="2400" dirty="0" err="1"/>
              <a:t>pembuat</a:t>
            </a:r>
            <a:r>
              <a:rPr lang="en-ID" sz="2400" dirty="0"/>
              <a:t> film </a:t>
            </a:r>
            <a:r>
              <a:rPr lang="en-ID" sz="2400" dirty="0" err="1"/>
              <a:t>berusaha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terlibat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penetrasi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</a:t>
            </a:r>
            <a:r>
              <a:rPr lang="en-ID" sz="2400" dirty="0" err="1"/>
              <a:t>apa</a:t>
            </a:r>
            <a:r>
              <a:rPr lang="en-ID" sz="2400" dirty="0"/>
              <a:t> yang </a:t>
            </a:r>
            <a:r>
              <a:rPr lang="en-ID" sz="2400" dirty="0" err="1"/>
              <a:t>terjadi</a:t>
            </a:r>
            <a:r>
              <a:rPr lang="en-ID" sz="2400" dirty="0"/>
              <a:t> di </a:t>
            </a:r>
            <a:r>
              <a:rPr lang="en-ID" sz="2400" dirty="0" err="1"/>
              <a:t>belakang</a:t>
            </a:r>
            <a:r>
              <a:rPr lang="en-ID" sz="2400" dirty="0"/>
              <a:t> </a:t>
            </a:r>
            <a:r>
              <a:rPr lang="en-ID" sz="2400" dirty="0" err="1"/>
              <a:t>layar</a:t>
            </a:r>
            <a:r>
              <a:rPr lang="en-ID" sz="2400" dirty="0"/>
              <a:t>,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b="1" dirty="0" err="1"/>
              <a:t>audiens</a:t>
            </a:r>
            <a:r>
              <a:rPr lang="en-ID" sz="2400" b="1" dirty="0"/>
              <a:t> </a:t>
            </a:r>
            <a:r>
              <a:rPr lang="en-ID" sz="2400" b="1" dirty="0" err="1"/>
              <a:t>bisa</a:t>
            </a:r>
            <a:r>
              <a:rPr lang="en-ID" sz="2400" b="1" dirty="0"/>
              <a:t> </a:t>
            </a:r>
            <a:r>
              <a:rPr lang="en-ID" sz="2400" b="1" dirty="0" err="1"/>
              <a:t>merasakan</a:t>
            </a:r>
            <a:r>
              <a:rPr lang="en-ID" sz="2400" b="1" dirty="0"/>
              <a:t> </a:t>
            </a:r>
            <a:r>
              <a:rPr lang="en-ID" sz="2400" b="1" dirty="0" err="1"/>
              <a:t>pengalaman</a:t>
            </a:r>
            <a:r>
              <a:rPr lang="en-ID" sz="2400" b="1" dirty="0"/>
              <a:t> </a:t>
            </a:r>
            <a:r>
              <a:rPr lang="en-ID" sz="2400" b="1" dirty="0" err="1"/>
              <a:t>menonton</a:t>
            </a:r>
            <a:r>
              <a:rPr lang="en-ID" sz="2400" b="1" dirty="0"/>
              <a:t> </a:t>
            </a:r>
            <a:r>
              <a:rPr lang="en-ID" sz="2400" b="1" dirty="0" err="1"/>
              <a:t>secara</a:t>
            </a:r>
            <a:r>
              <a:rPr lang="en-ID" sz="2400" b="1" dirty="0"/>
              <a:t> </a:t>
            </a:r>
            <a:r>
              <a:rPr lang="en-ID" sz="2400" b="1" dirty="0" err="1"/>
              <a:t>absah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677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722</Words>
  <Application>Microsoft Office PowerPoint</Application>
  <PresentationFormat>Layar Lebar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Exo</vt:lpstr>
      <vt:lpstr>Arial</vt:lpstr>
      <vt:lpstr>Office Theme</vt:lpstr>
      <vt:lpstr>Representasi Warisan Budaya Cor Kuningan di Kampung Majapahit melalui Film “Warisan Majapahit”</vt:lpstr>
      <vt:lpstr>Pendahuluan</vt:lpstr>
      <vt:lpstr>Pendahuluan</vt:lpstr>
      <vt:lpstr>Sinopsis Film</vt:lpstr>
      <vt:lpstr>Metode Perancangan</vt:lpstr>
      <vt:lpstr>Alur Penyusunan</vt:lpstr>
      <vt:lpstr>Hasil</vt:lpstr>
      <vt:lpstr>Hasil</vt:lpstr>
      <vt:lpstr>Pembahasan</vt:lpstr>
      <vt:lpstr>Kesimpulan</vt:lpstr>
      <vt:lpstr>Referensi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Dokumenter Wayang Sarip (Film Dokumenter Tentang Pelestarian Seni Wayang Jekdong)</dc:title>
  <dc:creator>Umsida</dc:creator>
  <cp:lastModifiedBy>Creator Ikom Umsida</cp:lastModifiedBy>
  <cp:revision>2</cp:revision>
  <dcterms:created xsi:type="dcterms:W3CDTF">2020-02-15T07:43:00Z</dcterms:created>
  <dcterms:modified xsi:type="dcterms:W3CDTF">2023-06-15T16:38:20Z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