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66" r:id="rId4"/>
    <p:sldId id="259" r:id="rId5"/>
    <p:sldId id="260" r:id="rId6"/>
    <p:sldId id="261" r:id="rId7"/>
    <p:sldId id="262" r:id="rId8"/>
    <p:sldId id="263" r:id="rId9"/>
    <p:sldId id="264" r:id="rId10"/>
    <p:sldId id="267" r:id="rId11"/>
    <p:sldId id="268" r:id="rId12"/>
    <p:sldId id="269" r:id="rId13"/>
    <p:sldId id="270" r:id="rId14"/>
    <p:sldId id="265" r:id="rId15"/>
  </p:sldIdLst>
  <p:sldSz cx="12192000" cy="6858000"/>
  <p:notesSz cx="9144000" cy="6858000"/>
  <p:embeddedFontLst>
    <p:embeddedFont>
      <p:font typeface="Calibri" panose="020F0502020204030204" pitchFamily="34" charset="0"/>
      <p:regular r:id="rId17"/>
      <p:bold r:id="rId18"/>
      <p:italic r:id="rId19"/>
      <p:boldItalic r:id="rId20"/>
    </p:embeddedFont>
    <p:embeddedFont>
      <p:font typeface="Cambria" panose="02040503050406030204" pitchFamily="18"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Exo"/>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9D666-3DB1-45B4-913B-0099AE8088D7}"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id-ID"/>
        </a:p>
      </dgm:t>
    </dgm:pt>
    <dgm:pt modelId="{854E31E0-C15B-4242-B6F0-0EAC4860CCBB}">
      <dgm:prSet phldrT="[Text]" custT="1">
        <dgm:style>
          <a:lnRef idx="1">
            <a:schemeClr val="accent5"/>
          </a:lnRef>
          <a:fillRef idx="2">
            <a:schemeClr val="accent5"/>
          </a:fillRef>
          <a:effectRef idx="1">
            <a:schemeClr val="accent5"/>
          </a:effectRef>
          <a:fontRef idx="minor">
            <a:schemeClr val="dk1"/>
          </a:fontRef>
        </dgm:style>
      </dgm:prSet>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ID" sz="1400" dirty="0"/>
            <a:t>Para orang </a:t>
          </a:r>
          <a:r>
            <a:rPr lang="en-ID" sz="1400" dirty="0" err="1"/>
            <a:t>tua</a:t>
          </a:r>
          <a:r>
            <a:rPr lang="en-ID" sz="1400" dirty="0"/>
            <a:t> juga </a:t>
          </a:r>
          <a:r>
            <a:rPr lang="en-ID" sz="1400" dirty="0" err="1"/>
            <a:t>berharap</a:t>
          </a:r>
          <a:r>
            <a:rPr lang="en-ID" sz="1400" dirty="0"/>
            <a:t> </a:t>
          </a:r>
          <a:r>
            <a:rPr lang="en-ID" sz="1400" dirty="0" err="1"/>
            <a:t>anaknya</a:t>
          </a:r>
          <a:r>
            <a:rPr lang="en-ID" sz="1400" dirty="0"/>
            <a:t> </a:t>
          </a:r>
          <a:r>
            <a:rPr lang="en-ID" sz="1400" dirty="0" err="1"/>
            <a:t>tumbuh</a:t>
          </a:r>
          <a:r>
            <a:rPr lang="en-ID" sz="1400" dirty="0"/>
            <a:t> dan </a:t>
          </a:r>
          <a:r>
            <a:rPr lang="en-ID" sz="1400" dirty="0" err="1"/>
            <a:t>berkembang</a:t>
          </a:r>
          <a:r>
            <a:rPr lang="en-ID" sz="1400" dirty="0"/>
            <a:t> </a:t>
          </a:r>
          <a:r>
            <a:rPr lang="en-ID" sz="1400" dirty="0" err="1"/>
            <a:t>dengan</a:t>
          </a:r>
          <a:r>
            <a:rPr lang="en-ID" sz="1400" dirty="0"/>
            <a:t> </a:t>
          </a:r>
          <a:r>
            <a:rPr lang="en-ID" sz="1400" dirty="0" err="1"/>
            <a:t>baik</a:t>
          </a:r>
          <a:r>
            <a:rPr lang="en-ID" sz="1400" dirty="0"/>
            <a:t>. </a:t>
          </a:r>
          <a:r>
            <a:rPr lang="en-ID" sz="1400" dirty="0" err="1"/>
            <a:t>Padahal</a:t>
          </a:r>
          <a:r>
            <a:rPr lang="en-ID" sz="1400" dirty="0"/>
            <a:t>, proses </a:t>
          </a:r>
          <a:r>
            <a:rPr lang="en-ID" sz="1400" dirty="0" err="1"/>
            <a:t>tumbuh</a:t>
          </a:r>
          <a:r>
            <a:rPr lang="en-ID" sz="1400" dirty="0"/>
            <a:t> </a:t>
          </a:r>
          <a:r>
            <a:rPr lang="en-ID" sz="1400" dirty="0" err="1"/>
            <a:t>kembang</a:t>
          </a:r>
          <a:r>
            <a:rPr lang="en-ID" sz="1400" dirty="0"/>
            <a:t> </a:t>
          </a:r>
          <a:r>
            <a:rPr lang="en-ID" sz="1400" dirty="0" err="1"/>
            <a:t>anak</a:t>
          </a:r>
          <a:r>
            <a:rPr lang="en-ID" sz="1400" dirty="0"/>
            <a:t> </a:t>
          </a:r>
          <a:r>
            <a:rPr lang="en-ID" sz="1400" dirty="0" err="1"/>
            <a:t>tidak</a:t>
          </a:r>
          <a:r>
            <a:rPr lang="en-ID" sz="1400" dirty="0"/>
            <a:t> </a:t>
          </a:r>
          <a:r>
            <a:rPr lang="en-ID" sz="1400" dirty="0" err="1"/>
            <a:t>selalu</a:t>
          </a:r>
          <a:r>
            <a:rPr lang="en-ID" sz="1400" dirty="0"/>
            <a:t> </a:t>
          </a:r>
          <a:r>
            <a:rPr lang="en-ID" sz="1400" dirty="0" err="1"/>
            <a:t>selaras</a:t>
          </a:r>
          <a:r>
            <a:rPr lang="en-ID" sz="1400" dirty="0"/>
            <a:t> </a:t>
          </a:r>
          <a:r>
            <a:rPr lang="en-ID" sz="1400" dirty="0" err="1"/>
            <a:t>dengan</a:t>
          </a:r>
          <a:r>
            <a:rPr lang="en-ID" sz="1400" dirty="0"/>
            <a:t> yang </a:t>
          </a:r>
          <a:r>
            <a:rPr lang="en-ID" sz="1400" dirty="0" err="1"/>
            <a:t>diharapkan</a:t>
          </a:r>
          <a:r>
            <a:rPr lang="en-ID" sz="1400" dirty="0"/>
            <a:t> orang </a:t>
          </a:r>
          <a:r>
            <a:rPr lang="en-ID" sz="1400" dirty="0" err="1"/>
            <a:t>tua</a:t>
          </a:r>
          <a:r>
            <a:rPr lang="en-ID" sz="1400" dirty="0"/>
            <a:t>. </a:t>
          </a:r>
          <a:r>
            <a:rPr lang="en-ID" sz="1400" dirty="0" err="1"/>
            <a:t>Dalam</a:t>
          </a:r>
          <a:r>
            <a:rPr lang="en-ID" sz="1400" dirty="0"/>
            <a:t> </a:t>
          </a:r>
          <a:r>
            <a:rPr lang="en-ID" sz="1400" dirty="0" err="1"/>
            <a:t>beberapa</a:t>
          </a:r>
          <a:r>
            <a:rPr lang="en-ID" sz="1400" dirty="0"/>
            <a:t> </a:t>
          </a:r>
          <a:r>
            <a:rPr lang="en-ID" sz="1400" dirty="0" err="1"/>
            <a:t>kasus</a:t>
          </a:r>
          <a:r>
            <a:rPr lang="en-ID" sz="1400" dirty="0"/>
            <a:t>, orang </a:t>
          </a:r>
          <a:r>
            <a:rPr lang="en-ID" sz="1400" dirty="0" err="1"/>
            <a:t>tua</a:t>
          </a:r>
          <a:r>
            <a:rPr lang="en-ID" sz="1400" dirty="0"/>
            <a:t> </a:t>
          </a:r>
          <a:r>
            <a:rPr lang="en-ID" sz="1400" dirty="0" err="1"/>
            <a:t>harus</a:t>
          </a:r>
          <a:r>
            <a:rPr lang="en-ID" sz="1400" dirty="0"/>
            <a:t> </a:t>
          </a:r>
          <a:r>
            <a:rPr lang="en-ID" sz="1400" dirty="0" err="1"/>
            <a:t>menerima</a:t>
          </a:r>
          <a:r>
            <a:rPr lang="en-ID" sz="1400" dirty="0"/>
            <a:t> </a:t>
          </a:r>
          <a:r>
            <a:rPr lang="en-ID" sz="1400" dirty="0" err="1"/>
            <a:t>fakta</a:t>
          </a:r>
          <a:r>
            <a:rPr lang="en-ID" sz="1400" dirty="0"/>
            <a:t> </a:t>
          </a:r>
          <a:r>
            <a:rPr lang="en-ID" sz="1400" dirty="0" err="1"/>
            <a:t>bahwa</a:t>
          </a:r>
          <a:r>
            <a:rPr lang="en-ID" sz="1400" dirty="0"/>
            <a:t> </a:t>
          </a:r>
          <a:r>
            <a:rPr lang="en-ID" sz="1400" dirty="0" err="1"/>
            <a:t>bayi</a:t>
          </a:r>
          <a:r>
            <a:rPr lang="en-ID" sz="1400" dirty="0"/>
            <a:t> yang </a:t>
          </a:r>
          <a:r>
            <a:rPr lang="en-ID" sz="1400" dirty="0" err="1"/>
            <a:t>lahir</a:t>
          </a:r>
          <a:r>
            <a:rPr lang="en-ID" sz="1400" dirty="0"/>
            <a:t> </a:t>
          </a:r>
          <a:r>
            <a:rPr lang="en-ID" sz="1400" dirty="0" err="1"/>
            <a:t>memiliki</a:t>
          </a:r>
          <a:r>
            <a:rPr lang="en-ID" sz="1400" dirty="0"/>
            <a:t> </a:t>
          </a:r>
          <a:r>
            <a:rPr lang="en-ID" sz="1400" dirty="0" err="1"/>
            <a:t>gangguan</a:t>
          </a:r>
          <a:r>
            <a:rPr lang="en-ID" sz="1400" dirty="0"/>
            <a:t>.  </a:t>
          </a:r>
          <a:r>
            <a:rPr lang="en-ID" sz="1400" dirty="0" err="1"/>
            <a:t>Berbagai</a:t>
          </a:r>
          <a:r>
            <a:rPr lang="en-ID" sz="1400" dirty="0"/>
            <a:t> </a:t>
          </a:r>
          <a:r>
            <a:rPr lang="en-ID" sz="1400" dirty="0" err="1"/>
            <a:t>kebertasan</a:t>
          </a:r>
          <a:r>
            <a:rPr lang="en-ID" sz="1400" dirty="0"/>
            <a:t> </a:t>
          </a:r>
          <a:r>
            <a:rPr lang="en-ID" sz="1400" dirty="0" err="1"/>
            <a:t>berupa</a:t>
          </a:r>
          <a:r>
            <a:rPr lang="en-ID" sz="1400" dirty="0"/>
            <a:t> </a:t>
          </a:r>
          <a:r>
            <a:rPr lang="en-ID" sz="1400" dirty="0" err="1"/>
            <a:t>kemampuan</a:t>
          </a:r>
          <a:r>
            <a:rPr lang="en-ID" sz="1400" dirty="0"/>
            <a:t> </a:t>
          </a:r>
          <a:r>
            <a:rPr lang="en-ID" sz="1400" dirty="0" err="1"/>
            <a:t>komunikasi</a:t>
          </a:r>
          <a:r>
            <a:rPr lang="en-ID" sz="1400" dirty="0"/>
            <a:t>, </a:t>
          </a:r>
          <a:r>
            <a:rPr lang="en-ID" sz="1400" dirty="0" err="1"/>
            <a:t>perilaku</a:t>
          </a:r>
          <a:r>
            <a:rPr lang="en-ID" sz="1400" dirty="0"/>
            <a:t>, dan </a:t>
          </a:r>
          <a:r>
            <a:rPr lang="en-ID" sz="1400" dirty="0" err="1"/>
            <a:t>interaksi</a:t>
          </a:r>
          <a:r>
            <a:rPr lang="en-ID" sz="1400" dirty="0"/>
            <a:t> social </a:t>
          </a:r>
          <a:r>
            <a:rPr lang="en-ID" sz="1400" dirty="0" err="1"/>
            <a:t>akan</a:t>
          </a:r>
          <a:r>
            <a:rPr lang="en-ID" sz="1400" dirty="0"/>
            <a:t> </a:t>
          </a:r>
          <a:r>
            <a:rPr lang="en-ID" sz="1400" dirty="0" err="1"/>
            <a:t>muncul</a:t>
          </a:r>
          <a:r>
            <a:rPr lang="en-ID" sz="1400" dirty="0"/>
            <a:t> </a:t>
          </a:r>
          <a:r>
            <a:rPr lang="en-ID" sz="1400" dirty="0" err="1"/>
            <a:t>bersamaan</a:t>
          </a:r>
          <a:r>
            <a:rPr lang="en-ID" sz="1400" dirty="0"/>
            <a:t> </a:t>
          </a:r>
          <a:r>
            <a:rPr lang="en-ID" sz="1400" dirty="0" err="1"/>
            <a:t>dengan</a:t>
          </a:r>
          <a:r>
            <a:rPr lang="en-ID" sz="1400" dirty="0"/>
            <a:t> </a:t>
          </a:r>
          <a:r>
            <a:rPr lang="en-ID" sz="1400" dirty="0" err="1"/>
            <a:t>adanya</a:t>
          </a:r>
          <a:r>
            <a:rPr lang="en-ID" sz="1400" dirty="0"/>
            <a:t> </a:t>
          </a:r>
          <a:r>
            <a:rPr lang="en-ID" sz="1400" dirty="0" err="1"/>
            <a:t>gangguan</a:t>
          </a:r>
          <a:r>
            <a:rPr lang="en-ID" sz="1400" dirty="0"/>
            <a:t> yang </a:t>
          </a:r>
          <a:r>
            <a:rPr lang="en-ID" sz="1400" dirty="0" err="1"/>
            <a:t>dimiliki</a:t>
          </a:r>
          <a:r>
            <a:rPr lang="en-ID" sz="1400" dirty="0"/>
            <a:t> </a:t>
          </a:r>
          <a:r>
            <a:rPr lang="en-ID" sz="1400" dirty="0" err="1"/>
            <a:t>anak</a:t>
          </a:r>
          <a:r>
            <a:rPr lang="en-ID" sz="1400" dirty="0"/>
            <a:t>. </a:t>
          </a:r>
          <a:r>
            <a:rPr lang="en-ID" sz="1400" dirty="0" err="1"/>
            <a:t>Autisme</a:t>
          </a:r>
          <a:r>
            <a:rPr lang="en-ID" sz="1400" dirty="0"/>
            <a:t> </a:t>
          </a:r>
          <a:r>
            <a:rPr lang="en-ID" sz="1400" dirty="0" err="1"/>
            <a:t>adalah</a:t>
          </a:r>
          <a:r>
            <a:rPr lang="en-ID" sz="1400" dirty="0"/>
            <a:t> salah </a:t>
          </a:r>
          <a:r>
            <a:rPr lang="en-ID" sz="1400" dirty="0" err="1"/>
            <a:t>satu</a:t>
          </a:r>
          <a:r>
            <a:rPr lang="en-ID" sz="1400" dirty="0"/>
            <a:t> </a:t>
          </a:r>
          <a:r>
            <a:rPr lang="en-ID" sz="1400" dirty="0" err="1"/>
            <a:t>gangguan</a:t>
          </a:r>
          <a:r>
            <a:rPr lang="en-ID" sz="1400" dirty="0"/>
            <a:t> yang </a:t>
          </a:r>
          <a:r>
            <a:rPr lang="en-ID" sz="1400" dirty="0" err="1"/>
            <a:t>dimiliki</a:t>
          </a:r>
          <a:r>
            <a:rPr lang="en-ID" sz="1400" dirty="0"/>
            <a:t> oleh </a:t>
          </a:r>
          <a:r>
            <a:rPr lang="en-ID" sz="1400" dirty="0" err="1"/>
            <a:t>beberapa</a:t>
          </a:r>
          <a:r>
            <a:rPr lang="en-ID" sz="1400" dirty="0"/>
            <a:t> </a:t>
          </a:r>
          <a:r>
            <a:rPr lang="en-ID" sz="1400" dirty="0" err="1"/>
            <a:t>anak</a:t>
          </a:r>
          <a:r>
            <a:rPr lang="en-ID" sz="1400" dirty="0"/>
            <a:t> yang </a:t>
          </a:r>
          <a:r>
            <a:rPr lang="en-ID" sz="1400" dirty="0" err="1"/>
            <a:t>kurang</a:t>
          </a:r>
          <a:r>
            <a:rPr lang="en-ID" sz="1400" dirty="0"/>
            <a:t> </a:t>
          </a:r>
          <a:r>
            <a:rPr lang="en-ID" sz="1400" dirty="0" err="1"/>
            <a:t>beruntung</a:t>
          </a:r>
          <a:r>
            <a:rPr lang="en-ID" sz="1400" dirty="0"/>
            <a:t>. </a:t>
          </a:r>
          <a:r>
            <a:rPr lang="en-ID" sz="1400" dirty="0" err="1"/>
            <a:t>Autisme</a:t>
          </a:r>
          <a:r>
            <a:rPr lang="en-ID" sz="1400" dirty="0"/>
            <a:t> </a:t>
          </a:r>
          <a:r>
            <a:rPr lang="en-ID" sz="1400" dirty="0" err="1"/>
            <a:t>terdiri</a:t>
          </a:r>
          <a:r>
            <a:rPr lang="en-ID" sz="1400" dirty="0"/>
            <a:t> </a:t>
          </a:r>
          <a:r>
            <a:rPr lang="en-ID" sz="1400" dirty="0" err="1"/>
            <a:t>dari</a:t>
          </a:r>
          <a:r>
            <a:rPr lang="en-ID" sz="1400" dirty="0"/>
            <a:t> 2 kata, </a:t>
          </a:r>
          <a:r>
            <a:rPr lang="en-ID" sz="1400" dirty="0" err="1"/>
            <a:t>yaitu</a:t>
          </a:r>
          <a:r>
            <a:rPr lang="en-ID" sz="1400" dirty="0"/>
            <a:t> </a:t>
          </a:r>
          <a:r>
            <a:rPr lang="en-ID" sz="1400" i="1" dirty="0"/>
            <a:t>auto</a:t>
          </a:r>
          <a:r>
            <a:rPr lang="en-ID" sz="1400" dirty="0"/>
            <a:t> yang </a:t>
          </a:r>
          <a:r>
            <a:rPr lang="en-ID" sz="1400" dirty="0" err="1"/>
            <a:t>berarti</a:t>
          </a:r>
          <a:r>
            <a:rPr lang="en-ID" sz="1400" dirty="0"/>
            <a:t> </a:t>
          </a:r>
          <a:r>
            <a:rPr lang="en-ID" sz="1400" dirty="0" err="1"/>
            <a:t>diri</a:t>
          </a:r>
          <a:r>
            <a:rPr lang="en-ID" sz="1400" dirty="0"/>
            <a:t> </a:t>
          </a:r>
          <a:r>
            <a:rPr lang="en-ID" sz="1400" dirty="0" err="1"/>
            <a:t>sendiri</a:t>
          </a:r>
          <a:r>
            <a:rPr lang="en-ID" sz="1400" dirty="0"/>
            <a:t> </a:t>
          </a:r>
          <a:r>
            <a:rPr lang="en-ID" sz="1400" dirty="0" err="1"/>
            <a:t>sedangkan</a:t>
          </a:r>
          <a:r>
            <a:rPr lang="en-ID" sz="1400" dirty="0"/>
            <a:t> </a:t>
          </a:r>
          <a:r>
            <a:rPr lang="en-ID" sz="1400" i="1" dirty="0" err="1"/>
            <a:t>isme</a:t>
          </a:r>
          <a:r>
            <a:rPr lang="en-ID" sz="1400" dirty="0"/>
            <a:t> </a:t>
          </a:r>
          <a:r>
            <a:rPr lang="en-ID" sz="1400" dirty="0" err="1"/>
            <a:t>pemahaman</a:t>
          </a:r>
          <a:r>
            <a:rPr lang="en-ID" sz="1400" dirty="0"/>
            <a:t> </a:t>
          </a:r>
          <a:r>
            <a:rPr lang="en-ID" sz="1400" dirty="0" err="1"/>
            <a:t>atau</a:t>
          </a:r>
          <a:r>
            <a:rPr lang="en-ID" sz="1400" dirty="0"/>
            <a:t> </a:t>
          </a:r>
          <a:r>
            <a:rPr lang="en-ID" sz="1400" dirty="0" err="1"/>
            <a:t>pandangan</a:t>
          </a:r>
          <a:r>
            <a:rPr lang="en-ID" sz="1400" dirty="0"/>
            <a:t> </a:t>
          </a:r>
          <a:r>
            <a:rPr lang="en-ID" sz="1400" dirty="0" err="1"/>
            <a:t>sehingga</a:t>
          </a:r>
          <a:r>
            <a:rPr lang="en-ID" sz="1400" dirty="0"/>
            <a:t>  </a:t>
          </a:r>
          <a:r>
            <a:rPr lang="en-ID" sz="1400" dirty="0" err="1"/>
            <a:t>adalah</a:t>
          </a:r>
          <a:r>
            <a:rPr lang="en-ID" sz="1400" dirty="0"/>
            <a:t> </a:t>
          </a:r>
          <a:r>
            <a:rPr lang="en-ID" sz="1400" dirty="0" err="1"/>
            <a:t>pandangan</a:t>
          </a:r>
          <a:r>
            <a:rPr lang="en-ID" sz="1400" dirty="0"/>
            <a:t> </a:t>
          </a:r>
          <a:r>
            <a:rPr lang="en-ID" sz="1400" dirty="0" err="1"/>
            <a:t>anak</a:t>
          </a:r>
          <a:r>
            <a:rPr lang="en-ID" sz="1400" dirty="0"/>
            <a:t> yang </a:t>
          </a:r>
          <a:r>
            <a:rPr lang="en-ID" sz="1400" dirty="0" err="1"/>
            <a:t>seolah-olah</a:t>
          </a:r>
          <a:r>
            <a:rPr lang="en-ID" sz="1400" dirty="0"/>
            <a:t> </a:t>
          </a:r>
          <a:r>
            <a:rPr lang="en-ID" sz="1400" dirty="0" err="1"/>
            <a:t>mempunyai</a:t>
          </a:r>
          <a:r>
            <a:rPr lang="en-ID" sz="1400" dirty="0"/>
            <a:t> dunia </a:t>
          </a:r>
          <a:r>
            <a:rPr lang="en-ID" sz="1400" dirty="0" err="1"/>
            <a:t>sendiri</a:t>
          </a:r>
          <a:r>
            <a:rPr lang="en-ID" sz="1400" dirty="0"/>
            <a:t> </a:t>
          </a:r>
          <a:r>
            <a:rPr lang="en-ID" sz="1400" dirty="0" err="1"/>
            <a:t>gangguan</a:t>
          </a:r>
          <a:r>
            <a:rPr lang="en-ID" sz="1400" dirty="0"/>
            <a:t> </a:t>
          </a:r>
          <a:r>
            <a:rPr lang="en-ID" sz="1400" dirty="0" err="1"/>
            <a:t>ini</a:t>
          </a:r>
          <a:r>
            <a:rPr lang="en-ID" sz="1400" dirty="0"/>
            <a:t> </a:t>
          </a:r>
          <a:r>
            <a:rPr lang="en-ID" sz="1400" dirty="0" err="1"/>
            <a:t>sering</a:t>
          </a:r>
          <a:r>
            <a:rPr lang="en-ID" sz="1400" dirty="0"/>
            <a:t> juga </a:t>
          </a:r>
          <a:r>
            <a:rPr lang="en-ID" sz="1400" dirty="0" err="1"/>
            <a:t>disebut</a:t>
          </a:r>
          <a:r>
            <a:rPr lang="en-ID" sz="1400" dirty="0"/>
            <a:t> </a:t>
          </a:r>
          <a:r>
            <a:rPr lang="en-ID" sz="1400" dirty="0" err="1"/>
            <a:t>dengan</a:t>
          </a:r>
          <a:r>
            <a:rPr lang="en-ID" sz="1400" dirty="0"/>
            <a:t> </a:t>
          </a:r>
          <a:r>
            <a:rPr lang="en-ID" sz="1400" i="1" dirty="0"/>
            <a:t>Autistic Spectrum Disorder</a:t>
          </a:r>
          <a:r>
            <a:rPr lang="en-ID" sz="1400" dirty="0"/>
            <a:t> (ASD)</a:t>
          </a:r>
          <a:r>
            <a:rPr lang="en-US" sz="1400" dirty="0">
              <a:effectLst/>
              <a:latin typeface="Cambria" panose="02040503050406030204" pitchFamily="18" charset="0"/>
              <a:ea typeface="Cambria" panose="02040503050406030204" pitchFamily="18" charset="0"/>
              <a:cs typeface="Times New Roman" panose="02020603050405020304" pitchFamily="18" charset="0"/>
            </a:rPr>
            <a:t>  </a:t>
          </a:r>
          <a:r>
            <a:rPr lang="en-US" sz="1400" dirty="0">
              <a:latin typeface="Cambria" panose="02040503050406030204" pitchFamily="18" charset="0"/>
              <a:ea typeface="Cambria" panose="02040503050406030204" pitchFamily="18" charset="0"/>
              <a:cs typeface="Times New Roman" panose="02020603050405020304" pitchFamily="18" charset="0"/>
            </a:rPr>
            <a:t>. </a:t>
          </a:r>
          <a:endParaRPr lang="id-ID" sz="1400" dirty="0">
            <a:latin typeface="Cambria" panose="02040503050406030204" pitchFamily="18" charset="0"/>
            <a:ea typeface="Cambria" panose="02040503050406030204" pitchFamily="18" charset="0"/>
            <a:cs typeface="Times New Roman" panose="02020603050405020304" pitchFamily="18" charset="0"/>
          </a:endParaRPr>
        </a:p>
      </dgm:t>
    </dgm:pt>
    <dgm:pt modelId="{34FA0E32-A1A1-47C9-80D8-CADF463CF959}" type="parTrans" cxnId="{09FCC9E9-C7CD-40BF-A499-EA6E7C6090B0}">
      <dgm:prSet/>
      <dgm:spPr/>
      <dgm:t>
        <a:bodyPr/>
        <a:lstStyle/>
        <a:p>
          <a:endParaRPr lang="id-ID"/>
        </a:p>
      </dgm:t>
    </dgm:pt>
    <dgm:pt modelId="{ED1D269D-F152-4BCF-8128-766716E57B5E}" type="sibTrans" cxnId="{09FCC9E9-C7CD-40BF-A499-EA6E7C6090B0}">
      <dgm:prSet/>
      <dgm:spPr/>
      <dgm:t>
        <a:bodyPr/>
        <a:lstStyle/>
        <a:p>
          <a:endParaRPr lang="id-ID"/>
        </a:p>
      </dgm:t>
    </dgm:pt>
    <dgm:pt modelId="{E02F16DD-4138-4663-8ED9-D96CA26DA34B}">
      <dgm:prSet phldrT="[Text]" custT="1">
        <dgm:style>
          <a:lnRef idx="0">
            <a:schemeClr val="accent5"/>
          </a:lnRef>
          <a:fillRef idx="3">
            <a:schemeClr val="accent5"/>
          </a:fillRef>
          <a:effectRef idx="3">
            <a:schemeClr val="accent5"/>
          </a:effectRef>
          <a:fontRef idx="minor">
            <a:schemeClr val="lt1"/>
          </a:fontRef>
        </dgm:style>
      </dgm:prSet>
      <dgm:spPr/>
      <dgm:t>
        <a:bodyPr/>
        <a:lstStyle/>
        <a:p>
          <a:pPr algn="just"/>
          <a:r>
            <a:rPr lang="id-ID"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F</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enomena</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ini</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ada</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sekitar</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140.000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anak</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dibawah</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umur</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17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tahun</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yang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mengidap</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gangguan</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autism. Anak autism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akan</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dapat</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diandalkan</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untuk</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berkomunikasi</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dan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berperilaku</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Kondisi</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keterbatasan</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anak</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dengan</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gangguan</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dapat</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menimbulkan</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stress pada orang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tua</a:t>
          </a:r>
          <a:r>
            <a:rPr lang="en-US" sz="20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id-ID" sz="20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906A5EBC-62D0-463F-99BD-D4917E5BB5FB}" type="parTrans" cxnId="{FDEC6263-DF96-43F7-8230-6F8220495A1D}">
      <dgm:prSet/>
      <dgm:spPr/>
      <dgm:t>
        <a:bodyPr/>
        <a:lstStyle/>
        <a:p>
          <a:endParaRPr lang="id-ID"/>
        </a:p>
      </dgm:t>
    </dgm:pt>
    <dgm:pt modelId="{5A91BECD-5A56-4D34-BE46-911A9E0B3874}" type="sibTrans" cxnId="{FDEC6263-DF96-43F7-8230-6F8220495A1D}">
      <dgm:prSet/>
      <dgm:spPr/>
      <dgm:t>
        <a:bodyPr/>
        <a:lstStyle/>
        <a:p>
          <a:endParaRPr lang="id-ID"/>
        </a:p>
      </dgm:t>
    </dgm:pt>
    <dgm:pt modelId="{98804BED-1757-4B6D-9539-EABABCD63339}">
      <dgm:prSet phldrT="[Text]" custT="1">
        <dgm:style>
          <a:lnRef idx="1">
            <a:schemeClr val="accent5"/>
          </a:lnRef>
          <a:fillRef idx="3">
            <a:schemeClr val="accent5"/>
          </a:fillRef>
          <a:effectRef idx="2">
            <a:schemeClr val="accent5"/>
          </a:effectRef>
          <a:fontRef idx="minor">
            <a:schemeClr val="lt1"/>
          </a:fontRef>
        </dgm:style>
      </dgm:prSet>
      <dgm:spPr/>
      <dgm:t>
        <a:bodyPr/>
        <a:lstStyle/>
        <a:p>
          <a:pPr algn="just"/>
          <a:r>
            <a:rPr lang="id-ID"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Hasil dari wawancara yang dilakukan kepada salah satu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ibu</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yang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memiliki</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anak</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berkebutuhan</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khusus</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di Mi Nurul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islam</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merasakan</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kurangnya</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pengetahuan</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tentang</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mengasuh</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anak</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berkebutuhan</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khusus</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sehingga</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memiliki</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stress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dalam</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mengasuh</a:t>
          </a:r>
          <a: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id-ID" sz="18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gm:t>
    </dgm:pt>
    <dgm:pt modelId="{6FD3A892-7C08-480D-8581-331944094528}" type="parTrans" cxnId="{5FFEC2F6-720B-42A0-A30D-3E6C95D9A4F2}">
      <dgm:prSet/>
      <dgm:spPr/>
      <dgm:t>
        <a:bodyPr/>
        <a:lstStyle/>
        <a:p>
          <a:endParaRPr lang="id-ID"/>
        </a:p>
      </dgm:t>
    </dgm:pt>
    <dgm:pt modelId="{1F5ED4A3-E746-4CAD-9D53-CFAA5D9EC889}" type="sibTrans" cxnId="{5FFEC2F6-720B-42A0-A30D-3E6C95D9A4F2}">
      <dgm:prSet/>
      <dgm:spPr/>
      <dgm:t>
        <a:bodyPr/>
        <a:lstStyle/>
        <a:p>
          <a:endParaRPr lang="id-ID"/>
        </a:p>
      </dgm:t>
    </dgm:pt>
    <dgm:pt modelId="{B9F87DA4-A94C-405D-855D-77889E24FC90}" type="pres">
      <dgm:prSet presAssocID="{D889D666-3DB1-45B4-913B-0099AE8088D7}" presName="outerComposite" presStyleCnt="0">
        <dgm:presLayoutVars>
          <dgm:chMax val="5"/>
          <dgm:dir/>
          <dgm:resizeHandles val="exact"/>
        </dgm:presLayoutVars>
      </dgm:prSet>
      <dgm:spPr/>
    </dgm:pt>
    <dgm:pt modelId="{5301F215-C016-4415-B8C5-CF16C6832224}" type="pres">
      <dgm:prSet presAssocID="{D889D666-3DB1-45B4-913B-0099AE8088D7}" presName="dummyMaxCanvas" presStyleCnt="0">
        <dgm:presLayoutVars/>
      </dgm:prSet>
      <dgm:spPr/>
    </dgm:pt>
    <dgm:pt modelId="{B8DF0C14-3A13-4806-A4A1-49E0ED0A424D}" type="pres">
      <dgm:prSet presAssocID="{D889D666-3DB1-45B4-913B-0099AE8088D7}" presName="ThreeNodes_1" presStyleLbl="node1" presStyleIdx="0" presStyleCnt="3" custAng="0" custScaleX="102336" custScaleY="141842" custLinFactNeighborX="-10139" custLinFactNeighborY="10743">
        <dgm:presLayoutVars>
          <dgm:bulletEnabled val="1"/>
        </dgm:presLayoutVars>
      </dgm:prSet>
      <dgm:spPr/>
    </dgm:pt>
    <dgm:pt modelId="{E2848FB0-1DAD-42EE-8960-B42448FC4E99}" type="pres">
      <dgm:prSet presAssocID="{D889D666-3DB1-45B4-913B-0099AE8088D7}" presName="ThreeNodes_2" presStyleLbl="node1" presStyleIdx="1" presStyleCnt="3" custAng="0" custScaleX="100097" custScaleY="99178" custLinFactNeighborX="1734" custLinFactNeighborY="16785">
        <dgm:presLayoutVars>
          <dgm:bulletEnabled val="1"/>
        </dgm:presLayoutVars>
      </dgm:prSet>
      <dgm:spPr/>
    </dgm:pt>
    <dgm:pt modelId="{7EFE4A09-C9F8-4B81-A05E-C0397D4C9343}" type="pres">
      <dgm:prSet presAssocID="{D889D666-3DB1-45B4-913B-0099AE8088D7}" presName="ThreeNodes_3" presStyleLbl="node1" presStyleIdx="2" presStyleCnt="3" custScaleX="96860" custScaleY="79449" custLinFactNeighborX="1611" custLinFactNeighborY="-77">
        <dgm:presLayoutVars>
          <dgm:bulletEnabled val="1"/>
        </dgm:presLayoutVars>
      </dgm:prSet>
      <dgm:spPr/>
    </dgm:pt>
    <dgm:pt modelId="{26E84006-7BCD-440B-801E-1C2C44BAEE0E}" type="pres">
      <dgm:prSet presAssocID="{D889D666-3DB1-45B4-913B-0099AE8088D7}" presName="ThreeConn_1-2" presStyleLbl="fgAccFollowNode1" presStyleIdx="0" presStyleCnt="2" custLinFactNeighborX="15268" custLinFactNeighborY="14134">
        <dgm:presLayoutVars>
          <dgm:bulletEnabled val="1"/>
        </dgm:presLayoutVars>
      </dgm:prSet>
      <dgm:spPr/>
    </dgm:pt>
    <dgm:pt modelId="{2829A4A2-5872-428B-87B5-A8C349E828D9}" type="pres">
      <dgm:prSet presAssocID="{D889D666-3DB1-45B4-913B-0099AE8088D7}" presName="ThreeConn_2-3" presStyleLbl="fgAccFollowNode1" presStyleIdx="1" presStyleCnt="2">
        <dgm:presLayoutVars>
          <dgm:bulletEnabled val="1"/>
        </dgm:presLayoutVars>
      </dgm:prSet>
      <dgm:spPr/>
    </dgm:pt>
    <dgm:pt modelId="{DFF525A6-15F9-403C-B644-FB90A3CBE9AE}" type="pres">
      <dgm:prSet presAssocID="{D889D666-3DB1-45B4-913B-0099AE8088D7}" presName="ThreeNodes_1_text" presStyleLbl="node1" presStyleIdx="2" presStyleCnt="3">
        <dgm:presLayoutVars>
          <dgm:bulletEnabled val="1"/>
        </dgm:presLayoutVars>
      </dgm:prSet>
      <dgm:spPr/>
    </dgm:pt>
    <dgm:pt modelId="{7E5BBCE4-59CB-45F3-B2FF-0D36577283AB}" type="pres">
      <dgm:prSet presAssocID="{D889D666-3DB1-45B4-913B-0099AE8088D7}" presName="ThreeNodes_2_text" presStyleLbl="node1" presStyleIdx="2" presStyleCnt="3">
        <dgm:presLayoutVars>
          <dgm:bulletEnabled val="1"/>
        </dgm:presLayoutVars>
      </dgm:prSet>
      <dgm:spPr/>
    </dgm:pt>
    <dgm:pt modelId="{29DED343-01D4-44D5-B605-5C8E02775C8E}" type="pres">
      <dgm:prSet presAssocID="{D889D666-3DB1-45B4-913B-0099AE8088D7}" presName="ThreeNodes_3_text" presStyleLbl="node1" presStyleIdx="2" presStyleCnt="3">
        <dgm:presLayoutVars>
          <dgm:bulletEnabled val="1"/>
        </dgm:presLayoutVars>
      </dgm:prSet>
      <dgm:spPr/>
    </dgm:pt>
  </dgm:ptLst>
  <dgm:cxnLst>
    <dgm:cxn modelId="{E06F132B-0F4B-4216-A688-F925EA326A78}" type="presOf" srcId="{D889D666-3DB1-45B4-913B-0099AE8088D7}" destId="{B9F87DA4-A94C-405D-855D-77889E24FC90}" srcOrd="0" destOrd="0" presId="urn:microsoft.com/office/officeart/2005/8/layout/vProcess5"/>
    <dgm:cxn modelId="{1ACDEE3F-6E48-491C-BEF8-FB0E59DBBA8F}" type="presOf" srcId="{ED1D269D-F152-4BCF-8128-766716E57B5E}" destId="{26E84006-7BCD-440B-801E-1C2C44BAEE0E}" srcOrd="0" destOrd="0" presId="urn:microsoft.com/office/officeart/2005/8/layout/vProcess5"/>
    <dgm:cxn modelId="{FDEC6263-DF96-43F7-8230-6F8220495A1D}" srcId="{D889D666-3DB1-45B4-913B-0099AE8088D7}" destId="{E02F16DD-4138-4663-8ED9-D96CA26DA34B}" srcOrd="1" destOrd="0" parTransId="{906A5EBC-62D0-463F-99BD-D4917E5BB5FB}" sibTransId="{5A91BECD-5A56-4D34-BE46-911A9E0B3874}"/>
    <dgm:cxn modelId="{8817CD71-ED8D-4FEE-848A-CAD2AABDDAEA}" type="presOf" srcId="{E02F16DD-4138-4663-8ED9-D96CA26DA34B}" destId="{7E5BBCE4-59CB-45F3-B2FF-0D36577283AB}" srcOrd="1" destOrd="0" presId="urn:microsoft.com/office/officeart/2005/8/layout/vProcess5"/>
    <dgm:cxn modelId="{E3761E57-C2EC-49A2-A444-D2FE02ED4639}" type="presOf" srcId="{98804BED-1757-4B6D-9539-EABABCD63339}" destId="{7EFE4A09-C9F8-4B81-A05E-C0397D4C9343}" srcOrd="0" destOrd="0" presId="urn:microsoft.com/office/officeart/2005/8/layout/vProcess5"/>
    <dgm:cxn modelId="{F76487C0-7AEF-4988-951C-81849CEA3E8E}" type="presOf" srcId="{E02F16DD-4138-4663-8ED9-D96CA26DA34B}" destId="{E2848FB0-1DAD-42EE-8960-B42448FC4E99}" srcOrd="0" destOrd="0" presId="urn:microsoft.com/office/officeart/2005/8/layout/vProcess5"/>
    <dgm:cxn modelId="{1691E3C5-706A-427A-9E61-0F55E9AF48B8}" type="presOf" srcId="{98804BED-1757-4B6D-9539-EABABCD63339}" destId="{29DED343-01D4-44D5-B605-5C8E02775C8E}" srcOrd="1" destOrd="0" presId="urn:microsoft.com/office/officeart/2005/8/layout/vProcess5"/>
    <dgm:cxn modelId="{DDB1CDC8-F665-4AD0-9132-8E83FEA2BFA1}" type="presOf" srcId="{854E31E0-C15B-4242-B6F0-0EAC4860CCBB}" destId="{B8DF0C14-3A13-4806-A4A1-49E0ED0A424D}" srcOrd="0" destOrd="0" presId="urn:microsoft.com/office/officeart/2005/8/layout/vProcess5"/>
    <dgm:cxn modelId="{C84A19D1-1BDE-44CC-AE0C-901F8BDCEC42}" type="presOf" srcId="{5A91BECD-5A56-4D34-BE46-911A9E0B3874}" destId="{2829A4A2-5872-428B-87B5-A8C349E828D9}" srcOrd="0" destOrd="0" presId="urn:microsoft.com/office/officeart/2005/8/layout/vProcess5"/>
    <dgm:cxn modelId="{09FCC9E9-C7CD-40BF-A499-EA6E7C6090B0}" srcId="{D889D666-3DB1-45B4-913B-0099AE8088D7}" destId="{854E31E0-C15B-4242-B6F0-0EAC4860CCBB}" srcOrd="0" destOrd="0" parTransId="{34FA0E32-A1A1-47C9-80D8-CADF463CF959}" sibTransId="{ED1D269D-F152-4BCF-8128-766716E57B5E}"/>
    <dgm:cxn modelId="{F36DDCEB-E475-4B56-8BB6-60692CD00C1F}" type="presOf" srcId="{854E31E0-C15B-4242-B6F0-0EAC4860CCBB}" destId="{DFF525A6-15F9-403C-B644-FB90A3CBE9AE}" srcOrd="1" destOrd="0" presId="urn:microsoft.com/office/officeart/2005/8/layout/vProcess5"/>
    <dgm:cxn modelId="{5FFEC2F6-720B-42A0-A30D-3E6C95D9A4F2}" srcId="{D889D666-3DB1-45B4-913B-0099AE8088D7}" destId="{98804BED-1757-4B6D-9539-EABABCD63339}" srcOrd="2" destOrd="0" parTransId="{6FD3A892-7C08-480D-8581-331944094528}" sibTransId="{1F5ED4A3-E746-4CAD-9D53-CFAA5D9EC889}"/>
    <dgm:cxn modelId="{9607F314-213D-47D7-998B-C86E9AD4D345}" type="presParOf" srcId="{B9F87DA4-A94C-405D-855D-77889E24FC90}" destId="{5301F215-C016-4415-B8C5-CF16C6832224}" srcOrd="0" destOrd="0" presId="urn:microsoft.com/office/officeart/2005/8/layout/vProcess5"/>
    <dgm:cxn modelId="{E4366995-08E8-41B1-8EB2-7A5D87579E80}" type="presParOf" srcId="{B9F87DA4-A94C-405D-855D-77889E24FC90}" destId="{B8DF0C14-3A13-4806-A4A1-49E0ED0A424D}" srcOrd="1" destOrd="0" presId="urn:microsoft.com/office/officeart/2005/8/layout/vProcess5"/>
    <dgm:cxn modelId="{3E8A29E8-36B7-4EDD-BEFA-F47BAC5F0B15}" type="presParOf" srcId="{B9F87DA4-A94C-405D-855D-77889E24FC90}" destId="{E2848FB0-1DAD-42EE-8960-B42448FC4E99}" srcOrd="2" destOrd="0" presId="urn:microsoft.com/office/officeart/2005/8/layout/vProcess5"/>
    <dgm:cxn modelId="{C13859C8-0E2B-4D34-9B20-13EC7CAAF022}" type="presParOf" srcId="{B9F87DA4-A94C-405D-855D-77889E24FC90}" destId="{7EFE4A09-C9F8-4B81-A05E-C0397D4C9343}" srcOrd="3" destOrd="0" presId="urn:microsoft.com/office/officeart/2005/8/layout/vProcess5"/>
    <dgm:cxn modelId="{235282FA-C441-4414-B2B8-8512CFF2424E}" type="presParOf" srcId="{B9F87DA4-A94C-405D-855D-77889E24FC90}" destId="{26E84006-7BCD-440B-801E-1C2C44BAEE0E}" srcOrd="4" destOrd="0" presId="urn:microsoft.com/office/officeart/2005/8/layout/vProcess5"/>
    <dgm:cxn modelId="{B7E16517-3C81-4B86-ACC4-30C2B00B6EBC}" type="presParOf" srcId="{B9F87DA4-A94C-405D-855D-77889E24FC90}" destId="{2829A4A2-5872-428B-87B5-A8C349E828D9}" srcOrd="5" destOrd="0" presId="urn:microsoft.com/office/officeart/2005/8/layout/vProcess5"/>
    <dgm:cxn modelId="{5F890BDE-8788-4150-A5EB-5DE4AF08B8F9}" type="presParOf" srcId="{B9F87DA4-A94C-405D-855D-77889E24FC90}" destId="{DFF525A6-15F9-403C-B644-FB90A3CBE9AE}" srcOrd="6" destOrd="0" presId="urn:microsoft.com/office/officeart/2005/8/layout/vProcess5"/>
    <dgm:cxn modelId="{4ADE7593-862A-426B-99FE-914E2BFC5F70}" type="presParOf" srcId="{B9F87DA4-A94C-405D-855D-77889E24FC90}" destId="{7E5BBCE4-59CB-45F3-B2FF-0D36577283AB}" srcOrd="7" destOrd="0" presId="urn:microsoft.com/office/officeart/2005/8/layout/vProcess5"/>
    <dgm:cxn modelId="{EA863EC3-7152-4FC8-865B-A28EFEABBFD4}" type="presParOf" srcId="{B9F87DA4-A94C-405D-855D-77889E24FC90}" destId="{29DED343-01D4-44D5-B605-5C8E02775C8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56BCD3-EF0D-4646-BAC6-A03DA8F0822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id-ID"/>
        </a:p>
      </dgm:t>
    </dgm:pt>
    <dgm:pt modelId="{69380E79-EECC-4C47-B7D3-27F3B7BF69E7}">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id-ID" sz="3600" dirty="0">
              <a:latin typeface="Cambria" panose="02040503050406030204" pitchFamily="18" charset="0"/>
              <a:ea typeface="Cambria" panose="02040503050406030204" pitchFamily="18" charset="0"/>
            </a:rPr>
            <a:t>1</a:t>
          </a:r>
        </a:p>
      </dgm:t>
    </dgm:pt>
    <dgm:pt modelId="{92748E3E-2655-4A2B-A178-383F0F77A873}" type="parTrans" cxnId="{DC38A634-890E-4516-A297-3427A8BE1A0F}">
      <dgm:prSet/>
      <dgm:spPr/>
      <dgm:t>
        <a:bodyPr/>
        <a:lstStyle/>
        <a:p>
          <a:endParaRPr lang="id-ID"/>
        </a:p>
      </dgm:t>
    </dgm:pt>
    <dgm:pt modelId="{1F1B1159-348A-4883-B4CB-D1F5EEAD6699}" type="sibTrans" cxnId="{DC38A634-890E-4516-A297-3427A8BE1A0F}">
      <dgm:prSet/>
      <dgm:spPr/>
      <dgm:t>
        <a:bodyPr/>
        <a:lstStyle/>
        <a:p>
          <a:endParaRPr lang="id-ID"/>
        </a:p>
      </dgm:t>
    </dgm:pt>
    <dgm:pt modelId="{8604F855-B014-44B1-850D-FE8983424DF1}">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id-ID" sz="4000" dirty="0">
              <a:latin typeface="Cambria" panose="02040503050406030204" pitchFamily="18" charset="0"/>
              <a:ea typeface="Cambria" panose="02040503050406030204" pitchFamily="18" charset="0"/>
            </a:rPr>
            <a:t>2</a:t>
          </a:r>
        </a:p>
      </dgm:t>
    </dgm:pt>
    <dgm:pt modelId="{47218E86-EB73-4187-B450-361CC290F2A1}" type="parTrans" cxnId="{DF25B0FB-95D2-4872-B115-912FA538ECBD}">
      <dgm:prSet/>
      <dgm:spPr/>
      <dgm:t>
        <a:bodyPr/>
        <a:lstStyle/>
        <a:p>
          <a:endParaRPr lang="id-ID"/>
        </a:p>
      </dgm:t>
    </dgm:pt>
    <dgm:pt modelId="{6745437A-E1FD-4A0D-878F-AC3724460E2C}" type="sibTrans" cxnId="{DF25B0FB-95D2-4872-B115-912FA538ECBD}">
      <dgm:prSet/>
      <dgm:spPr/>
      <dgm:t>
        <a:bodyPr/>
        <a:lstStyle/>
        <a:p>
          <a:endParaRPr lang="id-ID"/>
        </a:p>
      </dgm:t>
    </dgm:pt>
    <dgm:pt modelId="{CF8BFC3B-EF98-4DA5-B403-EEB23A149700}">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pPr algn="ctr">
            <a:buFontTx/>
            <a:buNone/>
          </a:pPr>
          <a:r>
            <a:rPr lang="id-ID" sz="1700" dirty="0">
              <a:latin typeface="Times New Roman" panose="02020603050405020304" pitchFamily="18" charset="0"/>
              <a:ea typeface="Cambria" panose="02040503050406030204" pitchFamily="18" charset="0"/>
              <a:cs typeface="Times New Roman" panose="02020603050405020304" pitchFamily="18" charset="0"/>
            </a:rPr>
            <a:t> </a:t>
          </a:r>
          <a:r>
            <a:rPr lang="id-ID" sz="1700" b="1" dirty="0">
              <a:latin typeface="Times New Roman" panose="02020603050405020304" pitchFamily="18" charset="0"/>
              <a:ea typeface="Cambria" panose="02040503050406030204" pitchFamily="18" charset="0"/>
              <a:cs typeface="Times New Roman" panose="02020603050405020304" pitchFamily="18" charset="0"/>
            </a:rPr>
            <a:t>Kategori Skor:</a:t>
          </a:r>
          <a:endParaRPr lang="id-ID" sz="1700" dirty="0">
            <a:latin typeface="Times New Roman" panose="02020603050405020304" pitchFamily="18" charset="0"/>
            <a:ea typeface="Cambria" panose="02040503050406030204" pitchFamily="18" charset="0"/>
            <a:cs typeface="Times New Roman" panose="02020603050405020304" pitchFamily="18" charset="0"/>
          </a:endParaRPr>
        </a:p>
      </dgm:t>
    </dgm:pt>
    <dgm:pt modelId="{EAC3951C-00D1-491F-9A42-CE3F197118DA}" type="parTrans" cxnId="{1CDABB0B-9707-4BD0-89D0-F6A5CECAF7BE}">
      <dgm:prSet/>
      <dgm:spPr/>
      <dgm:t>
        <a:bodyPr/>
        <a:lstStyle/>
        <a:p>
          <a:endParaRPr lang="id-ID"/>
        </a:p>
      </dgm:t>
    </dgm:pt>
    <dgm:pt modelId="{4BD3D333-5F52-4833-9F08-B8803F5CDAC3}" type="sibTrans" cxnId="{1CDABB0B-9707-4BD0-89D0-F6A5CECAF7BE}">
      <dgm:prSet/>
      <dgm:spPr/>
      <dgm:t>
        <a:bodyPr/>
        <a:lstStyle/>
        <a:p>
          <a:endParaRPr lang="id-ID"/>
        </a:p>
      </dgm:t>
    </dgm:pt>
    <dgm:pt modelId="{1A7A29FC-730F-4D8C-A3E6-3F51BD888F4F}">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pPr algn="ctr">
            <a:buFontTx/>
            <a:buNone/>
          </a:pPr>
          <a:r>
            <a:rPr lang="id-ID" sz="2400" b="1" dirty="0">
              <a:latin typeface="Times New Roman" panose="02020603050405020304" pitchFamily="18" charset="0"/>
              <a:ea typeface="Cambria" panose="02040503050406030204" pitchFamily="18" charset="0"/>
              <a:cs typeface="Times New Roman" panose="02020603050405020304" pitchFamily="18" charset="0"/>
            </a:rPr>
            <a:t>	</a:t>
          </a:r>
          <a:r>
            <a:rPr lang="id-ID" sz="2000" b="1" dirty="0">
              <a:latin typeface="Times New Roman" panose="02020603050405020304" pitchFamily="18" charset="0"/>
              <a:ea typeface="Cambria" panose="02040503050406030204" pitchFamily="18" charset="0"/>
              <a:cs typeface="Times New Roman" panose="02020603050405020304" pitchFamily="18" charset="0"/>
            </a:rPr>
            <a:t>Uji Hipotesis :                             </a:t>
          </a:r>
          <a:r>
            <a:rPr lang="id-ID" sz="2000" b="0" dirty="0">
              <a:latin typeface="Times New Roman" panose="02020603050405020304" pitchFamily="18" charset="0"/>
              <a:ea typeface="Cambria" panose="02040503050406030204" pitchFamily="18" charset="0"/>
              <a:cs typeface="Times New Roman" panose="02020603050405020304" pitchFamily="18" charset="0"/>
            </a:rPr>
            <a:t>Hasil koefisien kolerasi</a:t>
          </a:r>
          <a:r>
            <a:rPr lang="en-US" sz="2000" b="0" dirty="0">
              <a:latin typeface="Times New Roman" panose="02020603050405020304" pitchFamily="18" charset="0"/>
              <a:ea typeface="Cambria" panose="02040503050406030204" pitchFamily="18" charset="0"/>
              <a:cs typeface="Times New Roman" panose="02020603050405020304" pitchFamily="18" charset="0"/>
            </a:rPr>
            <a:t> </a:t>
          </a:r>
          <a:r>
            <a:rPr lang="en-US" sz="2000" b="0" dirty="0" err="1">
              <a:latin typeface="Times New Roman" panose="02020603050405020304" pitchFamily="18" charset="0"/>
              <a:ea typeface="Cambria" panose="02040503050406030204" pitchFamily="18" charset="0"/>
              <a:cs typeface="Times New Roman" panose="02020603050405020304" pitchFamily="18" charset="0"/>
            </a:rPr>
            <a:t>dukungan</a:t>
          </a:r>
          <a:r>
            <a:rPr lang="en-US" sz="2000" b="0" dirty="0">
              <a:latin typeface="Times New Roman" panose="02020603050405020304" pitchFamily="18" charset="0"/>
              <a:ea typeface="Cambria" panose="02040503050406030204" pitchFamily="18" charset="0"/>
              <a:cs typeface="Times New Roman" panose="02020603050405020304" pitchFamily="18" charset="0"/>
            </a:rPr>
            <a:t> </a:t>
          </a:r>
          <a:r>
            <a:rPr lang="en-US" sz="2000" b="0" dirty="0" err="1">
              <a:latin typeface="Times New Roman" panose="02020603050405020304" pitchFamily="18" charset="0"/>
              <a:ea typeface="Cambria" panose="02040503050406030204" pitchFamily="18" charset="0"/>
              <a:cs typeface="Times New Roman" panose="02020603050405020304" pitchFamily="18" charset="0"/>
            </a:rPr>
            <a:t>sosial</a:t>
          </a:r>
          <a:r>
            <a:rPr lang="en-US" sz="2000" b="0" dirty="0">
              <a:latin typeface="Times New Roman" panose="02020603050405020304" pitchFamily="18" charset="0"/>
              <a:ea typeface="Cambria" panose="02040503050406030204" pitchFamily="18" charset="0"/>
              <a:cs typeface="Times New Roman" panose="02020603050405020304" pitchFamily="18" charset="0"/>
            </a:rPr>
            <a:t> dan stress </a:t>
          </a:r>
          <a:r>
            <a:rPr lang="en-US" sz="2000" b="0" dirty="0" err="1">
              <a:latin typeface="Times New Roman" panose="02020603050405020304" pitchFamily="18" charset="0"/>
              <a:ea typeface="Cambria" panose="02040503050406030204" pitchFamily="18" charset="0"/>
              <a:cs typeface="Times New Roman" panose="02020603050405020304" pitchFamily="18" charset="0"/>
            </a:rPr>
            <a:t>pengasuhan</a:t>
          </a:r>
          <a:r>
            <a:rPr lang="id-ID" sz="2000" b="0" dirty="0">
              <a:latin typeface="Times New Roman" panose="02020603050405020304" pitchFamily="18" charset="0"/>
              <a:ea typeface="Cambria" panose="02040503050406030204" pitchFamily="18" charset="0"/>
              <a:cs typeface="Times New Roman" panose="02020603050405020304" pitchFamily="18" charset="0"/>
            </a:rPr>
            <a:t> sebesar – 0,</a:t>
          </a:r>
          <a:r>
            <a:rPr lang="en-US" sz="2000" b="0" dirty="0">
              <a:latin typeface="Times New Roman" panose="02020603050405020304" pitchFamily="18" charset="0"/>
              <a:ea typeface="Cambria" panose="02040503050406030204" pitchFamily="18" charset="0"/>
              <a:cs typeface="Times New Roman" panose="02020603050405020304" pitchFamily="18" charset="0"/>
            </a:rPr>
            <a:t>613</a:t>
          </a:r>
          <a:r>
            <a:rPr lang="id-ID" sz="2000" b="0" dirty="0">
              <a:latin typeface="Times New Roman" panose="02020603050405020304" pitchFamily="18" charset="0"/>
              <a:ea typeface="Cambria" panose="02040503050406030204" pitchFamily="18" charset="0"/>
              <a:cs typeface="Times New Roman" panose="02020603050405020304" pitchFamily="18" charset="0"/>
            </a:rPr>
            <a:t> dengan signifikasi 0,000 &lt; 0,05</a:t>
          </a:r>
          <a:r>
            <a:rPr lang="en-US" sz="2000" b="0" dirty="0">
              <a:latin typeface="Times New Roman" panose="02020603050405020304" pitchFamily="18" charset="0"/>
              <a:ea typeface="Cambria" panose="02040503050406030204" pitchFamily="18" charset="0"/>
              <a:cs typeface="Times New Roman" panose="02020603050405020304" pitchFamily="18" charset="0"/>
            </a:rPr>
            <a:t> dan </a:t>
          </a:r>
          <a:r>
            <a:rPr lang="en-US" sz="2000" b="0" dirty="0" err="1">
              <a:latin typeface="Times New Roman" panose="02020603050405020304" pitchFamily="18" charset="0"/>
              <a:ea typeface="Cambria" panose="02040503050406030204" pitchFamily="18" charset="0"/>
              <a:cs typeface="Times New Roman" panose="02020603050405020304" pitchFamily="18" charset="0"/>
            </a:rPr>
            <a:t>hasil</a:t>
          </a:r>
          <a:r>
            <a:rPr lang="en-US" sz="2000" b="0" dirty="0">
              <a:latin typeface="Times New Roman" panose="02020603050405020304" pitchFamily="18" charset="0"/>
              <a:ea typeface="Cambria" panose="02040503050406030204" pitchFamily="18" charset="0"/>
              <a:cs typeface="Times New Roman" panose="02020603050405020304" pitchFamily="18" charset="0"/>
            </a:rPr>
            <a:t> </a:t>
          </a:r>
          <a:r>
            <a:rPr lang="en-US" sz="2000" b="0" dirty="0" err="1">
              <a:latin typeface="Times New Roman" panose="02020603050405020304" pitchFamily="18" charset="0"/>
              <a:ea typeface="Cambria" panose="02040503050406030204" pitchFamily="18" charset="0"/>
              <a:cs typeface="Times New Roman" panose="02020603050405020304" pitchFamily="18" charset="0"/>
            </a:rPr>
            <a:t>koefisien</a:t>
          </a:r>
          <a:r>
            <a:rPr lang="en-US" sz="2000" b="0" dirty="0">
              <a:latin typeface="Times New Roman" panose="02020603050405020304" pitchFamily="18" charset="0"/>
              <a:ea typeface="Cambria" panose="02040503050406030204" pitchFamily="18" charset="0"/>
              <a:cs typeface="Times New Roman" panose="02020603050405020304" pitchFamily="18" charset="0"/>
            </a:rPr>
            <a:t> </a:t>
          </a:r>
          <a:r>
            <a:rPr lang="en-US" sz="2000" b="0" dirty="0" err="1">
              <a:latin typeface="Times New Roman" panose="02020603050405020304" pitchFamily="18" charset="0"/>
              <a:ea typeface="Cambria" panose="02040503050406030204" pitchFamily="18" charset="0"/>
              <a:cs typeface="Times New Roman" panose="02020603050405020304" pitchFamily="18" charset="0"/>
            </a:rPr>
            <a:t>korelasi</a:t>
          </a:r>
          <a:r>
            <a:rPr lang="en-US" sz="2000" b="0" dirty="0">
              <a:latin typeface="Times New Roman" panose="02020603050405020304" pitchFamily="18" charset="0"/>
              <a:ea typeface="Cambria" panose="02040503050406030204" pitchFamily="18" charset="0"/>
              <a:cs typeface="Times New Roman" panose="02020603050405020304" pitchFamily="18" charset="0"/>
            </a:rPr>
            <a:t> </a:t>
          </a:r>
          <a:r>
            <a:rPr lang="en-US" sz="2000" b="0" dirty="0" err="1">
              <a:latin typeface="Times New Roman" panose="02020603050405020304" pitchFamily="18" charset="0"/>
              <a:ea typeface="Cambria" panose="02040503050406030204" pitchFamily="18" charset="0"/>
              <a:cs typeface="Times New Roman" panose="02020603050405020304" pitchFamily="18" charset="0"/>
            </a:rPr>
            <a:t>religiusitas</a:t>
          </a:r>
          <a:r>
            <a:rPr lang="en-US" sz="2000" b="0" dirty="0">
              <a:latin typeface="Times New Roman" panose="02020603050405020304" pitchFamily="18" charset="0"/>
              <a:ea typeface="Cambria" panose="02040503050406030204" pitchFamily="18" charset="0"/>
              <a:cs typeface="Times New Roman" panose="02020603050405020304" pitchFamily="18" charset="0"/>
            </a:rPr>
            <a:t> sebesar-0,394 </a:t>
          </a:r>
          <a:r>
            <a:rPr lang="id-ID" sz="2000" b="0" dirty="0">
              <a:latin typeface="Times New Roman" panose="02020603050405020304" pitchFamily="18" charset="0"/>
              <a:ea typeface="Cambria" panose="02040503050406030204" pitchFamily="18" charset="0"/>
              <a:cs typeface="Times New Roman" panose="02020603050405020304" pitchFamily="18" charset="0"/>
            </a:rPr>
            <a:t>dengan signifikasi 0,000 &lt; 0,05</a:t>
          </a:r>
          <a:r>
            <a:rPr lang="en-US" sz="2000" b="0" dirty="0">
              <a:latin typeface="Times New Roman" panose="02020603050405020304" pitchFamily="18" charset="0"/>
              <a:ea typeface="Cambria" panose="02040503050406030204" pitchFamily="18" charset="0"/>
              <a:cs typeface="Times New Roman" panose="02020603050405020304" pitchFamily="18" charset="0"/>
            </a:rPr>
            <a:t>  </a:t>
          </a:r>
          <a:endParaRPr lang="id-ID" sz="2000" b="1" dirty="0">
            <a:latin typeface="Times New Roman" panose="02020603050405020304" pitchFamily="18" charset="0"/>
            <a:ea typeface="Cambria" panose="02040503050406030204" pitchFamily="18" charset="0"/>
            <a:cs typeface="Times New Roman" panose="02020603050405020304" pitchFamily="18" charset="0"/>
          </a:endParaRPr>
        </a:p>
      </dgm:t>
    </dgm:pt>
    <dgm:pt modelId="{A3AD26B6-4743-4A56-898B-F8B44B9B176F}" type="parTrans" cxnId="{AB281B37-10AB-45F2-A8F1-9E092FEC97AA}">
      <dgm:prSet/>
      <dgm:spPr/>
      <dgm:t>
        <a:bodyPr/>
        <a:lstStyle/>
        <a:p>
          <a:endParaRPr lang="id-ID"/>
        </a:p>
      </dgm:t>
    </dgm:pt>
    <dgm:pt modelId="{886C21EA-BEFE-4CC3-B55B-47BB91FEF6D4}" type="sibTrans" cxnId="{AB281B37-10AB-45F2-A8F1-9E092FEC97AA}">
      <dgm:prSet/>
      <dgm:spPr/>
      <dgm:t>
        <a:bodyPr/>
        <a:lstStyle/>
        <a:p>
          <a:endParaRPr lang="id-ID"/>
        </a:p>
      </dgm:t>
    </dgm:pt>
    <dgm:pt modelId="{5CB1F314-D18C-4A7F-9DF5-DE09D697C1DF}">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pPr algn="ctr">
            <a:buFontTx/>
            <a:buNone/>
          </a:pPr>
          <a:r>
            <a:rPr lang="id-ID" sz="1700" dirty="0">
              <a:latin typeface="Times New Roman" panose="02020603050405020304" pitchFamily="18" charset="0"/>
              <a:ea typeface="Cambria" panose="02040503050406030204" pitchFamily="18" charset="0"/>
              <a:cs typeface="Times New Roman" panose="02020603050405020304" pitchFamily="18" charset="0"/>
            </a:rPr>
            <a:t>Tinggi = 17 anggota </a:t>
          </a:r>
          <a:r>
            <a:rPr lang="en-US" sz="1700" dirty="0">
              <a:latin typeface="Times New Roman" panose="02020603050405020304" pitchFamily="18" charset="0"/>
              <a:ea typeface="Cambria" panose="02040503050406030204" pitchFamily="18" charset="0"/>
              <a:cs typeface="Times New Roman" panose="02020603050405020304" pitchFamily="18" charset="0"/>
            </a:rPr>
            <a:t>10 </a:t>
          </a:r>
          <a:r>
            <a:rPr lang="id-ID" sz="1700" dirty="0">
              <a:latin typeface="Times New Roman" panose="02020603050405020304" pitchFamily="18" charset="0"/>
              <a:ea typeface="Cambria" panose="02040503050406030204" pitchFamily="18" charset="0"/>
              <a:cs typeface="Times New Roman" panose="02020603050405020304" pitchFamily="18" charset="0"/>
            </a:rPr>
            <a:t>%</a:t>
          </a:r>
        </a:p>
      </dgm:t>
    </dgm:pt>
    <dgm:pt modelId="{3F844C08-8F4B-4B00-8E24-41DAF83AF87C}" type="parTrans" cxnId="{F260398A-6EAD-4083-B8F8-D10BEC0B941F}">
      <dgm:prSet/>
      <dgm:spPr/>
      <dgm:t>
        <a:bodyPr/>
        <a:lstStyle/>
        <a:p>
          <a:endParaRPr lang="id-ID"/>
        </a:p>
      </dgm:t>
    </dgm:pt>
    <dgm:pt modelId="{DAECB710-E5EB-4A58-B233-0A3C439CDB4F}" type="sibTrans" cxnId="{F260398A-6EAD-4083-B8F8-D10BEC0B941F}">
      <dgm:prSet/>
      <dgm:spPr/>
      <dgm:t>
        <a:bodyPr/>
        <a:lstStyle/>
        <a:p>
          <a:endParaRPr lang="id-ID"/>
        </a:p>
      </dgm:t>
    </dgm:pt>
    <dgm:pt modelId="{60D7C235-CA0F-4182-ABB7-32DC90C79CC5}">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pPr algn="ctr">
            <a:buFontTx/>
            <a:buNone/>
          </a:pPr>
          <a:r>
            <a:rPr lang="en-US" sz="1700" b="0" dirty="0" err="1">
              <a:latin typeface="Times New Roman" panose="02020603050405020304" pitchFamily="18" charset="0"/>
              <a:ea typeface="Cambria" panose="02040503050406030204" pitchFamily="18" charset="0"/>
              <a:cs typeface="Times New Roman" panose="02020603050405020304" pitchFamily="18" charset="0"/>
            </a:rPr>
            <a:t>Dukungan</a:t>
          </a:r>
          <a:r>
            <a:rPr lang="en-US" sz="1700" b="0" dirty="0">
              <a:latin typeface="Times New Roman" panose="02020603050405020304" pitchFamily="18" charset="0"/>
              <a:ea typeface="Cambria" panose="02040503050406030204" pitchFamily="18" charset="0"/>
              <a:cs typeface="Times New Roman" panose="02020603050405020304" pitchFamily="18" charset="0"/>
            </a:rPr>
            <a:t> </a:t>
          </a:r>
          <a:r>
            <a:rPr lang="en-US" sz="1700" b="0" dirty="0" err="1">
              <a:latin typeface="Times New Roman" panose="02020603050405020304" pitchFamily="18" charset="0"/>
              <a:ea typeface="Cambria" panose="02040503050406030204" pitchFamily="18" charset="0"/>
              <a:cs typeface="Times New Roman" panose="02020603050405020304" pitchFamily="18" charset="0"/>
            </a:rPr>
            <a:t>sosial</a:t>
          </a:r>
          <a:endParaRPr lang="id-ID" sz="1700" dirty="0">
            <a:latin typeface="Times New Roman" panose="02020603050405020304" pitchFamily="18" charset="0"/>
            <a:ea typeface="Cambria" panose="02040503050406030204" pitchFamily="18" charset="0"/>
            <a:cs typeface="Times New Roman" panose="02020603050405020304" pitchFamily="18" charset="0"/>
          </a:endParaRPr>
        </a:p>
      </dgm:t>
    </dgm:pt>
    <dgm:pt modelId="{05065F31-E505-45A0-902E-E7CFB5FDA6A3}" type="parTrans" cxnId="{686527F5-AE86-4F2F-9171-C3F4317252F6}">
      <dgm:prSet/>
      <dgm:spPr/>
      <dgm:t>
        <a:bodyPr/>
        <a:lstStyle/>
        <a:p>
          <a:endParaRPr lang="id-ID"/>
        </a:p>
      </dgm:t>
    </dgm:pt>
    <dgm:pt modelId="{09DDAAE7-0BB4-4687-B403-4341636AF72B}" type="sibTrans" cxnId="{686527F5-AE86-4F2F-9171-C3F4317252F6}">
      <dgm:prSet/>
      <dgm:spPr/>
      <dgm:t>
        <a:bodyPr/>
        <a:lstStyle/>
        <a:p>
          <a:endParaRPr lang="id-ID"/>
        </a:p>
      </dgm:t>
    </dgm:pt>
    <dgm:pt modelId="{2CECD859-5E56-4E40-8D94-B29325BBC936}">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pPr algn="ctr">
            <a:buFontTx/>
            <a:buNone/>
          </a:pPr>
          <a:r>
            <a:rPr lang="id-ID" sz="1700" dirty="0">
              <a:latin typeface="Times New Roman" panose="02020603050405020304" pitchFamily="18" charset="0"/>
              <a:ea typeface="Cambria" panose="02040503050406030204" pitchFamily="18" charset="0"/>
              <a:cs typeface="Times New Roman" panose="02020603050405020304" pitchFamily="18" charset="0"/>
            </a:rPr>
            <a:t>      Sedang = 2</a:t>
          </a:r>
          <a:r>
            <a:rPr lang="en-US" sz="1700" dirty="0">
              <a:latin typeface="Times New Roman" panose="02020603050405020304" pitchFamily="18" charset="0"/>
              <a:ea typeface="Cambria" panose="02040503050406030204" pitchFamily="18" charset="0"/>
              <a:cs typeface="Times New Roman" panose="02020603050405020304" pitchFamily="18" charset="0"/>
            </a:rPr>
            <a:t>3</a:t>
          </a:r>
          <a:r>
            <a:rPr lang="id-ID" sz="1700" dirty="0">
              <a:latin typeface="Times New Roman" panose="02020603050405020304" pitchFamily="18" charset="0"/>
              <a:ea typeface="Cambria" panose="02040503050406030204" pitchFamily="18" charset="0"/>
              <a:cs typeface="Times New Roman" panose="02020603050405020304" pitchFamily="18" charset="0"/>
            </a:rPr>
            <a:t> anggota </a:t>
          </a:r>
          <a:r>
            <a:rPr lang="en-US" sz="1700" dirty="0">
              <a:latin typeface="Times New Roman" panose="02020603050405020304" pitchFamily="18" charset="0"/>
              <a:ea typeface="Cambria" panose="02040503050406030204" pitchFamily="18" charset="0"/>
              <a:cs typeface="Times New Roman" panose="02020603050405020304" pitchFamily="18" charset="0"/>
            </a:rPr>
            <a:t>76 </a:t>
          </a:r>
          <a:r>
            <a:rPr lang="id-ID" sz="1700" dirty="0">
              <a:latin typeface="Times New Roman" panose="02020603050405020304" pitchFamily="18" charset="0"/>
              <a:ea typeface="Cambria" panose="02040503050406030204" pitchFamily="18" charset="0"/>
              <a:cs typeface="Times New Roman" panose="02020603050405020304" pitchFamily="18" charset="0"/>
            </a:rPr>
            <a:t>%</a:t>
          </a:r>
        </a:p>
      </dgm:t>
    </dgm:pt>
    <dgm:pt modelId="{7D9EC31E-CF78-4200-8E97-F3FFB4DB2E6E}" type="parTrans" cxnId="{52F0E82F-D49A-4790-884E-250F8C592451}">
      <dgm:prSet/>
      <dgm:spPr/>
      <dgm:t>
        <a:bodyPr/>
        <a:lstStyle/>
        <a:p>
          <a:endParaRPr lang="id-ID"/>
        </a:p>
      </dgm:t>
    </dgm:pt>
    <dgm:pt modelId="{A36EA6CB-4D3B-4D8D-BF3D-6EB5D8491135}" type="sibTrans" cxnId="{52F0E82F-D49A-4790-884E-250F8C592451}">
      <dgm:prSet/>
      <dgm:spPr/>
      <dgm:t>
        <a:bodyPr/>
        <a:lstStyle/>
        <a:p>
          <a:endParaRPr lang="id-ID"/>
        </a:p>
      </dgm:t>
    </dgm:pt>
    <dgm:pt modelId="{D0DFF1EC-C487-46BC-8756-CDBC3BCCC82E}">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pPr algn="l">
            <a:buFontTx/>
            <a:buNone/>
          </a:pPr>
          <a:endParaRPr lang="id-ID" sz="1700" dirty="0">
            <a:latin typeface="Times New Roman" panose="02020603050405020304" pitchFamily="18" charset="0"/>
            <a:ea typeface="Cambria" panose="02040503050406030204" pitchFamily="18" charset="0"/>
            <a:cs typeface="Times New Roman" panose="02020603050405020304" pitchFamily="18" charset="0"/>
          </a:endParaRPr>
        </a:p>
      </dgm:t>
    </dgm:pt>
    <dgm:pt modelId="{36205A7B-D0B7-40DA-9423-B8C8CF938014}" type="parTrans" cxnId="{FCB33FE9-5A41-4AE2-90D6-E2D24FC5CF89}">
      <dgm:prSet/>
      <dgm:spPr/>
      <dgm:t>
        <a:bodyPr/>
        <a:lstStyle/>
        <a:p>
          <a:endParaRPr lang="id-ID"/>
        </a:p>
      </dgm:t>
    </dgm:pt>
    <dgm:pt modelId="{17E850E0-B265-490B-A7A0-B6A83961B03F}" type="sibTrans" cxnId="{FCB33FE9-5A41-4AE2-90D6-E2D24FC5CF89}">
      <dgm:prSet/>
      <dgm:spPr/>
      <dgm:t>
        <a:bodyPr/>
        <a:lstStyle/>
        <a:p>
          <a:endParaRPr lang="id-ID"/>
        </a:p>
      </dgm:t>
    </dgm:pt>
    <dgm:pt modelId="{A4B32645-4758-47CF-BE1C-C88863FBD0EB}">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pPr algn="ctr">
            <a:buFontTx/>
            <a:buNone/>
          </a:pPr>
          <a:r>
            <a:rPr lang="id-ID" sz="1700" dirty="0">
              <a:latin typeface="Times New Roman" panose="02020603050405020304" pitchFamily="18" charset="0"/>
              <a:ea typeface="Cambria" panose="02040503050406030204" pitchFamily="18" charset="0"/>
              <a:cs typeface="Times New Roman" panose="02020603050405020304" pitchFamily="18" charset="0"/>
            </a:rPr>
            <a:t>Rendah = </a:t>
          </a:r>
          <a:r>
            <a:rPr lang="en-US" sz="1700" dirty="0">
              <a:latin typeface="Times New Roman" panose="02020603050405020304" pitchFamily="18" charset="0"/>
              <a:ea typeface="Cambria" panose="02040503050406030204" pitchFamily="18" charset="0"/>
              <a:cs typeface="Times New Roman" panose="02020603050405020304" pitchFamily="18" charset="0"/>
            </a:rPr>
            <a:t>4</a:t>
          </a:r>
          <a:r>
            <a:rPr lang="id-ID" sz="1700" dirty="0">
              <a:latin typeface="Times New Roman" panose="02020603050405020304" pitchFamily="18" charset="0"/>
              <a:ea typeface="Cambria" panose="02040503050406030204" pitchFamily="18" charset="0"/>
              <a:cs typeface="Times New Roman" panose="02020603050405020304" pitchFamily="18" charset="0"/>
            </a:rPr>
            <a:t> anggota </a:t>
          </a:r>
          <a:r>
            <a:rPr lang="en-US" sz="1700" dirty="0">
              <a:latin typeface="Times New Roman" panose="02020603050405020304" pitchFamily="18" charset="0"/>
              <a:ea typeface="Cambria" panose="02040503050406030204" pitchFamily="18" charset="0"/>
              <a:cs typeface="Times New Roman" panose="02020603050405020304" pitchFamily="18" charset="0"/>
            </a:rPr>
            <a:t>10 </a:t>
          </a:r>
          <a:r>
            <a:rPr lang="id-ID" sz="1700" dirty="0">
              <a:latin typeface="Times New Roman" panose="02020603050405020304" pitchFamily="18" charset="0"/>
              <a:ea typeface="Cambria" panose="02040503050406030204" pitchFamily="18" charset="0"/>
              <a:cs typeface="Times New Roman" panose="02020603050405020304" pitchFamily="18" charset="0"/>
            </a:rPr>
            <a:t>%</a:t>
          </a:r>
        </a:p>
      </dgm:t>
    </dgm:pt>
    <dgm:pt modelId="{60E7A589-1414-47C5-90F5-737F819BD31B}" type="parTrans" cxnId="{EA4D5A98-DB24-4990-B220-6DF8396C26A3}">
      <dgm:prSet/>
      <dgm:spPr/>
      <dgm:t>
        <a:bodyPr/>
        <a:lstStyle/>
        <a:p>
          <a:endParaRPr lang="id-ID"/>
        </a:p>
      </dgm:t>
    </dgm:pt>
    <dgm:pt modelId="{24324A72-94BE-409E-ACF1-C7DB9A20E809}" type="sibTrans" cxnId="{EA4D5A98-DB24-4990-B220-6DF8396C26A3}">
      <dgm:prSet/>
      <dgm:spPr/>
      <dgm:t>
        <a:bodyPr/>
        <a:lstStyle/>
        <a:p>
          <a:endParaRPr lang="id-ID"/>
        </a:p>
      </dgm:t>
    </dgm:pt>
    <dgm:pt modelId="{FA3E60DC-356A-4827-A15A-78AA7C6C0DD6}">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pPr algn="ctr">
            <a:buFontTx/>
            <a:buNone/>
          </a:pPr>
          <a:endParaRPr lang="id-ID" sz="1700" dirty="0">
            <a:latin typeface="Times New Roman" panose="02020603050405020304" pitchFamily="18" charset="0"/>
            <a:ea typeface="Cambria" panose="02040503050406030204" pitchFamily="18" charset="0"/>
            <a:cs typeface="Times New Roman" panose="02020603050405020304" pitchFamily="18" charset="0"/>
          </a:endParaRPr>
        </a:p>
      </dgm:t>
    </dgm:pt>
    <dgm:pt modelId="{6FD34234-0150-4953-84D4-AE4B53D0AA42}" type="parTrans" cxnId="{DD1E62AE-E30E-48A2-A938-2C645166D69C}">
      <dgm:prSet/>
      <dgm:spPr/>
      <dgm:t>
        <a:bodyPr/>
        <a:lstStyle/>
        <a:p>
          <a:endParaRPr lang="id-ID"/>
        </a:p>
      </dgm:t>
    </dgm:pt>
    <dgm:pt modelId="{BEA959A0-7A7B-4CD5-8454-335A6C5CE8C5}" type="sibTrans" cxnId="{DD1E62AE-E30E-48A2-A938-2C645166D69C}">
      <dgm:prSet/>
      <dgm:spPr/>
      <dgm:t>
        <a:bodyPr/>
        <a:lstStyle/>
        <a:p>
          <a:endParaRPr lang="id-ID"/>
        </a:p>
      </dgm:t>
    </dgm:pt>
    <dgm:pt modelId="{45C9DB77-A017-49B9-BE0F-563FC7A5512A}">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pPr algn="ctr">
            <a:buFontTx/>
            <a:buNone/>
          </a:pPr>
          <a:r>
            <a:rPr lang="en-US" sz="1700" i="0" dirty="0" err="1">
              <a:latin typeface="Times New Roman" panose="02020603050405020304" pitchFamily="18" charset="0"/>
              <a:ea typeface="Cambria" panose="02040503050406030204" pitchFamily="18" charset="0"/>
              <a:cs typeface="Times New Roman" panose="02020603050405020304" pitchFamily="18" charset="0"/>
            </a:rPr>
            <a:t>Religiusitas</a:t>
          </a:r>
          <a:endParaRPr lang="id-ID" sz="1700" i="0" dirty="0">
            <a:latin typeface="Times New Roman" panose="02020603050405020304" pitchFamily="18" charset="0"/>
            <a:ea typeface="Cambria" panose="02040503050406030204" pitchFamily="18" charset="0"/>
            <a:cs typeface="Times New Roman" panose="02020603050405020304" pitchFamily="18" charset="0"/>
          </a:endParaRPr>
        </a:p>
      </dgm:t>
    </dgm:pt>
    <dgm:pt modelId="{4C22096A-9DF8-4B4D-9E94-5BD38DF964D6}" type="parTrans" cxnId="{0C861068-0844-4EB1-BA59-F6B215A522A5}">
      <dgm:prSet/>
      <dgm:spPr/>
      <dgm:t>
        <a:bodyPr/>
        <a:lstStyle/>
        <a:p>
          <a:endParaRPr lang="id-ID"/>
        </a:p>
      </dgm:t>
    </dgm:pt>
    <dgm:pt modelId="{6CCAB74E-7241-4BEF-9363-566E492A3DA8}" type="sibTrans" cxnId="{0C861068-0844-4EB1-BA59-F6B215A522A5}">
      <dgm:prSet/>
      <dgm:spPr/>
      <dgm:t>
        <a:bodyPr/>
        <a:lstStyle/>
        <a:p>
          <a:endParaRPr lang="id-ID"/>
        </a:p>
      </dgm:t>
    </dgm:pt>
    <dgm:pt modelId="{F56D50C7-7ED8-4CAE-8199-A64DE9B2790B}">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pPr algn="ctr">
            <a:buFontTx/>
            <a:buNone/>
          </a:pPr>
          <a:r>
            <a:rPr lang="id-ID" sz="1700" i="0" dirty="0">
              <a:latin typeface="Times New Roman" panose="02020603050405020304" pitchFamily="18" charset="0"/>
              <a:ea typeface="Cambria" panose="02040503050406030204" pitchFamily="18" charset="0"/>
              <a:cs typeface="Times New Roman" panose="02020603050405020304" pitchFamily="18" charset="0"/>
            </a:rPr>
            <a:t>      Sedang = 2</a:t>
          </a:r>
          <a:r>
            <a:rPr lang="en-US" sz="1700" i="0" dirty="0">
              <a:latin typeface="Times New Roman" panose="02020603050405020304" pitchFamily="18" charset="0"/>
              <a:ea typeface="Cambria" panose="02040503050406030204" pitchFamily="18" charset="0"/>
              <a:cs typeface="Times New Roman" panose="02020603050405020304" pitchFamily="18" charset="0"/>
            </a:rPr>
            <a:t>1</a:t>
          </a:r>
          <a:r>
            <a:rPr lang="id-ID" sz="1700" i="0" dirty="0">
              <a:latin typeface="Times New Roman" panose="02020603050405020304" pitchFamily="18" charset="0"/>
              <a:ea typeface="Cambria" panose="02040503050406030204" pitchFamily="18" charset="0"/>
              <a:cs typeface="Times New Roman" panose="02020603050405020304" pitchFamily="18" charset="0"/>
            </a:rPr>
            <a:t> anggota </a:t>
          </a:r>
          <a:r>
            <a:rPr lang="en-US" sz="1700" i="0" dirty="0">
              <a:latin typeface="Times New Roman" panose="02020603050405020304" pitchFamily="18" charset="0"/>
              <a:ea typeface="Cambria" panose="02040503050406030204" pitchFamily="18" charset="0"/>
              <a:cs typeface="Times New Roman" panose="02020603050405020304" pitchFamily="18" charset="0"/>
            </a:rPr>
            <a:t>70</a:t>
          </a:r>
          <a:r>
            <a:rPr lang="id-ID" sz="1700" i="0" dirty="0">
              <a:latin typeface="Times New Roman" panose="02020603050405020304" pitchFamily="18" charset="0"/>
              <a:ea typeface="Cambria" panose="02040503050406030204" pitchFamily="18" charset="0"/>
              <a:cs typeface="Times New Roman" panose="02020603050405020304" pitchFamily="18" charset="0"/>
            </a:rPr>
            <a:t>%</a:t>
          </a:r>
        </a:p>
      </dgm:t>
    </dgm:pt>
    <dgm:pt modelId="{3FCF01F0-19C3-4D8F-AF02-B21D1082CC27}" type="parTrans" cxnId="{F6D49C80-C9EB-47FE-9654-0D3F52029039}">
      <dgm:prSet/>
      <dgm:spPr/>
      <dgm:t>
        <a:bodyPr/>
        <a:lstStyle/>
        <a:p>
          <a:endParaRPr lang="id-ID"/>
        </a:p>
      </dgm:t>
    </dgm:pt>
    <dgm:pt modelId="{0E3ED494-ECD7-4AC3-B5BD-A10B0BBD798F}" type="sibTrans" cxnId="{F6D49C80-C9EB-47FE-9654-0D3F52029039}">
      <dgm:prSet/>
      <dgm:spPr/>
      <dgm:t>
        <a:bodyPr/>
        <a:lstStyle/>
        <a:p>
          <a:endParaRPr lang="id-ID"/>
        </a:p>
      </dgm:t>
    </dgm:pt>
    <dgm:pt modelId="{5D22530A-0419-40A3-9681-867292608935}">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pPr algn="ctr">
            <a:buFontTx/>
            <a:buNone/>
          </a:pPr>
          <a:r>
            <a:rPr lang="id-ID" sz="1700" i="0" dirty="0">
              <a:latin typeface="Times New Roman" panose="02020603050405020304" pitchFamily="18" charset="0"/>
              <a:ea typeface="Cambria" panose="02040503050406030204" pitchFamily="18" charset="0"/>
              <a:cs typeface="Times New Roman" panose="02020603050405020304" pitchFamily="18" charset="0"/>
            </a:rPr>
            <a:t>Rendah =</a:t>
          </a:r>
          <a:r>
            <a:rPr lang="en-US" sz="1700" i="0" dirty="0">
              <a:latin typeface="Times New Roman" panose="02020603050405020304" pitchFamily="18" charset="0"/>
              <a:ea typeface="Cambria" panose="02040503050406030204" pitchFamily="18" charset="0"/>
              <a:cs typeface="Times New Roman" panose="02020603050405020304" pitchFamily="18" charset="0"/>
            </a:rPr>
            <a:t> </a:t>
          </a:r>
          <a:r>
            <a:rPr lang="id-ID" sz="1700" i="0" dirty="0">
              <a:latin typeface="Times New Roman" panose="02020603050405020304" pitchFamily="18" charset="0"/>
              <a:ea typeface="Cambria" panose="02040503050406030204" pitchFamily="18" charset="0"/>
              <a:cs typeface="Times New Roman" panose="02020603050405020304" pitchFamily="18" charset="0"/>
            </a:rPr>
            <a:t>5 anggota </a:t>
          </a:r>
          <a:r>
            <a:rPr lang="en-US" sz="1700" i="0" dirty="0">
              <a:latin typeface="Times New Roman" panose="02020603050405020304" pitchFamily="18" charset="0"/>
              <a:ea typeface="Cambria" panose="02040503050406030204" pitchFamily="18" charset="0"/>
              <a:cs typeface="Times New Roman" panose="02020603050405020304" pitchFamily="18" charset="0"/>
            </a:rPr>
            <a:t>10 </a:t>
          </a:r>
          <a:r>
            <a:rPr lang="id-ID" sz="1700" i="0" dirty="0">
              <a:latin typeface="Times New Roman" panose="02020603050405020304" pitchFamily="18" charset="0"/>
              <a:ea typeface="Cambria" panose="02040503050406030204" pitchFamily="18" charset="0"/>
              <a:cs typeface="Times New Roman" panose="02020603050405020304" pitchFamily="18" charset="0"/>
            </a:rPr>
            <a:t>%</a:t>
          </a:r>
        </a:p>
      </dgm:t>
    </dgm:pt>
    <dgm:pt modelId="{37FB2A22-1A40-4525-91E0-2EBE85BB78D6}" type="parTrans" cxnId="{27FC94C1-EB94-4A1B-83C5-B715EB71011D}">
      <dgm:prSet/>
      <dgm:spPr/>
      <dgm:t>
        <a:bodyPr/>
        <a:lstStyle/>
        <a:p>
          <a:endParaRPr lang="id-ID"/>
        </a:p>
      </dgm:t>
    </dgm:pt>
    <dgm:pt modelId="{126DD343-4DB4-4DC1-AEB7-C2349E856221}" type="sibTrans" cxnId="{27FC94C1-EB94-4A1B-83C5-B715EB71011D}">
      <dgm:prSet/>
      <dgm:spPr/>
      <dgm:t>
        <a:bodyPr/>
        <a:lstStyle/>
        <a:p>
          <a:endParaRPr lang="id-ID"/>
        </a:p>
      </dgm:t>
    </dgm:pt>
    <dgm:pt modelId="{2C995A96-7D4E-45B5-A501-B9035409913C}">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pPr algn="ctr">
            <a:buFontTx/>
            <a:buNone/>
          </a:pPr>
          <a:r>
            <a:rPr lang="id-ID" sz="1700" i="0" dirty="0">
              <a:latin typeface="Times New Roman" panose="02020603050405020304" pitchFamily="18" charset="0"/>
              <a:ea typeface="Cambria" panose="02040503050406030204" pitchFamily="18" charset="0"/>
              <a:cs typeface="Times New Roman" panose="02020603050405020304" pitchFamily="18" charset="0"/>
            </a:rPr>
            <a:t>Tinggi = </a:t>
          </a:r>
          <a:r>
            <a:rPr lang="en-US" sz="1700" i="0" dirty="0">
              <a:latin typeface="Times New Roman" panose="02020603050405020304" pitchFamily="18" charset="0"/>
              <a:ea typeface="Cambria" panose="02040503050406030204" pitchFamily="18" charset="0"/>
              <a:cs typeface="Times New Roman" panose="02020603050405020304" pitchFamily="18" charset="0"/>
            </a:rPr>
            <a:t>4</a:t>
          </a:r>
          <a:r>
            <a:rPr lang="id-ID" sz="1700" i="0" dirty="0">
              <a:latin typeface="Times New Roman" panose="02020603050405020304" pitchFamily="18" charset="0"/>
              <a:ea typeface="Cambria" panose="02040503050406030204" pitchFamily="18" charset="0"/>
              <a:cs typeface="Times New Roman" panose="02020603050405020304" pitchFamily="18" charset="0"/>
            </a:rPr>
            <a:t> anggota </a:t>
          </a:r>
          <a:r>
            <a:rPr lang="en-US" sz="1700" i="0" dirty="0">
              <a:latin typeface="Times New Roman" panose="02020603050405020304" pitchFamily="18" charset="0"/>
              <a:ea typeface="Cambria" panose="02040503050406030204" pitchFamily="18" charset="0"/>
              <a:cs typeface="Times New Roman" panose="02020603050405020304" pitchFamily="18" charset="0"/>
            </a:rPr>
            <a:t>13 </a:t>
          </a:r>
          <a:r>
            <a:rPr lang="id-ID" sz="1700" i="0" dirty="0">
              <a:latin typeface="Times New Roman" panose="02020603050405020304" pitchFamily="18" charset="0"/>
              <a:ea typeface="Cambria" panose="02040503050406030204" pitchFamily="18" charset="0"/>
              <a:cs typeface="Times New Roman" panose="02020603050405020304" pitchFamily="18" charset="0"/>
            </a:rPr>
            <a:t>%</a:t>
          </a:r>
        </a:p>
      </dgm:t>
    </dgm:pt>
    <dgm:pt modelId="{C070D315-7A8B-44E5-AE23-16183956AF87}" type="parTrans" cxnId="{78EC2B80-CD7A-4678-8224-C84979D0BC21}">
      <dgm:prSet/>
      <dgm:spPr/>
      <dgm:t>
        <a:bodyPr/>
        <a:lstStyle/>
        <a:p>
          <a:endParaRPr lang="en-ID"/>
        </a:p>
      </dgm:t>
    </dgm:pt>
    <dgm:pt modelId="{FBAA4AA2-8251-4FDD-86BF-FC81FC76621D}" type="sibTrans" cxnId="{78EC2B80-CD7A-4678-8224-C84979D0BC21}">
      <dgm:prSet/>
      <dgm:spPr/>
      <dgm:t>
        <a:bodyPr/>
        <a:lstStyle/>
        <a:p>
          <a:endParaRPr lang="en-ID"/>
        </a:p>
      </dgm:t>
    </dgm:pt>
    <dgm:pt modelId="{20EF1F2A-F403-4173-B0A6-632701B160A0}">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pPr algn="ctr">
            <a:buFontTx/>
            <a:buNone/>
          </a:pPr>
          <a:r>
            <a:rPr lang="en-US" sz="1700" i="0" dirty="0">
              <a:latin typeface="Times New Roman" panose="02020603050405020304" pitchFamily="18" charset="0"/>
              <a:ea typeface="Cambria" panose="02040503050406030204" pitchFamily="18" charset="0"/>
              <a:cs typeface="Times New Roman" panose="02020603050405020304" pitchFamily="18" charset="0"/>
            </a:rPr>
            <a:t>Stress </a:t>
          </a:r>
          <a:r>
            <a:rPr lang="en-US" sz="1700" i="0" dirty="0" err="1">
              <a:latin typeface="Times New Roman" panose="02020603050405020304" pitchFamily="18" charset="0"/>
              <a:ea typeface="Cambria" panose="02040503050406030204" pitchFamily="18" charset="0"/>
              <a:cs typeface="Times New Roman" panose="02020603050405020304" pitchFamily="18" charset="0"/>
            </a:rPr>
            <a:t>Pengasuhan</a:t>
          </a:r>
          <a:r>
            <a:rPr lang="en-US" sz="1700" i="0" dirty="0">
              <a:latin typeface="Times New Roman" panose="02020603050405020304" pitchFamily="18" charset="0"/>
              <a:ea typeface="Cambria" panose="02040503050406030204" pitchFamily="18" charset="0"/>
              <a:cs typeface="Times New Roman" panose="02020603050405020304" pitchFamily="18" charset="0"/>
            </a:rPr>
            <a:t> </a:t>
          </a:r>
          <a:endParaRPr lang="id-ID" sz="1700" i="0" dirty="0">
            <a:latin typeface="Times New Roman" panose="02020603050405020304" pitchFamily="18" charset="0"/>
            <a:ea typeface="Cambria" panose="02040503050406030204" pitchFamily="18" charset="0"/>
            <a:cs typeface="Times New Roman" panose="02020603050405020304" pitchFamily="18" charset="0"/>
          </a:endParaRPr>
        </a:p>
      </dgm:t>
    </dgm:pt>
    <dgm:pt modelId="{6EFFDD71-45DA-4106-AC36-0557CE3F791A}" type="parTrans" cxnId="{271D68D1-42F5-454B-8A3F-6F6364EE4445}">
      <dgm:prSet/>
      <dgm:spPr/>
      <dgm:t>
        <a:bodyPr/>
        <a:lstStyle/>
        <a:p>
          <a:endParaRPr lang="en-ID"/>
        </a:p>
      </dgm:t>
    </dgm:pt>
    <dgm:pt modelId="{CA449BCE-4013-4A93-9C04-6E1CFAC8AA31}" type="sibTrans" cxnId="{271D68D1-42F5-454B-8A3F-6F6364EE4445}">
      <dgm:prSet/>
      <dgm:spPr/>
      <dgm:t>
        <a:bodyPr/>
        <a:lstStyle/>
        <a:p>
          <a:endParaRPr lang="en-ID"/>
        </a:p>
      </dgm:t>
    </dgm:pt>
    <dgm:pt modelId="{F81234EA-F308-4108-B16E-29CE27B5B28B}">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pPr algn="ctr">
            <a:buFontTx/>
            <a:buNone/>
          </a:pPr>
          <a:r>
            <a:rPr lang="id-ID" sz="1700" i="0" dirty="0">
              <a:latin typeface="Times New Roman" panose="02020603050405020304" pitchFamily="18" charset="0"/>
              <a:ea typeface="Cambria" panose="02040503050406030204" pitchFamily="18" charset="0"/>
              <a:cs typeface="Times New Roman" panose="02020603050405020304" pitchFamily="18" charset="0"/>
            </a:rPr>
            <a:t>Tinggi = </a:t>
          </a:r>
          <a:r>
            <a:rPr lang="en-US" sz="1700" i="0" dirty="0">
              <a:latin typeface="Times New Roman" panose="02020603050405020304" pitchFamily="18" charset="0"/>
              <a:ea typeface="Cambria" panose="02040503050406030204" pitchFamily="18" charset="0"/>
              <a:cs typeface="Times New Roman" panose="02020603050405020304" pitchFamily="18" charset="0"/>
            </a:rPr>
            <a:t>4</a:t>
          </a:r>
          <a:r>
            <a:rPr lang="id-ID" sz="1700" i="0" dirty="0">
              <a:latin typeface="Times New Roman" panose="02020603050405020304" pitchFamily="18" charset="0"/>
              <a:ea typeface="Cambria" panose="02040503050406030204" pitchFamily="18" charset="0"/>
              <a:cs typeface="Times New Roman" panose="02020603050405020304" pitchFamily="18" charset="0"/>
            </a:rPr>
            <a:t> anggota </a:t>
          </a:r>
          <a:r>
            <a:rPr lang="en-US" sz="1700" i="0" dirty="0">
              <a:latin typeface="Times New Roman" panose="02020603050405020304" pitchFamily="18" charset="0"/>
              <a:ea typeface="Cambria" panose="02040503050406030204" pitchFamily="18" charset="0"/>
              <a:cs typeface="Times New Roman" panose="02020603050405020304" pitchFamily="18" charset="0"/>
            </a:rPr>
            <a:t>13 </a:t>
          </a:r>
          <a:r>
            <a:rPr lang="id-ID" sz="1700" i="0" dirty="0">
              <a:latin typeface="Times New Roman" panose="02020603050405020304" pitchFamily="18" charset="0"/>
              <a:ea typeface="Cambria" panose="02040503050406030204" pitchFamily="18" charset="0"/>
              <a:cs typeface="Times New Roman" panose="02020603050405020304" pitchFamily="18" charset="0"/>
            </a:rPr>
            <a:t>%</a:t>
          </a:r>
        </a:p>
      </dgm:t>
    </dgm:pt>
    <dgm:pt modelId="{6BA640FC-9D1D-4DF8-81EE-1B5E7966C943}" type="parTrans" cxnId="{5B690698-6CAC-4AA9-81D7-FAD9A8826F1C}">
      <dgm:prSet/>
      <dgm:spPr/>
      <dgm:t>
        <a:bodyPr/>
        <a:lstStyle/>
        <a:p>
          <a:endParaRPr lang="en-ID"/>
        </a:p>
      </dgm:t>
    </dgm:pt>
    <dgm:pt modelId="{B7E308D5-B502-4B88-B990-AA00D35C79A0}" type="sibTrans" cxnId="{5B690698-6CAC-4AA9-81D7-FAD9A8826F1C}">
      <dgm:prSet/>
      <dgm:spPr/>
      <dgm:t>
        <a:bodyPr/>
        <a:lstStyle/>
        <a:p>
          <a:endParaRPr lang="en-ID"/>
        </a:p>
      </dgm:t>
    </dgm:pt>
    <dgm:pt modelId="{0256F92A-13CD-4BA0-84E3-52629D50655A}">
      <dgm:prSet custT="1"/>
      <dgm:spPr/>
      <dgm:t>
        <a:bodyPr/>
        <a:lstStyle/>
        <a:p>
          <a:pPr algn="ctr">
            <a:buFontTx/>
            <a:buNone/>
          </a:pPr>
          <a:r>
            <a:rPr lang="id-ID" sz="1600" i="0" dirty="0">
              <a:latin typeface="Times New Roman" panose="02020603050405020304" pitchFamily="18" charset="0"/>
              <a:ea typeface="Cambria" panose="02040503050406030204" pitchFamily="18" charset="0"/>
              <a:cs typeface="Times New Roman" panose="02020603050405020304" pitchFamily="18" charset="0"/>
            </a:rPr>
            <a:t>Sedang = 2</a:t>
          </a:r>
          <a:r>
            <a:rPr lang="en-US" sz="1600" i="0" dirty="0">
              <a:latin typeface="Times New Roman" panose="02020603050405020304" pitchFamily="18" charset="0"/>
              <a:ea typeface="Cambria" panose="02040503050406030204" pitchFamily="18" charset="0"/>
              <a:cs typeface="Times New Roman" panose="02020603050405020304" pitchFamily="18" charset="0"/>
            </a:rPr>
            <a:t>0</a:t>
          </a:r>
          <a:r>
            <a:rPr lang="id-ID" sz="1600" i="0" dirty="0">
              <a:latin typeface="Times New Roman" panose="02020603050405020304" pitchFamily="18" charset="0"/>
              <a:ea typeface="Cambria" panose="02040503050406030204" pitchFamily="18" charset="0"/>
              <a:cs typeface="Times New Roman" panose="02020603050405020304" pitchFamily="18" charset="0"/>
            </a:rPr>
            <a:t> anggota </a:t>
          </a:r>
          <a:r>
            <a:rPr lang="en-US" sz="1600" i="0" dirty="0">
              <a:latin typeface="Times New Roman" panose="02020603050405020304" pitchFamily="18" charset="0"/>
              <a:ea typeface="Cambria" panose="02040503050406030204" pitchFamily="18" charset="0"/>
              <a:cs typeface="Times New Roman" panose="02020603050405020304" pitchFamily="18" charset="0"/>
            </a:rPr>
            <a:t>66 </a:t>
          </a:r>
          <a:r>
            <a:rPr lang="id-ID" sz="1600" i="0" dirty="0">
              <a:latin typeface="Times New Roman" panose="02020603050405020304" pitchFamily="18" charset="0"/>
              <a:ea typeface="Cambria" panose="02040503050406030204" pitchFamily="18" charset="0"/>
              <a:cs typeface="Times New Roman" panose="02020603050405020304" pitchFamily="18" charset="0"/>
            </a:rPr>
            <a:t>%</a:t>
          </a:r>
        </a:p>
      </dgm:t>
    </dgm:pt>
    <dgm:pt modelId="{BE5B64C5-0446-4275-A1B9-BBF30397501B}" type="parTrans" cxnId="{237F10D0-A95E-47EC-A770-0DBC7F0A817A}">
      <dgm:prSet/>
      <dgm:spPr/>
      <dgm:t>
        <a:bodyPr/>
        <a:lstStyle/>
        <a:p>
          <a:endParaRPr lang="en-ID"/>
        </a:p>
      </dgm:t>
    </dgm:pt>
    <dgm:pt modelId="{FE98026A-5592-471C-9A10-FCB4A8504034}" type="sibTrans" cxnId="{237F10D0-A95E-47EC-A770-0DBC7F0A817A}">
      <dgm:prSet/>
      <dgm:spPr/>
      <dgm:t>
        <a:bodyPr/>
        <a:lstStyle/>
        <a:p>
          <a:endParaRPr lang="en-ID"/>
        </a:p>
      </dgm:t>
    </dgm:pt>
    <dgm:pt modelId="{D12DE8B5-5364-4CC3-9353-E066D6663F92}">
      <dgm:prSet custT="1"/>
      <dgm:spPr/>
      <dgm:t>
        <a:bodyPr/>
        <a:lstStyle/>
        <a:p>
          <a:pPr algn="ctr">
            <a:buFontTx/>
            <a:buNone/>
          </a:pPr>
          <a:r>
            <a:rPr lang="id-ID" sz="1600" i="0" dirty="0">
              <a:latin typeface="Times New Roman" panose="02020603050405020304" pitchFamily="18" charset="0"/>
              <a:ea typeface="Cambria" panose="02040503050406030204" pitchFamily="18" charset="0"/>
              <a:cs typeface="Times New Roman" panose="02020603050405020304" pitchFamily="18" charset="0"/>
            </a:rPr>
            <a:t>Rendah =</a:t>
          </a:r>
          <a:r>
            <a:rPr lang="en-US" sz="1600" i="0" dirty="0">
              <a:latin typeface="Times New Roman" panose="02020603050405020304" pitchFamily="18" charset="0"/>
              <a:ea typeface="Cambria" panose="02040503050406030204" pitchFamily="18" charset="0"/>
              <a:cs typeface="Times New Roman" panose="02020603050405020304" pitchFamily="18" charset="0"/>
            </a:rPr>
            <a:t> 6 </a:t>
          </a:r>
          <a:r>
            <a:rPr lang="id-ID" sz="1600" i="0" dirty="0">
              <a:latin typeface="Times New Roman" panose="02020603050405020304" pitchFamily="18" charset="0"/>
              <a:ea typeface="Cambria" panose="02040503050406030204" pitchFamily="18" charset="0"/>
              <a:cs typeface="Times New Roman" panose="02020603050405020304" pitchFamily="18" charset="0"/>
            </a:rPr>
            <a:t>anggota </a:t>
          </a:r>
          <a:r>
            <a:rPr lang="en-US" sz="1600" i="0" dirty="0">
              <a:latin typeface="Times New Roman" panose="02020603050405020304" pitchFamily="18" charset="0"/>
              <a:ea typeface="Cambria" panose="02040503050406030204" pitchFamily="18" charset="0"/>
              <a:cs typeface="Times New Roman" panose="02020603050405020304" pitchFamily="18" charset="0"/>
            </a:rPr>
            <a:t>10 </a:t>
          </a:r>
          <a:r>
            <a:rPr lang="id-ID" sz="1600" i="0" dirty="0">
              <a:latin typeface="Times New Roman" panose="02020603050405020304" pitchFamily="18" charset="0"/>
              <a:ea typeface="Cambria" panose="02040503050406030204" pitchFamily="18" charset="0"/>
              <a:cs typeface="Times New Roman" panose="02020603050405020304" pitchFamily="18" charset="0"/>
            </a:rPr>
            <a:t>%</a:t>
          </a:r>
        </a:p>
      </dgm:t>
    </dgm:pt>
    <dgm:pt modelId="{32504939-429F-4554-BF1C-F2FFC80794B0}" type="parTrans" cxnId="{833FC1F9-2A94-4765-A376-0441C0308852}">
      <dgm:prSet/>
      <dgm:spPr/>
      <dgm:t>
        <a:bodyPr/>
        <a:lstStyle/>
        <a:p>
          <a:endParaRPr lang="en-ID"/>
        </a:p>
      </dgm:t>
    </dgm:pt>
    <dgm:pt modelId="{76C2C60A-0459-49E9-ACAE-E833C354C781}" type="sibTrans" cxnId="{833FC1F9-2A94-4765-A376-0441C0308852}">
      <dgm:prSet/>
      <dgm:spPr/>
      <dgm:t>
        <a:bodyPr/>
        <a:lstStyle/>
        <a:p>
          <a:endParaRPr lang="en-ID"/>
        </a:p>
      </dgm:t>
    </dgm:pt>
    <dgm:pt modelId="{85BA8AB9-4295-4A94-A6D4-DFA7E791AAA3}">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pPr algn="ctr">
            <a:buFontTx/>
            <a:buNone/>
          </a:pPr>
          <a:endParaRPr lang="id-ID" sz="1700" i="0" dirty="0">
            <a:latin typeface="Times New Roman" panose="02020603050405020304" pitchFamily="18" charset="0"/>
            <a:ea typeface="Cambria" panose="02040503050406030204" pitchFamily="18" charset="0"/>
            <a:cs typeface="Times New Roman" panose="02020603050405020304" pitchFamily="18" charset="0"/>
          </a:endParaRPr>
        </a:p>
      </dgm:t>
    </dgm:pt>
    <dgm:pt modelId="{5F6B0555-3BA5-427B-BF75-C933FE751DB1}" type="parTrans" cxnId="{DD8A352A-BF30-4DD9-92AC-DCDE87C4C7CE}">
      <dgm:prSet/>
      <dgm:spPr/>
    </dgm:pt>
    <dgm:pt modelId="{1EC648CB-63F2-42CE-B223-71C229DB7C82}" type="sibTrans" cxnId="{DD8A352A-BF30-4DD9-92AC-DCDE87C4C7CE}">
      <dgm:prSet/>
      <dgm:spPr/>
    </dgm:pt>
    <dgm:pt modelId="{C2036D75-7775-4E4E-AF96-ACA7F3653EC3}" type="pres">
      <dgm:prSet presAssocID="{7356BCD3-EF0D-4646-BAC6-A03DA8F08226}" presName="Name0" presStyleCnt="0">
        <dgm:presLayoutVars>
          <dgm:dir/>
          <dgm:animLvl val="lvl"/>
          <dgm:resizeHandles/>
        </dgm:presLayoutVars>
      </dgm:prSet>
      <dgm:spPr/>
    </dgm:pt>
    <dgm:pt modelId="{206E9078-E8B4-4142-B1C4-D0DEB702E419}" type="pres">
      <dgm:prSet presAssocID="{69380E79-EECC-4C47-B7D3-27F3B7BF69E7}" presName="linNode" presStyleCnt="0"/>
      <dgm:spPr/>
    </dgm:pt>
    <dgm:pt modelId="{51BF9F8B-FF50-4CAA-935C-27E283CE47A2}" type="pres">
      <dgm:prSet presAssocID="{69380E79-EECC-4C47-B7D3-27F3B7BF69E7}" presName="parentShp" presStyleLbl="node1" presStyleIdx="0" presStyleCnt="2" custScaleX="18849" custScaleY="346619" custLinFactY="17275" custLinFactNeighborX="-46319" custLinFactNeighborY="100000">
        <dgm:presLayoutVars>
          <dgm:bulletEnabled val="1"/>
        </dgm:presLayoutVars>
      </dgm:prSet>
      <dgm:spPr/>
    </dgm:pt>
    <dgm:pt modelId="{2EC4214B-DC03-4D7D-A8B1-B38E46A61715}" type="pres">
      <dgm:prSet presAssocID="{69380E79-EECC-4C47-B7D3-27F3B7BF69E7}" presName="childShp" presStyleLbl="bgAccFollowNode1" presStyleIdx="0" presStyleCnt="2" custScaleX="70548" custScaleY="2000000" custLinFactY="17398" custLinFactNeighborX="-68987" custLinFactNeighborY="100000">
        <dgm:presLayoutVars>
          <dgm:bulletEnabled val="1"/>
        </dgm:presLayoutVars>
      </dgm:prSet>
      <dgm:spPr/>
    </dgm:pt>
    <dgm:pt modelId="{B8DFBE11-33E9-4A15-8102-A6832854F9D2}" type="pres">
      <dgm:prSet presAssocID="{1F1B1159-348A-4883-B4CB-D1F5EEAD6699}" presName="spacing" presStyleCnt="0"/>
      <dgm:spPr/>
    </dgm:pt>
    <dgm:pt modelId="{B63DE68C-FDF5-45DF-B8A7-B6EFA73DB756}" type="pres">
      <dgm:prSet presAssocID="{8604F855-B014-44B1-850D-FE8983424DF1}" presName="linNode" presStyleCnt="0"/>
      <dgm:spPr/>
    </dgm:pt>
    <dgm:pt modelId="{5F68DC55-CEAE-4FC1-8AC3-04B0C7074603}" type="pres">
      <dgm:prSet presAssocID="{8604F855-B014-44B1-850D-FE8983424DF1}" presName="parentShp" presStyleLbl="node1" presStyleIdx="1" presStyleCnt="2" custScaleX="27664" custScaleY="479289" custLinFactY="-779310" custLinFactNeighborX="39054" custLinFactNeighborY="-800000">
        <dgm:presLayoutVars>
          <dgm:bulletEnabled val="1"/>
        </dgm:presLayoutVars>
      </dgm:prSet>
      <dgm:spPr/>
    </dgm:pt>
    <dgm:pt modelId="{61E46074-D958-4278-BEB1-B928C9BF567E}" type="pres">
      <dgm:prSet presAssocID="{8604F855-B014-44B1-850D-FE8983424DF1}" presName="childShp" presStyleLbl="bgAccFollowNode1" presStyleIdx="1" presStyleCnt="2" custScaleX="66933" custScaleY="1523158" custLinFactY="-800000" custLinFactNeighborX="61090" custLinFactNeighborY="-854103">
        <dgm:presLayoutVars>
          <dgm:bulletEnabled val="1"/>
        </dgm:presLayoutVars>
      </dgm:prSet>
      <dgm:spPr/>
    </dgm:pt>
  </dgm:ptLst>
  <dgm:cxnLst>
    <dgm:cxn modelId="{1A48D309-CF5E-422E-BE97-9E1F1C751271}" type="presOf" srcId="{8604F855-B014-44B1-850D-FE8983424DF1}" destId="{5F68DC55-CEAE-4FC1-8AC3-04B0C7074603}" srcOrd="0" destOrd="0" presId="urn:microsoft.com/office/officeart/2005/8/layout/vList6"/>
    <dgm:cxn modelId="{1CDABB0B-9707-4BD0-89D0-F6A5CECAF7BE}" srcId="{8604F855-B014-44B1-850D-FE8983424DF1}" destId="{CF8BFC3B-EF98-4DA5-B403-EEB23A149700}" srcOrd="0" destOrd="0" parTransId="{EAC3951C-00D1-491F-9A42-CE3F197118DA}" sibTransId="{4BD3D333-5F52-4833-9F08-B8803F5CDAC3}"/>
    <dgm:cxn modelId="{CE63771D-5CB8-4D00-8799-FF9248A9CAC9}" type="presOf" srcId="{85BA8AB9-4295-4A94-A6D4-DFA7E791AAA3}" destId="{61E46074-D958-4278-BEB1-B928C9BF567E}" srcOrd="0" destOrd="10" presId="urn:microsoft.com/office/officeart/2005/8/layout/vList6"/>
    <dgm:cxn modelId="{DD8A352A-BF30-4DD9-92AC-DCDE87C4C7CE}" srcId="{8604F855-B014-44B1-850D-FE8983424DF1}" destId="{85BA8AB9-4295-4A94-A6D4-DFA7E791AAA3}" srcOrd="10" destOrd="0" parTransId="{5F6B0555-3BA5-427B-BF75-C933FE751DB1}" sibTransId="{1EC648CB-63F2-42CE-B223-71C229DB7C82}"/>
    <dgm:cxn modelId="{52F0E82F-D49A-4790-884E-250F8C592451}" srcId="{8604F855-B014-44B1-850D-FE8983424DF1}" destId="{2CECD859-5E56-4E40-8D94-B29325BBC936}" srcOrd="3" destOrd="0" parTransId="{7D9EC31E-CF78-4200-8E97-F3FFB4DB2E6E}" sibTransId="{A36EA6CB-4D3B-4D8D-BF3D-6EB5D8491135}"/>
    <dgm:cxn modelId="{DC38A634-890E-4516-A297-3427A8BE1A0F}" srcId="{7356BCD3-EF0D-4646-BAC6-A03DA8F08226}" destId="{69380E79-EECC-4C47-B7D3-27F3B7BF69E7}" srcOrd="0" destOrd="0" parTransId="{92748E3E-2655-4A2B-A178-383F0F77A873}" sibTransId="{1F1B1159-348A-4883-B4CB-D1F5EEAD6699}"/>
    <dgm:cxn modelId="{AB281B37-10AB-45F2-A8F1-9E092FEC97AA}" srcId="{69380E79-EECC-4C47-B7D3-27F3B7BF69E7}" destId="{1A7A29FC-730F-4D8C-A3E6-3F51BD888F4F}" srcOrd="0" destOrd="0" parTransId="{A3AD26B6-4743-4A56-898B-F8B44B9B176F}" sibTransId="{886C21EA-BEFE-4CC3-B55B-47BB91FEF6D4}"/>
    <dgm:cxn modelId="{869CF93B-801C-4E39-9153-BD7A4625A44A}" type="presOf" srcId="{69380E79-EECC-4C47-B7D3-27F3B7BF69E7}" destId="{51BF9F8B-FF50-4CAA-935C-27E283CE47A2}" srcOrd="0" destOrd="0" presId="urn:microsoft.com/office/officeart/2005/8/layout/vList6"/>
    <dgm:cxn modelId="{CCFAD746-5F34-4EF8-ADD9-1222B964CB90}" type="presOf" srcId="{D12DE8B5-5364-4CC3-9353-E066D6663F92}" destId="{61E46074-D958-4278-BEB1-B928C9BF567E}" srcOrd="0" destOrd="14" presId="urn:microsoft.com/office/officeart/2005/8/layout/vList6"/>
    <dgm:cxn modelId="{603DA247-4EE3-44DA-8A3A-90D62528FC42}" type="presOf" srcId="{A4B32645-4758-47CF-BE1C-C88863FBD0EB}" destId="{61E46074-D958-4278-BEB1-B928C9BF567E}" srcOrd="0" destOrd="4" presId="urn:microsoft.com/office/officeart/2005/8/layout/vList6"/>
    <dgm:cxn modelId="{0C861068-0844-4EB1-BA59-F6B215A522A5}" srcId="{8604F855-B014-44B1-850D-FE8983424DF1}" destId="{45C9DB77-A017-49B9-BE0F-563FC7A5512A}" srcOrd="6" destOrd="0" parTransId="{4C22096A-9DF8-4B4D-9E94-5BD38DF964D6}" sibTransId="{6CCAB74E-7241-4BEF-9363-566E492A3DA8}"/>
    <dgm:cxn modelId="{7198584D-F050-4149-8644-E6C62F4B79C3}" type="presOf" srcId="{F56D50C7-7ED8-4CAE-8199-A64DE9B2790B}" destId="{61E46074-D958-4278-BEB1-B928C9BF567E}" srcOrd="0" destOrd="8" presId="urn:microsoft.com/office/officeart/2005/8/layout/vList6"/>
    <dgm:cxn modelId="{18CB2076-2211-4E68-88FE-24ADC2B5D43C}" type="presOf" srcId="{FA3E60DC-356A-4827-A15A-78AA7C6C0DD6}" destId="{61E46074-D958-4278-BEB1-B928C9BF567E}" srcOrd="0" destOrd="5" presId="urn:microsoft.com/office/officeart/2005/8/layout/vList6"/>
    <dgm:cxn modelId="{78EC2B80-CD7A-4678-8224-C84979D0BC21}" srcId="{8604F855-B014-44B1-850D-FE8983424DF1}" destId="{2C995A96-7D4E-45B5-A501-B9035409913C}" srcOrd="7" destOrd="0" parTransId="{C070D315-7A8B-44E5-AE23-16183956AF87}" sibTransId="{FBAA4AA2-8251-4FDD-86BF-FC81FC76621D}"/>
    <dgm:cxn modelId="{F6D49C80-C9EB-47FE-9654-0D3F52029039}" srcId="{8604F855-B014-44B1-850D-FE8983424DF1}" destId="{F56D50C7-7ED8-4CAE-8199-A64DE9B2790B}" srcOrd="8" destOrd="0" parTransId="{3FCF01F0-19C3-4D8F-AF02-B21D1082CC27}" sibTransId="{0E3ED494-ECD7-4AC3-B5BD-A10B0BBD798F}"/>
    <dgm:cxn modelId="{AC4A4181-0FE6-4219-87F2-1D4CD45EC7B2}" type="presOf" srcId="{D0DFF1EC-C487-46BC-8756-CDBC3BCCC82E}" destId="{61E46074-D958-4278-BEB1-B928C9BF567E}" srcOrd="0" destOrd="15" presId="urn:microsoft.com/office/officeart/2005/8/layout/vList6"/>
    <dgm:cxn modelId="{F260398A-6EAD-4083-B8F8-D10BEC0B941F}" srcId="{8604F855-B014-44B1-850D-FE8983424DF1}" destId="{5CB1F314-D18C-4A7F-9DF5-DE09D697C1DF}" srcOrd="2" destOrd="0" parTransId="{3F844C08-8F4B-4B00-8E24-41DAF83AF87C}" sibTransId="{DAECB710-E5EB-4A58-B233-0A3C439CDB4F}"/>
    <dgm:cxn modelId="{D0AFEF8D-45D7-4AFC-9FF8-6E1F030CA490}" type="presOf" srcId="{2CECD859-5E56-4E40-8D94-B29325BBC936}" destId="{61E46074-D958-4278-BEB1-B928C9BF567E}" srcOrd="0" destOrd="3" presId="urn:microsoft.com/office/officeart/2005/8/layout/vList6"/>
    <dgm:cxn modelId="{5B690698-6CAC-4AA9-81D7-FAD9A8826F1C}" srcId="{8604F855-B014-44B1-850D-FE8983424DF1}" destId="{F81234EA-F308-4108-B16E-29CE27B5B28B}" srcOrd="12" destOrd="0" parTransId="{6BA640FC-9D1D-4DF8-81EE-1B5E7966C943}" sibTransId="{B7E308D5-B502-4B88-B990-AA00D35C79A0}"/>
    <dgm:cxn modelId="{EA4D5A98-DB24-4990-B220-6DF8396C26A3}" srcId="{8604F855-B014-44B1-850D-FE8983424DF1}" destId="{A4B32645-4758-47CF-BE1C-C88863FBD0EB}" srcOrd="4" destOrd="0" parTransId="{60E7A589-1414-47C5-90F5-737F819BD31B}" sibTransId="{24324A72-94BE-409E-ACF1-C7DB9A20E809}"/>
    <dgm:cxn modelId="{0566C9A5-2538-4355-8C90-309419E3DE42}" type="presOf" srcId="{F81234EA-F308-4108-B16E-29CE27B5B28B}" destId="{61E46074-D958-4278-BEB1-B928C9BF567E}" srcOrd="0" destOrd="12" presId="urn:microsoft.com/office/officeart/2005/8/layout/vList6"/>
    <dgm:cxn modelId="{A81AEFA5-EB6F-4A15-A409-D7571EE0078D}" type="presOf" srcId="{5CB1F314-D18C-4A7F-9DF5-DE09D697C1DF}" destId="{61E46074-D958-4278-BEB1-B928C9BF567E}" srcOrd="0" destOrd="2" presId="urn:microsoft.com/office/officeart/2005/8/layout/vList6"/>
    <dgm:cxn modelId="{0A90A8AC-4722-42F8-9F82-5492CED7DA16}" type="presOf" srcId="{1A7A29FC-730F-4D8C-A3E6-3F51BD888F4F}" destId="{2EC4214B-DC03-4D7D-A8B1-B38E46A61715}" srcOrd="0" destOrd="0" presId="urn:microsoft.com/office/officeart/2005/8/layout/vList6"/>
    <dgm:cxn modelId="{3D40B9AC-23F8-4B72-A86F-B39C2A705FC4}" type="presOf" srcId="{CF8BFC3B-EF98-4DA5-B403-EEB23A149700}" destId="{61E46074-D958-4278-BEB1-B928C9BF567E}" srcOrd="0" destOrd="0" presId="urn:microsoft.com/office/officeart/2005/8/layout/vList6"/>
    <dgm:cxn modelId="{DD1E62AE-E30E-48A2-A938-2C645166D69C}" srcId="{8604F855-B014-44B1-850D-FE8983424DF1}" destId="{FA3E60DC-356A-4827-A15A-78AA7C6C0DD6}" srcOrd="5" destOrd="0" parTransId="{6FD34234-0150-4953-84D4-AE4B53D0AA42}" sibTransId="{BEA959A0-7A7B-4CD5-8454-335A6C5CE8C5}"/>
    <dgm:cxn modelId="{AE6AFBB4-02A5-429B-ABC3-ABE9A9FF3306}" type="presOf" srcId="{20EF1F2A-F403-4173-B0A6-632701B160A0}" destId="{61E46074-D958-4278-BEB1-B928C9BF567E}" srcOrd="0" destOrd="11" presId="urn:microsoft.com/office/officeart/2005/8/layout/vList6"/>
    <dgm:cxn modelId="{B360AEC0-1627-4D02-A6B5-6B1F18117406}" type="presOf" srcId="{45C9DB77-A017-49B9-BE0F-563FC7A5512A}" destId="{61E46074-D958-4278-BEB1-B928C9BF567E}" srcOrd="0" destOrd="6" presId="urn:microsoft.com/office/officeart/2005/8/layout/vList6"/>
    <dgm:cxn modelId="{59C663C1-8FB4-4610-B0D6-F7FE20D595B7}" type="presOf" srcId="{7356BCD3-EF0D-4646-BAC6-A03DA8F08226}" destId="{C2036D75-7775-4E4E-AF96-ACA7F3653EC3}" srcOrd="0" destOrd="0" presId="urn:microsoft.com/office/officeart/2005/8/layout/vList6"/>
    <dgm:cxn modelId="{27FC94C1-EB94-4A1B-83C5-B715EB71011D}" srcId="{8604F855-B014-44B1-850D-FE8983424DF1}" destId="{5D22530A-0419-40A3-9681-867292608935}" srcOrd="9" destOrd="0" parTransId="{37FB2A22-1A40-4525-91E0-2EBE85BB78D6}" sibTransId="{126DD343-4DB4-4DC1-AEB7-C2349E856221}"/>
    <dgm:cxn modelId="{674B97C3-9142-41B8-B8C4-686EA6F597B9}" type="presOf" srcId="{5D22530A-0419-40A3-9681-867292608935}" destId="{61E46074-D958-4278-BEB1-B928C9BF567E}" srcOrd="0" destOrd="9" presId="urn:microsoft.com/office/officeart/2005/8/layout/vList6"/>
    <dgm:cxn modelId="{D00DABCF-B165-42AC-B7BF-872BC09C60C8}" type="presOf" srcId="{60D7C235-CA0F-4182-ABB7-32DC90C79CC5}" destId="{61E46074-D958-4278-BEB1-B928C9BF567E}" srcOrd="0" destOrd="1" presId="urn:microsoft.com/office/officeart/2005/8/layout/vList6"/>
    <dgm:cxn modelId="{8FC3E7CF-32DC-4273-898F-44419564B906}" type="presOf" srcId="{2C995A96-7D4E-45B5-A501-B9035409913C}" destId="{61E46074-D958-4278-BEB1-B928C9BF567E}" srcOrd="0" destOrd="7" presId="urn:microsoft.com/office/officeart/2005/8/layout/vList6"/>
    <dgm:cxn modelId="{237F10D0-A95E-47EC-A770-0DBC7F0A817A}" srcId="{8604F855-B014-44B1-850D-FE8983424DF1}" destId="{0256F92A-13CD-4BA0-84E3-52629D50655A}" srcOrd="13" destOrd="0" parTransId="{BE5B64C5-0446-4275-A1B9-BBF30397501B}" sibTransId="{FE98026A-5592-471C-9A10-FCB4A8504034}"/>
    <dgm:cxn modelId="{271D68D1-42F5-454B-8A3F-6F6364EE4445}" srcId="{8604F855-B014-44B1-850D-FE8983424DF1}" destId="{20EF1F2A-F403-4173-B0A6-632701B160A0}" srcOrd="11" destOrd="0" parTransId="{6EFFDD71-45DA-4106-AC36-0557CE3F791A}" sibTransId="{CA449BCE-4013-4A93-9C04-6E1CFAC8AA31}"/>
    <dgm:cxn modelId="{3450A7E1-E982-4457-9375-B9D9BAC415C9}" type="presOf" srcId="{0256F92A-13CD-4BA0-84E3-52629D50655A}" destId="{61E46074-D958-4278-BEB1-B928C9BF567E}" srcOrd="0" destOrd="13" presId="urn:microsoft.com/office/officeart/2005/8/layout/vList6"/>
    <dgm:cxn modelId="{FCB33FE9-5A41-4AE2-90D6-E2D24FC5CF89}" srcId="{8604F855-B014-44B1-850D-FE8983424DF1}" destId="{D0DFF1EC-C487-46BC-8756-CDBC3BCCC82E}" srcOrd="15" destOrd="0" parTransId="{36205A7B-D0B7-40DA-9423-B8C8CF938014}" sibTransId="{17E850E0-B265-490B-A7A0-B6A83961B03F}"/>
    <dgm:cxn modelId="{686527F5-AE86-4F2F-9171-C3F4317252F6}" srcId="{8604F855-B014-44B1-850D-FE8983424DF1}" destId="{60D7C235-CA0F-4182-ABB7-32DC90C79CC5}" srcOrd="1" destOrd="0" parTransId="{05065F31-E505-45A0-902E-E7CFB5FDA6A3}" sibTransId="{09DDAAE7-0BB4-4687-B403-4341636AF72B}"/>
    <dgm:cxn modelId="{833FC1F9-2A94-4765-A376-0441C0308852}" srcId="{8604F855-B014-44B1-850D-FE8983424DF1}" destId="{D12DE8B5-5364-4CC3-9353-E066D6663F92}" srcOrd="14" destOrd="0" parTransId="{32504939-429F-4554-BF1C-F2FFC80794B0}" sibTransId="{76C2C60A-0459-49E9-ACAE-E833C354C781}"/>
    <dgm:cxn modelId="{DF25B0FB-95D2-4872-B115-912FA538ECBD}" srcId="{7356BCD3-EF0D-4646-BAC6-A03DA8F08226}" destId="{8604F855-B014-44B1-850D-FE8983424DF1}" srcOrd="1" destOrd="0" parTransId="{47218E86-EB73-4187-B450-361CC290F2A1}" sibTransId="{6745437A-E1FD-4A0D-878F-AC3724460E2C}"/>
    <dgm:cxn modelId="{F5225170-5CED-491A-B956-71D8C1F1FCEE}" type="presParOf" srcId="{C2036D75-7775-4E4E-AF96-ACA7F3653EC3}" destId="{206E9078-E8B4-4142-B1C4-D0DEB702E419}" srcOrd="0" destOrd="0" presId="urn:microsoft.com/office/officeart/2005/8/layout/vList6"/>
    <dgm:cxn modelId="{F7871939-956E-4DE2-91AA-20733E1115BD}" type="presParOf" srcId="{206E9078-E8B4-4142-B1C4-D0DEB702E419}" destId="{51BF9F8B-FF50-4CAA-935C-27E283CE47A2}" srcOrd="0" destOrd="0" presId="urn:microsoft.com/office/officeart/2005/8/layout/vList6"/>
    <dgm:cxn modelId="{FA89B177-9186-481E-A276-677E44463C42}" type="presParOf" srcId="{206E9078-E8B4-4142-B1C4-D0DEB702E419}" destId="{2EC4214B-DC03-4D7D-A8B1-B38E46A61715}" srcOrd="1" destOrd="0" presId="urn:microsoft.com/office/officeart/2005/8/layout/vList6"/>
    <dgm:cxn modelId="{1DF99312-1B12-4488-85E3-1A2D5D27D74F}" type="presParOf" srcId="{C2036D75-7775-4E4E-AF96-ACA7F3653EC3}" destId="{B8DFBE11-33E9-4A15-8102-A6832854F9D2}" srcOrd="1" destOrd="0" presId="urn:microsoft.com/office/officeart/2005/8/layout/vList6"/>
    <dgm:cxn modelId="{A7C65087-AE28-4E86-ADD4-C4F8E72E43C9}" type="presParOf" srcId="{C2036D75-7775-4E4E-AF96-ACA7F3653EC3}" destId="{B63DE68C-FDF5-45DF-B8A7-B6EFA73DB756}" srcOrd="2" destOrd="0" presId="urn:microsoft.com/office/officeart/2005/8/layout/vList6"/>
    <dgm:cxn modelId="{9522DA1B-CC3E-4819-9507-8623FB2688B3}" type="presParOf" srcId="{B63DE68C-FDF5-45DF-B8A7-B6EFA73DB756}" destId="{5F68DC55-CEAE-4FC1-8AC3-04B0C7074603}" srcOrd="0" destOrd="0" presId="urn:microsoft.com/office/officeart/2005/8/layout/vList6"/>
    <dgm:cxn modelId="{8E623110-FCDD-4818-96BB-250E2DD956AF}" type="presParOf" srcId="{B63DE68C-FDF5-45DF-B8A7-B6EFA73DB756}" destId="{61E46074-D958-4278-BEB1-B928C9BF567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F0C14-3A13-4806-A4A1-49E0ED0A424D}">
      <dsp:nvSpPr>
        <dsp:cNvPr id="0" name=""/>
        <dsp:cNvSpPr/>
      </dsp:nvSpPr>
      <dsp:spPr>
        <a:xfrm>
          <a:off x="-55127" y="4081"/>
          <a:ext cx="9660217" cy="2049383"/>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ID" sz="1400" kern="1200" dirty="0"/>
            <a:t>Para orang </a:t>
          </a:r>
          <a:r>
            <a:rPr lang="en-ID" sz="1400" kern="1200" dirty="0" err="1"/>
            <a:t>tua</a:t>
          </a:r>
          <a:r>
            <a:rPr lang="en-ID" sz="1400" kern="1200" dirty="0"/>
            <a:t> juga </a:t>
          </a:r>
          <a:r>
            <a:rPr lang="en-ID" sz="1400" kern="1200" dirty="0" err="1"/>
            <a:t>berharap</a:t>
          </a:r>
          <a:r>
            <a:rPr lang="en-ID" sz="1400" kern="1200" dirty="0"/>
            <a:t> </a:t>
          </a:r>
          <a:r>
            <a:rPr lang="en-ID" sz="1400" kern="1200" dirty="0" err="1"/>
            <a:t>anaknya</a:t>
          </a:r>
          <a:r>
            <a:rPr lang="en-ID" sz="1400" kern="1200" dirty="0"/>
            <a:t> </a:t>
          </a:r>
          <a:r>
            <a:rPr lang="en-ID" sz="1400" kern="1200" dirty="0" err="1"/>
            <a:t>tumbuh</a:t>
          </a:r>
          <a:r>
            <a:rPr lang="en-ID" sz="1400" kern="1200" dirty="0"/>
            <a:t> dan </a:t>
          </a:r>
          <a:r>
            <a:rPr lang="en-ID" sz="1400" kern="1200" dirty="0" err="1"/>
            <a:t>berkembang</a:t>
          </a:r>
          <a:r>
            <a:rPr lang="en-ID" sz="1400" kern="1200" dirty="0"/>
            <a:t> </a:t>
          </a:r>
          <a:r>
            <a:rPr lang="en-ID" sz="1400" kern="1200" dirty="0" err="1"/>
            <a:t>dengan</a:t>
          </a:r>
          <a:r>
            <a:rPr lang="en-ID" sz="1400" kern="1200" dirty="0"/>
            <a:t> </a:t>
          </a:r>
          <a:r>
            <a:rPr lang="en-ID" sz="1400" kern="1200" dirty="0" err="1"/>
            <a:t>baik</a:t>
          </a:r>
          <a:r>
            <a:rPr lang="en-ID" sz="1400" kern="1200" dirty="0"/>
            <a:t>. </a:t>
          </a:r>
          <a:r>
            <a:rPr lang="en-ID" sz="1400" kern="1200" dirty="0" err="1"/>
            <a:t>Padahal</a:t>
          </a:r>
          <a:r>
            <a:rPr lang="en-ID" sz="1400" kern="1200" dirty="0"/>
            <a:t>, proses </a:t>
          </a:r>
          <a:r>
            <a:rPr lang="en-ID" sz="1400" kern="1200" dirty="0" err="1"/>
            <a:t>tumbuh</a:t>
          </a:r>
          <a:r>
            <a:rPr lang="en-ID" sz="1400" kern="1200" dirty="0"/>
            <a:t> </a:t>
          </a:r>
          <a:r>
            <a:rPr lang="en-ID" sz="1400" kern="1200" dirty="0" err="1"/>
            <a:t>kembang</a:t>
          </a:r>
          <a:r>
            <a:rPr lang="en-ID" sz="1400" kern="1200" dirty="0"/>
            <a:t> </a:t>
          </a:r>
          <a:r>
            <a:rPr lang="en-ID" sz="1400" kern="1200" dirty="0" err="1"/>
            <a:t>anak</a:t>
          </a:r>
          <a:r>
            <a:rPr lang="en-ID" sz="1400" kern="1200" dirty="0"/>
            <a:t> </a:t>
          </a:r>
          <a:r>
            <a:rPr lang="en-ID" sz="1400" kern="1200" dirty="0" err="1"/>
            <a:t>tidak</a:t>
          </a:r>
          <a:r>
            <a:rPr lang="en-ID" sz="1400" kern="1200" dirty="0"/>
            <a:t> </a:t>
          </a:r>
          <a:r>
            <a:rPr lang="en-ID" sz="1400" kern="1200" dirty="0" err="1"/>
            <a:t>selalu</a:t>
          </a:r>
          <a:r>
            <a:rPr lang="en-ID" sz="1400" kern="1200" dirty="0"/>
            <a:t> </a:t>
          </a:r>
          <a:r>
            <a:rPr lang="en-ID" sz="1400" kern="1200" dirty="0" err="1"/>
            <a:t>selaras</a:t>
          </a:r>
          <a:r>
            <a:rPr lang="en-ID" sz="1400" kern="1200" dirty="0"/>
            <a:t> </a:t>
          </a:r>
          <a:r>
            <a:rPr lang="en-ID" sz="1400" kern="1200" dirty="0" err="1"/>
            <a:t>dengan</a:t>
          </a:r>
          <a:r>
            <a:rPr lang="en-ID" sz="1400" kern="1200" dirty="0"/>
            <a:t> yang </a:t>
          </a:r>
          <a:r>
            <a:rPr lang="en-ID" sz="1400" kern="1200" dirty="0" err="1"/>
            <a:t>diharapkan</a:t>
          </a:r>
          <a:r>
            <a:rPr lang="en-ID" sz="1400" kern="1200" dirty="0"/>
            <a:t> orang </a:t>
          </a:r>
          <a:r>
            <a:rPr lang="en-ID" sz="1400" kern="1200" dirty="0" err="1"/>
            <a:t>tua</a:t>
          </a:r>
          <a:r>
            <a:rPr lang="en-ID" sz="1400" kern="1200" dirty="0"/>
            <a:t>. </a:t>
          </a:r>
          <a:r>
            <a:rPr lang="en-ID" sz="1400" kern="1200" dirty="0" err="1"/>
            <a:t>Dalam</a:t>
          </a:r>
          <a:r>
            <a:rPr lang="en-ID" sz="1400" kern="1200" dirty="0"/>
            <a:t> </a:t>
          </a:r>
          <a:r>
            <a:rPr lang="en-ID" sz="1400" kern="1200" dirty="0" err="1"/>
            <a:t>beberapa</a:t>
          </a:r>
          <a:r>
            <a:rPr lang="en-ID" sz="1400" kern="1200" dirty="0"/>
            <a:t> </a:t>
          </a:r>
          <a:r>
            <a:rPr lang="en-ID" sz="1400" kern="1200" dirty="0" err="1"/>
            <a:t>kasus</a:t>
          </a:r>
          <a:r>
            <a:rPr lang="en-ID" sz="1400" kern="1200" dirty="0"/>
            <a:t>, orang </a:t>
          </a:r>
          <a:r>
            <a:rPr lang="en-ID" sz="1400" kern="1200" dirty="0" err="1"/>
            <a:t>tua</a:t>
          </a:r>
          <a:r>
            <a:rPr lang="en-ID" sz="1400" kern="1200" dirty="0"/>
            <a:t> </a:t>
          </a:r>
          <a:r>
            <a:rPr lang="en-ID" sz="1400" kern="1200" dirty="0" err="1"/>
            <a:t>harus</a:t>
          </a:r>
          <a:r>
            <a:rPr lang="en-ID" sz="1400" kern="1200" dirty="0"/>
            <a:t> </a:t>
          </a:r>
          <a:r>
            <a:rPr lang="en-ID" sz="1400" kern="1200" dirty="0" err="1"/>
            <a:t>menerima</a:t>
          </a:r>
          <a:r>
            <a:rPr lang="en-ID" sz="1400" kern="1200" dirty="0"/>
            <a:t> </a:t>
          </a:r>
          <a:r>
            <a:rPr lang="en-ID" sz="1400" kern="1200" dirty="0" err="1"/>
            <a:t>fakta</a:t>
          </a:r>
          <a:r>
            <a:rPr lang="en-ID" sz="1400" kern="1200" dirty="0"/>
            <a:t> </a:t>
          </a:r>
          <a:r>
            <a:rPr lang="en-ID" sz="1400" kern="1200" dirty="0" err="1"/>
            <a:t>bahwa</a:t>
          </a:r>
          <a:r>
            <a:rPr lang="en-ID" sz="1400" kern="1200" dirty="0"/>
            <a:t> </a:t>
          </a:r>
          <a:r>
            <a:rPr lang="en-ID" sz="1400" kern="1200" dirty="0" err="1"/>
            <a:t>bayi</a:t>
          </a:r>
          <a:r>
            <a:rPr lang="en-ID" sz="1400" kern="1200" dirty="0"/>
            <a:t> yang </a:t>
          </a:r>
          <a:r>
            <a:rPr lang="en-ID" sz="1400" kern="1200" dirty="0" err="1"/>
            <a:t>lahir</a:t>
          </a:r>
          <a:r>
            <a:rPr lang="en-ID" sz="1400" kern="1200" dirty="0"/>
            <a:t> </a:t>
          </a:r>
          <a:r>
            <a:rPr lang="en-ID" sz="1400" kern="1200" dirty="0" err="1"/>
            <a:t>memiliki</a:t>
          </a:r>
          <a:r>
            <a:rPr lang="en-ID" sz="1400" kern="1200" dirty="0"/>
            <a:t> </a:t>
          </a:r>
          <a:r>
            <a:rPr lang="en-ID" sz="1400" kern="1200" dirty="0" err="1"/>
            <a:t>gangguan</a:t>
          </a:r>
          <a:r>
            <a:rPr lang="en-ID" sz="1400" kern="1200" dirty="0"/>
            <a:t>.  </a:t>
          </a:r>
          <a:r>
            <a:rPr lang="en-ID" sz="1400" kern="1200" dirty="0" err="1"/>
            <a:t>Berbagai</a:t>
          </a:r>
          <a:r>
            <a:rPr lang="en-ID" sz="1400" kern="1200" dirty="0"/>
            <a:t> </a:t>
          </a:r>
          <a:r>
            <a:rPr lang="en-ID" sz="1400" kern="1200" dirty="0" err="1"/>
            <a:t>kebertasan</a:t>
          </a:r>
          <a:r>
            <a:rPr lang="en-ID" sz="1400" kern="1200" dirty="0"/>
            <a:t> </a:t>
          </a:r>
          <a:r>
            <a:rPr lang="en-ID" sz="1400" kern="1200" dirty="0" err="1"/>
            <a:t>berupa</a:t>
          </a:r>
          <a:r>
            <a:rPr lang="en-ID" sz="1400" kern="1200" dirty="0"/>
            <a:t> </a:t>
          </a:r>
          <a:r>
            <a:rPr lang="en-ID" sz="1400" kern="1200" dirty="0" err="1"/>
            <a:t>kemampuan</a:t>
          </a:r>
          <a:r>
            <a:rPr lang="en-ID" sz="1400" kern="1200" dirty="0"/>
            <a:t> </a:t>
          </a:r>
          <a:r>
            <a:rPr lang="en-ID" sz="1400" kern="1200" dirty="0" err="1"/>
            <a:t>komunikasi</a:t>
          </a:r>
          <a:r>
            <a:rPr lang="en-ID" sz="1400" kern="1200" dirty="0"/>
            <a:t>, </a:t>
          </a:r>
          <a:r>
            <a:rPr lang="en-ID" sz="1400" kern="1200" dirty="0" err="1"/>
            <a:t>perilaku</a:t>
          </a:r>
          <a:r>
            <a:rPr lang="en-ID" sz="1400" kern="1200" dirty="0"/>
            <a:t>, dan </a:t>
          </a:r>
          <a:r>
            <a:rPr lang="en-ID" sz="1400" kern="1200" dirty="0" err="1"/>
            <a:t>interaksi</a:t>
          </a:r>
          <a:r>
            <a:rPr lang="en-ID" sz="1400" kern="1200" dirty="0"/>
            <a:t> social </a:t>
          </a:r>
          <a:r>
            <a:rPr lang="en-ID" sz="1400" kern="1200" dirty="0" err="1"/>
            <a:t>akan</a:t>
          </a:r>
          <a:r>
            <a:rPr lang="en-ID" sz="1400" kern="1200" dirty="0"/>
            <a:t> </a:t>
          </a:r>
          <a:r>
            <a:rPr lang="en-ID" sz="1400" kern="1200" dirty="0" err="1"/>
            <a:t>muncul</a:t>
          </a:r>
          <a:r>
            <a:rPr lang="en-ID" sz="1400" kern="1200" dirty="0"/>
            <a:t> </a:t>
          </a:r>
          <a:r>
            <a:rPr lang="en-ID" sz="1400" kern="1200" dirty="0" err="1"/>
            <a:t>bersamaan</a:t>
          </a:r>
          <a:r>
            <a:rPr lang="en-ID" sz="1400" kern="1200" dirty="0"/>
            <a:t> </a:t>
          </a:r>
          <a:r>
            <a:rPr lang="en-ID" sz="1400" kern="1200" dirty="0" err="1"/>
            <a:t>dengan</a:t>
          </a:r>
          <a:r>
            <a:rPr lang="en-ID" sz="1400" kern="1200" dirty="0"/>
            <a:t> </a:t>
          </a:r>
          <a:r>
            <a:rPr lang="en-ID" sz="1400" kern="1200" dirty="0" err="1"/>
            <a:t>adanya</a:t>
          </a:r>
          <a:r>
            <a:rPr lang="en-ID" sz="1400" kern="1200" dirty="0"/>
            <a:t> </a:t>
          </a:r>
          <a:r>
            <a:rPr lang="en-ID" sz="1400" kern="1200" dirty="0" err="1"/>
            <a:t>gangguan</a:t>
          </a:r>
          <a:r>
            <a:rPr lang="en-ID" sz="1400" kern="1200" dirty="0"/>
            <a:t> yang </a:t>
          </a:r>
          <a:r>
            <a:rPr lang="en-ID" sz="1400" kern="1200" dirty="0" err="1"/>
            <a:t>dimiliki</a:t>
          </a:r>
          <a:r>
            <a:rPr lang="en-ID" sz="1400" kern="1200" dirty="0"/>
            <a:t> </a:t>
          </a:r>
          <a:r>
            <a:rPr lang="en-ID" sz="1400" kern="1200" dirty="0" err="1"/>
            <a:t>anak</a:t>
          </a:r>
          <a:r>
            <a:rPr lang="en-ID" sz="1400" kern="1200" dirty="0"/>
            <a:t>. </a:t>
          </a:r>
          <a:r>
            <a:rPr lang="en-ID" sz="1400" kern="1200" dirty="0" err="1"/>
            <a:t>Autisme</a:t>
          </a:r>
          <a:r>
            <a:rPr lang="en-ID" sz="1400" kern="1200" dirty="0"/>
            <a:t> </a:t>
          </a:r>
          <a:r>
            <a:rPr lang="en-ID" sz="1400" kern="1200" dirty="0" err="1"/>
            <a:t>adalah</a:t>
          </a:r>
          <a:r>
            <a:rPr lang="en-ID" sz="1400" kern="1200" dirty="0"/>
            <a:t> salah </a:t>
          </a:r>
          <a:r>
            <a:rPr lang="en-ID" sz="1400" kern="1200" dirty="0" err="1"/>
            <a:t>satu</a:t>
          </a:r>
          <a:r>
            <a:rPr lang="en-ID" sz="1400" kern="1200" dirty="0"/>
            <a:t> </a:t>
          </a:r>
          <a:r>
            <a:rPr lang="en-ID" sz="1400" kern="1200" dirty="0" err="1"/>
            <a:t>gangguan</a:t>
          </a:r>
          <a:r>
            <a:rPr lang="en-ID" sz="1400" kern="1200" dirty="0"/>
            <a:t> yang </a:t>
          </a:r>
          <a:r>
            <a:rPr lang="en-ID" sz="1400" kern="1200" dirty="0" err="1"/>
            <a:t>dimiliki</a:t>
          </a:r>
          <a:r>
            <a:rPr lang="en-ID" sz="1400" kern="1200" dirty="0"/>
            <a:t> oleh </a:t>
          </a:r>
          <a:r>
            <a:rPr lang="en-ID" sz="1400" kern="1200" dirty="0" err="1"/>
            <a:t>beberapa</a:t>
          </a:r>
          <a:r>
            <a:rPr lang="en-ID" sz="1400" kern="1200" dirty="0"/>
            <a:t> </a:t>
          </a:r>
          <a:r>
            <a:rPr lang="en-ID" sz="1400" kern="1200" dirty="0" err="1"/>
            <a:t>anak</a:t>
          </a:r>
          <a:r>
            <a:rPr lang="en-ID" sz="1400" kern="1200" dirty="0"/>
            <a:t> yang </a:t>
          </a:r>
          <a:r>
            <a:rPr lang="en-ID" sz="1400" kern="1200" dirty="0" err="1"/>
            <a:t>kurang</a:t>
          </a:r>
          <a:r>
            <a:rPr lang="en-ID" sz="1400" kern="1200" dirty="0"/>
            <a:t> </a:t>
          </a:r>
          <a:r>
            <a:rPr lang="en-ID" sz="1400" kern="1200" dirty="0" err="1"/>
            <a:t>beruntung</a:t>
          </a:r>
          <a:r>
            <a:rPr lang="en-ID" sz="1400" kern="1200" dirty="0"/>
            <a:t>. </a:t>
          </a:r>
          <a:r>
            <a:rPr lang="en-ID" sz="1400" kern="1200" dirty="0" err="1"/>
            <a:t>Autisme</a:t>
          </a:r>
          <a:r>
            <a:rPr lang="en-ID" sz="1400" kern="1200" dirty="0"/>
            <a:t> </a:t>
          </a:r>
          <a:r>
            <a:rPr lang="en-ID" sz="1400" kern="1200" dirty="0" err="1"/>
            <a:t>terdiri</a:t>
          </a:r>
          <a:r>
            <a:rPr lang="en-ID" sz="1400" kern="1200" dirty="0"/>
            <a:t> </a:t>
          </a:r>
          <a:r>
            <a:rPr lang="en-ID" sz="1400" kern="1200" dirty="0" err="1"/>
            <a:t>dari</a:t>
          </a:r>
          <a:r>
            <a:rPr lang="en-ID" sz="1400" kern="1200" dirty="0"/>
            <a:t> 2 kata, </a:t>
          </a:r>
          <a:r>
            <a:rPr lang="en-ID" sz="1400" kern="1200" dirty="0" err="1"/>
            <a:t>yaitu</a:t>
          </a:r>
          <a:r>
            <a:rPr lang="en-ID" sz="1400" kern="1200" dirty="0"/>
            <a:t> </a:t>
          </a:r>
          <a:r>
            <a:rPr lang="en-ID" sz="1400" i="1" kern="1200" dirty="0"/>
            <a:t>auto</a:t>
          </a:r>
          <a:r>
            <a:rPr lang="en-ID" sz="1400" kern="1200" dirty="0"/>
            <a:t> yang </a:t>
          </a:r>
          <a:r>
            <a:rPr lang="en-ID" sz="1400" kern="1200" dirty="0" err="1"/>
            <a:t>berarti</a:t>
          </a:r>
          <a:r>
            <a:rPr lang="en-ID" sz="1400" kern="1200" dirty="0"/>
            <a:t> </a:t>
          </a:r>
          <a:r>
            <a:rPr lang="en-ID" sz="1400" kern="1200" dirty="0" err="1"/>
            <a:t>diri</a:t>
          </a:r>
          <a:r>
            <a:rPr lang="en-ID" sz="1400" kern="1200" dirty="0"/>
            <a:t> </a:t>
          </a:r>
          <a:r>
            <a:rPr lang="en-ID" sz="1400" kern="1200" dirty="0" err="1"/>
            <a:t>sendiri</a:t>
          </a:r>
          <a:r>
            <a:rPr lang="en-ID" sz="1400" kern="1200" dirty="0"/>
            <a:t> </a:t>
          </a:r>
          <a:r>
            <a:rPr lang="en-ID" sz="1400" kern="1200" dirty="0" err="1"/>
            <a:t>sedangkan</a:t>
          </a:r>
          <a:r>
            <a:rPr lang="en-ID" sz="1400" kern="1200" dirty="0"/>
            <a:t> </a:t>
          </a:r>
          <a:r>
            <a:rPr lang="en-ID" sz="1400" i="1" kern="1200" dirty="0" err="1"/>
            <a:t>isme</a:t>
          </a:r>
          <a:r>
            <a:rPr lang="en-ID" sz="1400" kern="1200" dirty="0"/>
            <a:t> </a:t>
          </a:r>
          <a:r>
            <a:rPr lang="en-ID" sz="1400" kern="1200" dirty="0" err="1"/>
            <a:t>pemahaman</a:t>
          </a:r>
          <a:r>
            <a:rPr lang="en-ID" sz="1400" kern="1200" dirty="0"/>
            <a:t> </a:t>
          </a:r>
          <a:r>
            <a:rPr lang="en-ID" sz="1400" kern="1200" dirty="0" err="1"/>
            <a:t>atau</a:t>
          </a:r>
          <a:r>
            <a:rPr lang="en-ID" sz="1400" kern="1200" dirty="0"/>
            <a:t> </a:t>
          </a:r>
          <a:r>
            <a:rPr lang="en-ID" sz="1400" kern="1200" dirty="0" err="1"/>
            <a:t>pandangan</a:t>
          </a:r>
          <a:r>
            <a:rPr lang="en-ID" sz="1400" kern="1200" dirty="0"/>
            <a:t> </a:t>
          </a:r>
          <a:r>
            <a:rPr lang="en-ID" sz="1400" kern="1200" dirty="0" err="1"/>
            <a:t>sehingga</a:t>
          </a:r>
          <a:r>
            <a:rPr lang="en-ID" sz="1400" kern="1200" dirty="0"/>
            <a:t>  </a:t>
          </a:r>
          <a:r>
            <a:rPr lang="en-ID" sz="1400" kern="1200" dirty="0" err="1"/>
            <a:t>adalah</a:t>
          </a:r>
          <a:r>
            <a:rPr lang="en-ID" sz="1400" kern="1200" dirty="0"/>
            <a:t> </a:t>
          </a:r>
          <a:r>
            <a:rPr lang="en-ID" sz="1400" kern="1200" dirty="0" err="1"/>
            <a:t>pandangan</a:t>
          </a:r>
          <a:r>
            <a:rPr lang="en-ID" sz="1400" kern="1200" dirty="0"/>
            <a:t> </a:t>
          </a:r>
          <a:r>
            <a:rPr lang="en-ID" sz="1400" kern="1200" dirty="0" err="1"/>
            <a:t>anak</a:t>
          </a:r>
          <a:r>
            <a:rPr lang="en-ID" sz="1400" kern="1200" dirty="0"/>
            <a:t> yang </a:t>
          </a:r>
          <a:r>
            <a:rPr lang="en-ID" sz="1400" kern="1200" dirty="0" err="1"/>
            <a:t>seolah-olah</a:t>
          </a:r>
          <a:r>
            <a:rPr lang="en-ID" sz="1400" kern="1200" dirty="0"/>
            <a:t> </a:t>
          </a:r>
          <a:r>
            <a:rPr lang="en-ID" sz="1400" kern="1200" dirty="0" err="1"/>
            <a:t>mempunyai</a:t>
          </a:r>
          <a:r>
            <a:rPr lang="en-ID" sz="1400" kern="1200" dirty="0"/>
            <a:t> dunia </a:t>
          </a:r>
          <a:r>
            <a:rPr lang="en-ID" sz="1400" kern="1200" dirty="0" err="1"/>
            <a:t>sendiri</a:t>
          </a:r>
          <a:r>
            <a:rPr lang="en-ID" sz="1400" kern="1200" dirty="0"/>
            <a:t> </a:t>
          </a:r>
          <a:r>
            <a:rPr lang="en-ID" sz="1400" kern="1200" dirty="0" err="1"/>
            <a:t>gangguan</a:t>
          </a:r>
          <a:r>
            <a:rPr lang="en-ID" sz="1400" kern="1200" dirty="0"/>
            <a:t> </a:t>
          </a:r>
          <a:r>
            <a:rPr lang="en-ID" sz="1400" kern="1200" dirty="0" err="1"/>
            <a:t>ini</a:t>
          </a:r>
          <a:r>
            <a:rPr lang="en-ID" sz="1400" kern="1200" dirty="0"/>
            <a:t> </a:t>
          </a:r>
          <a:r>
            <a:rPr lang="en-ID" sz="1400" kern="1200" dirty="0" err="1"/>
            <a:t>sering</a:t>
          </a:r>
          <a:r>
            <a:rPr lang="en-ID" sz="1400" kern="1200" dirty="0"/>
            <a:t> juga </a:t>
          </a:r>
          <a:r>
            <a:rPr lang="en-ID" sz="1400" kern="1200" dirty="0" err="1"/>
            <a:t>disebut</a:t>
          </a:r>
          <a:r>
            <a:rPr lang="en-ID" sz="1400" kern="1200" dirty="0"/>
            <a:t> </a:t>
          </a:r>
          <a:r>
            <a:rPr lang="en-ID" sz="1400" kern="1200" dirty="0" err="1"/>
            <a:t>dengan</a:t>
          </a:r>
          <a:r>
            <a:rPr lang="en-ID" sz="1400" kern="1200" dirty="0"/>
            <a:t> </a:t>
          </a:r>
          <a:r>
            <a:rPr lang="en-ID" sz="1400" i="1" kern="1200" dirty="0"/>
            <a:t>Autistic Spectrum Disorder</a:t>
          </a:r>
          <a:r>
            <a:rPr lang="en-ID" sz="1400" kern="1200" dirty="0"/>
            <a:t> (ASD)</a:t>
          </a:r>
          <a:r>
            <a:rPr lang="en-US" sz="1400" kern="1200" dirty="0">
              <a:effectLst/>
              <a:latin typeface="Cambria" panose="02040503050406030204" pitchFamily="18" charset="0"/>
              <a:ea typeface="Cambria" panose="02040503050406030204" pitchFamily="18" charset="0"/>
              <a:cs typeface="Times New Roman" panose="02020603050405020304" pitchFamily="18" charset="0"/>
            </a:rPr>
            <a:t>  </a:t>
          </a:r>
          <a:r>
            <a:rPr lang="en-US" sz="1400" kern="1200" dirty="0">
              <a:latin typeface="Cambria" panose="02040503050406030204" pitchFamily="18" charset="0"/>
              <a:ea typeface="Cambria" panose="02040503050406030204" pitchFamily="18" charset="0"/>
              <a:cs typeface="Times New Roman" panose="02020603050405020304" pitchFamily="18" charset="0"/>
            </a:rPr>
            <a:t>. </a:t>
          </a:r>
          <a:endParaRPr lang="id-ID" sz="140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4897" y="64105"/>
        <a:ext cx="8031271" cy="1929335"/>
      </dsp:txXfrm>
    </dsp:sp>
    <dsp:sp modelId="{E2848FB0-1DAD-42EE-8960-B42448FC4E99}">
      <dsp:nvSpPr>
        <dsp:cNvPr id="0" name=""/>
        <dsp:cNvSpPr/>
      </dsp:nvSpPr>
      <dsp:spPr>
        <a:xfrm>
          <a:off x="1047149" y="2085232"/>
          <a:ext cx="9448862" cy="1432959"/>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id-ID"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F</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enomena</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ini</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ada</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sekitar</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140.000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anak</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dibawah</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umur</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17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tahun</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yang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mengidap</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gangguan</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autism. Anak autism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akan</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dapat</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diandalkan</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untuk</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berkomunikasi</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dan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berperilaku</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Kondisi</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keterbatasan</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anak</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dengan</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gangguan</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dapat</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menimbulkan</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stress pada orang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tua</a:t>
          </a:r>
          <a:r>
            <a:rPr lang="en-US" sz="20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id-ID" sz="20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a:off x="1089119" y="2127202"/>
        <a:ext cx="7591144" cy="1349019"/>
      </dsp:txXfrm>
    </dsp:sp>
    <dsp:sp modelId="{7EFE4A09-C9F8-4B81-A05E-C0397D4C9343}">
      <dsp:nvSpPr>
        <dsp:cNvPr id="0" name=""/>
        <dsp:cNvSpPr/>
      </dsp:nvSpPr>
      <dsp:spPr>
        <a:xfrm>
          <a:off x="1962237" y="3669771"/>
          <a:ext cx="9143298" cy="1147907"/>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5"/>
        </a:lnRef>
        <a:fillRef idx="3">
          <a:schemeClr val="accent5"/>
        </a:fillRef>
        <a:effectRef idx="2">
          <a:schemeClr val="accent5"/>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id-ID"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Hasil dari wawancara yang dilakukan kepada salah satu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ibu</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yang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memiliki</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anak</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berkebutuhan</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khusus</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di Mi Nurul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islam</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merasakan</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kurangnya</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pengetahuan</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tentang</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mengasuh</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anak</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berkebutuhan</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khusus</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sehingga</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memiliki</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stress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dalam</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800" kern="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mengasuh</a:t>
          </a:r>
          <a:r>
            <a:rPr lang="en-US"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id-ID" sz="180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dsp:txBody>
      <dsp:txXfrm>
        <a:off x="1995858" y="3703392"/>
        <a:ext cx="7359641" cy="1080665"/>
      </dsp:txXfrm>
    </dsp:sp>
    <dsp:sp modelId="{26E84006-7BCD-440B-801E-1C2C44BAEE0E}">
      <dsp:nvSpPr>
        <dsp:cNvPr id="0" name=""/>
        <dsp:cNvSpPr/>
      </dsp:nvSpPr>
      <dsp:spPr>
        <a:xfrm>
          <a:off x="8699078" y="1379542"/>
          <a:ext cx="939143" cy="9391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d-ID" sz="3600" kern="1200"/>
        </a:p>
      </dsp:txBody>
      <dsp:txXfrm>
        <a:off x="8910385" y="1379542"/>
        <a:ext cx="516529" cy="706705"/>
      </dsp:txXfrm>
    </dsp:sp>
    <dsp:sp modelId="{2829A4A2-5872-428B-87B5-A8C349E828D9}">
      <dsp:nvSpPr>
        <dsp:cNvPr id="0" name=""/>
        <dsp:cNvSpPr/>
      </dsp:nvSpPr>
      <dsp:spPr>
        <a:xfrm>
          <a:off x="9388605" y="2922813"/>
          <a:ext cx="939143" cy="9391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d-ID" sz="3600" kern="1200"/>
        </a:p>
      </dsp:txBody>
      <dsp:txXfrm>
        <a:off x="9599912" y="2922813"/>
        <a:ext cx="516529" cy="706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4214B-DC03-4D7D-A8B1-B38E46A61715}">
      <dsp:nvSpPr>
        <dsp:cNvPr id="0" name=""/>
        <dsp:cNvSpPr/>
      </dsp:nvSpPr>
      <dsp:spPr>
        <a:xfrm>
          <a:off x="597995" y="163892"/>
          <a:ext cx="5002977" cy="2772174"/>
        </a:xfrm>
        <a:prstGeom prst="rightArrow">
          <a:avLst>
            <a:gd name="adj1" fmla="val 75000"/>
            <a:gd name="adj2" fmla="val 50000"/>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15240" tIns="15240" rIns="15240" bIns="15240" numCol="1" spcCol="1270" anchor="t" anchorCtr="0">
          <a:noAutofit/>
        </a:bodyPr>
        <a:lstStyle/>
        <a:p>
          <a:pPr marL="228600" lvl="1" indent="-228600" algn="ctr" defTabSz="1066800">
            <a:lnSpc>
              <a:spcPct val="90000"/>
            </a:lnSpc>
            <a:spcBef>
              <a:spcPct val="0"/>
            </a:spcBef>
            <a:spcAft>
              <a:spcPct val="15000"/>
            </a:spcAft>
            <a:buFontTx/>
            <a:buNone/>
          </a:pPr>
          <a:r>
            <a:rPr lang="id-ID" sz="2400" b="1" kern="1200" dirty="0">
              <a:latin typeface="Times New Roman" panose="02020603050405020304" pitchFamily="18" charset="0"/>
              <a:ea typeface="Cambria" panose="02040503050406030204" pitchFamily="18" charset="0"/>
              <a:cs typeface="Times New Roman" panose="02020603050405020304" pitchFamily="18" charset="0"/>
            </a:rPr>
            <a:t>	</a:t>
          </a:r>
          <a:r>
            <a:rPr lang="id-ID" sz="2000" b="1" kern="1200" dirty="0">
              <a:latin typeface="Times New Roman" panose="02020603050405020304" pitchFamily="18" charset="0"/>
              <a:ea typeface="Cambria" panose="02040503050406030204" pitchFamily="18" charset="0"/>
              <a:cs typeface="Times New Roman" panose="02020603050405020304" pitchFamily="18" charset="0"/>
            </a:rPr>
            <a:t>Uji Hipotesis :                             </a:t>
          </a:r>
          <a:r>
            <a:rPr lang="id-ID" sz="2000" b="0" kern="1200" dirty="0">
              <a:latin typeface="Times New Roman" panose="02020603050405020304" pitchFamily="18" charset="0"/>
              <a:ea typeface="Cambria" panose="02040503050406030204" pitchFamily="18" charset="0"/>
              <a:cs typeface="Times New Roman" panose="02020603050405020304" pitchFamily="18" charset="0"/>
            </a:rPr>
            <a:t>Hasil koefisien kolerasi</a:t>
          </a:r>
          <a:r>
            <a:rPr lang="en-US" sz="2000" b="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2000" b="0" kern="1200" dirty="0" err="1">
              <a:latin typeface="Times New Roman" panose="02020603050405020304" pitchFamily="18" charset="0"/>
              <a:ea typeface="Cambria" panose="02040503050406030204" pitchFamily="18" charset="0"/>
              <a:cs typeface="Times New Roman" panose="02020603050405020304" pitchFamily="18" charset="0"/>
            </a:rPr>
            <a:t>dukungan</a:t>
          </a:r>
          <a:r>
            <a:rPr lang="en-US" sz="2000" b="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2000" b="0" kern="1200" dirty="0" err="1">
              <a:latin typeface="Times New Roman" panose="02020603050405020304" pitchFamily="18" charset="0"/>
              <a:ea typeface="Cambria" panose="02040503050406030204" pitchFamily="18" charset="0"/>
              <a:cs typeface="Times New Roman" panose="02020603050405020304" pitchFamily="18" charset="0"/>
            </a:rPr>
            <a:t>sosial</a:t>
          </a:r>
          <a:r>
            <a:rPr lang="en-US" sz="2000" b="0" kern="1200" dirty="0">
              <a:latin typeface="Times New Roman" panose="02020603050405020304" pitchFamily="18" charset="0"/>
              <a:ea typeface="Cambria" panose="02040503050406030204" pitchFamily="18" charset="0"/>
              <a:cs typeface="Times New Roman" panose="02020603050405020304" pitchFamily="18" charset="0"/>
            </a:rPr>
            <a:t> dan stress </a:t>
          </a:r>
          <a:r>
            <a:rPr lang="en-US" sz="2000" b="0" kern="1200" dirty="0" err="1">
              <a:latin typeface="Times New Roman" panose="02020603050405020304" pitchFamily="18" charset="0"/>
              <a:ea typeface="Cambria" panose="02040503050406030204" pitchFamily="18" charset="0"/>
              <a:cs typeface="Times New Roman" panose="02020603050405020304" pitchFamily="18" charset="0"/>
            </a:rPr>
            <a:t>pengasuhan</a:t>
          </a:r>
          <a:r>
            <a:rPr lang="id-ID" sz="2000" b="0" kern="1200" dirty="0">
              <a:latin typeface="Times New Roman" panose="02020603050405020304" pitchFamily="18" charset="0"/>
              <a:ea typeface="Cambria" panose="02040503050406030204" pitchFamily="18" charset="0"/>
              <a:cs typeface="Times New Roman" panose="02020603050405020304" pitchFamily="18" charset="0"/>
            </a:rPr>
            <a:t> sebesar – 0,</a:t>
          </a:r>
          <a:r>
            <a:rPr lang="en-US" sz="2000" b="0" kern="1200" dirty="0">
              <a:latin typeface="Times New Roman" panose="02020603050405020304" pitchFamily="18" charset="0"/>
              <a:ea typeface="Cambria" panose="02040503050406030204" pitchFamily="18" charset="0"/>
              <a:cs typeface="Times New Roman" panose="02020603050405020304" pitchFamily="18" charset="0"/>
            </a:rPr>
            <a:t>613</a:t>
          </a:r>
          <a:r>
            <a:rPr lang="id-ID" sz="2000" b="0" kern="1200" dirty="0">
              <a:latin typeface="Times New Roman" panose="02020603050405020304" pitchFamily="18" charset="0"/>
              <a:ea typeface="Cambria" panose="02040503050406030204" pitchFamily="18" charset="0"/>
              <a:cs typeface="Times New Roman" panose="02020603050405020304" pitchFamily="18" charset="0"/>
            </a:rPr>
            <a:t> dengan signifikasi 0,000 &lt; 0,05</a:t>
          </a:r>
          <a:r>
            <a:rPr lang="en-US" sz="2000" b="0" kern="1200" dirty="0">
              <a:latin typeface="Times New Roman" panose="02020603050405020304" pitchFamily="18" charset="0"/>
              <a:ea typeface="Cambria" panose="02040503050406030204" pitchFamily="18" charset="0"/>
              <a:cs typeface="Times New Roman" panose="02020603050405020304" pitchFamily="18" charset="0"/>
            </a:rPr>
            <a:t> dan </a:t>
          </a:r>
          <a:r>
            <a:rPr lang="en-US" sz="2000" b="0" kern="1200" dirty="0" err="1">
              <a:latin typeface="Times New Roman" panose="02020603050405020304" pitchFamily="18" charset="0"/>
              <a:ea typeface="Cambria" panose="02040503050406030204" pitchFamily="18" charset="0"/>
              <a:cs typeface="Times New Roman" panose="02020603050405020304" pitchFamily="18" charset="0"/>
            </a:rPr>
            <a:t>hasil</a:t>
          </a:r>
          <a:r>
            <a:rPr lang="en-US" sz="2000" b="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2000" b="0" kern="1200" dirty="0" err="1">
              <a:latin typeface="Times New Roman" panose="02020603050405020304" pitchFamily="18" charset="0"/>
              <a:ea typeface="Cambria" panose="02040503050406030204" pitchFamily="18" charset="0"/>
              <a:cs typeface="Times New Roman" panose="02020603050405020304" pitchFamily="18" charset="0"/>
            </a:rPr>
            <a:t>koefisien</a:t>
          </a:r>
          <a:r>
            <a:rPr lang="en-US" sz="2000" b="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2000" b="0" kern="1200" dirty="0" err="1">
              <a:latin typeface="Times New Roman" panose="02020603050405020304" pitchFamily="18" charset="0"/>
              <a:ea typeface="Cambria" panose="02040503050406030204" pitchFamily="18" charset="0"/>
              <a:cs typeface="Times New Roman" panose="02020603050405020304" pitchFamily="18" charset="0"/>
            </a:rPr>
            <a:t>korelasi</a:t>
          </a:r>
          <a:r>
            <a:rPr lang="en-US" sz="2000" b="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2000" b="0" kern="1200" dirty="0" err="1">
              <a:latin typeface="Times New Roman" panose="02020603050405020304" pitchFamily="18" charset="0"/>
              <a:ea typeface="Cambria" panose="02040503050406030204" pitchFamily="18" charset="0"/>
              <a:cs typeface="Times New Roman" panose="02020603050405020304" pitchFamily="18" charset="0"/>
            </a:rPr>
            <a:t>religiusitas</a:t>
          </a:r>
          <a:r>
            <a:rPr lang="en-US" sz="2000" b="0" kern="1200" dirty="0">
              <a:latin typeface="Times New Roman" panose="02020603050405020304" pitchFamily="18" charset="0"/>
              <a:ea typeface="Cambria" panose="02040503050406030204" pitchFamily="18" charset="0"/>
              <a:cs typeface="Times New Roman" panose="02020603050405020304" pitchFamily="18" charset="0"/>
            </a:rPr>
            <a:t> sebesar-0,394 </a:t>
          </a:r>
          <a:r>
            <a:rPr lang="id-ID" sz="2000" b="0" kern="1200" dirty="0">
              <a:latin typeface="Times New Roman" panose="02020603050405020304" pitchFamily="18" charset="0"/>
              <a:ea typeface="Cambria" panose="02040503050406030204" pitchFamily="18" charset="0"/>
              <a:cs typeface="Times New Roman" panose="02020603050405020304" pitchFamily="18" charset="0"/>
            </a:rPr>
            <a:t>dengan signifikasi 0,000 &lt; 0,05</a:t>
          </a:r>
          <a:r>
            <a:rPr lang="en-US" sz="2000" b="0" kern="1200" dirty="0">
              <a:latin typeface="Times New Roman" panose="02020603050405020304" pitchFamily="18" charset="0"/>
              <a:ea typeface="Cambria" panose="02040503050406030204" pitchFamily="18" charset="0"/>
              <a:cs typeface="Times New Roman" panose="02020603050405020304" pitchFamily="18" charset="0"/>
            </a:rPr>
            <a:t>  </a:t>
          </a:r>
          <a:endParaRPr lang="id-ID" sz="2000" b="1" kern="1200" dirty="0">
            <a:latin typeface="Times New Roman" panose="02020603050405020304" pitchFamily="18" charset="0"/>
            <a:ea typeface="Cambria" panose="02040503050406030204" pitchFamily="18" charset="0"/>
            <a:cs typeface="Times New Roman" panose="02020603050405020304" pitchFamily="18" charset="0"/>
          </a:endParaRPr>
        </a:p>
      </dsp:txBody>
      <dsp:txXfrm>
        <a:off x="597995" y="510414"/>
        <a:ext cx="3963412" cy="2079130"/>
      </dsp:txXfrm>
    </dsp:sp>
    <dsp:sp modelId="{51BF9F8B-FF50-4CAA-935C-27E283CE47A2}">
      <dsp:nvSpPr>
        <dsp:cNvPr id="0" name=""/>
        <dsp:cNvSpPr/>
      </dsp:nvSpPr>
      <dsp:spPr>
        <a:xfrm>
          <a:off x="0" y="1309586"/>
          <a:ext cx="891129" cy="480444"/>
        </a:xfrm>
        <a:prstGeom prst="round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id-ID" sz="3600" kern="1200" dirty="0">
              <a:latin typeface="Cambria" panose="02040503050406030204" pitchFamily="18" charset="0"/>
              <a:ea typeface="Cambria" panose="02040503050406030204" pitchFamily="18" charset="0"/>
            </a:rPr>
            <a:t>1</a:t>
          </a:r>
        </a:p>
      </dsp:txBody>
      <dsp:txXfrm>
        <a:off x="23453" y="1333039"/>
        <a:ext cx="844223" cy="433538"/>
      </dsp:txXfrm>
    </dsp:sp>
    <dsp:sp modelId="{61E46074-D958-4278-BEB1-B928C9BF567E}">
      <dsp:nvSpPr>
        <dsp:cNvPr id="0" name=""/>
        <dsp:cNvSpPr/>
      </dsp:nvSpPr>
      <dsp:spPr>
        <a:xfrm>
          <a:off x="7084238" y="494472"/>
          <a:ext cx="4746616" cy="2111230"/>
        </a:xfrm>
        <a:prstGeom prst="rightArrow">
          <a:avLst>
            <a:gd name="adj1" fmla="val 75000"/>
            <a:gd name="adj2" fmla="val 50000"/>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10795" tIns="10795" rIns="10795" bIns="10795" numCol="1" spcCol="1270" anchor="t" anchorCtr="0">
          <a:noAutofit/>
        </a:bodyPr>
        <a:lstStyle/>
        <a:p>
          <a:pPr marL="171450" lvl="1" indent="-171450" algn="ctr" defTabSz="755650">
            <a:lnSpc>
              <a:spcPct val="90000"/>
            </a:lnSpc>
            <a:spcBef>
              <a:spcPct val="0"/>
            </a:spcBef>
            <a:spcAft>
              <a:spcPct val="15000"/>
            </a:spcAft>
            <a:buFontTx/>
            <a:buNone/>
          </a:pPr>
          <a:r>
            <a:rPr lang="id-ID" sz="1700" kern="1200" dirty="0">
              <a:latin typeface="Times New Roman" panose="02020603050405020304" pitchFamily="18" charset="0"/>
              <a:ea typeface="Cambria" panose="02040503050406030204" pitchFamily="18" charset="0"/>
              <a:cs typeface="Times New Roman" panose="02020603050405020304" pitchFamily="18" charset="0"/>
            </a:rPr>
            <a:t> </a:t>
          </a:r>
          <a:r>
            <a:rPr lang="id-ID" sz="1700" b="1" kern="1200" dirty="0">
              <a:latin typeface="Times New Roman" panose="02020603050405020304" pitchFamily="18" charset="0"/>
              <a:ea typeface="Cambria" panose="02040503050406030204" pitchFamily="18" charset="0"/>
              <a:cs typeface="Times New Roman" panose="02020603050405020304" pitchFamily="18" charset="0"/>
            </a:rPr>
            <a:t>Kategori Skor:</a:t>
          </a:r>
          <a:endParaRPr lang="id-ID" sz="1700" kern="1200" dirty="0">
            <a:latin typeface="Times New Roman" panose="02020603050405020304" pitchFamily="18" charset="0"/>
            <a:ea typeface="Cambria" panose="02040503050406030204" pitchFamily="18" charset="0"/>
            <a:cs typeface="Times New Roman" panose="02020603050405020304" pitchFamily="18" charset="0"/>
          </a:endParaRPr>
        </a:p>
        <a:p>
          <a:pPr marL="171450" lvl="1" indent="-171450" algn="ctr" defTabSz="755650">
            <a:lnSpc>
              <a:spcPct val="90000"/>
            </a:lnSpc>
            <a:spcBef>
              <a:spcPct val="0"/>
            </a:spcBef>
            <a:spcAft>
              <a:spcPct val="15000"/>
            </a:spcAft>
            <a:buFontTx/>
            <a:buNone/>
          </a:pPr>
          <a:r>
            <a:rPr lang="en-US" sz="1700" b="0" kern="1200" dirty="0" err="1">
              <a:latin typeface="Times New Roman" panose="02020603050405020304" pitchFamily="18" charset="0"/>
              <a:ea typeface="Cambria" panose="02040503050406030204" pitchFamily="18" charset="0"/>
              <a:cs typeface="Times New Roman" panose="02020603050405020304" pitchFamily="18" charset="0"/>
            </a:rPr>
            <a:t>Dukungan</a:t>
          </a:r>
          <a:r>
            <a:rPr lang="en-US" sz="1700" b="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1700" b="0" kern="1200" dirty="0" err="1">
              <a:latin typeface="Times New Roman" panose="02020603050405020304" pitchFamily="18" charset="0"/>
              <a:ea typeface="Cambria" panose="02040503050406030204" pitchFamily="18" charset="0"/>
              <a:cs typeface="Times New Roman" panose="02020603050405020304" pitchFamily="18" charset="0"/>
            </a:rPr>
            <a:t>sosial</a:t>
          </a:r>
          <a:endParaRPr lang="id-ID" sz="1700" kern="1200" dirty="0">
            <a:latin typeface="Times New Roman" panose="02020603050405020304" pitchFamily="18" charset="0"/>
            <a:ea typeface="Cambria" panose="02040503050406030204" pitchFamily="18" charset="0"/>
            <a:cs typeface="Times New Roman" panose="02020603050405020304" pitchFamily="18" charset="0"/>
          </a:endParaRPr>
        </a:p>
        <a:p>
          <a:pPr marL="171450" lvl="1" indent="-171450" algn="ctr" defTabSz="755650">
            <a:lnSpc>
              <a:spcPct val="90000"/>
            </a:lnSpc>
            <a:spcBef>
              <a:spcPct val="0"/>
            </a:spcBef>
            <a:spcAft>
              <a:spcPct val="15000"/>
            </a:spcAft>
            <a:buFontTx/>
            <a:buNone/>
          </a:pPr>
          <a:r>
            <a:rPr lang="id-ID" sz="1700" kern="1200" dirty="0">
              <a:latin typeface="Times New Roman" panose="02020603050405020304" pitchFamily="18" charset="0"/>
              <a:ea typeface="Cambria" panose="02040503050406030204" pitchFamily="18" charset="0"/>
              <a:cs typeface="Times New Roman" panose="02020603050405020304" pitchFamily="18" charset="0"/>
            </a:rPr>
            <a:t>Tinggi = 17 anggota </a:t>
          </a:r>
          <a:r>
            <a:rPr lang="en-US" sz="1700" kern="1200" dirty="0">
              <a:latin typeface="Times New Roman" panose="02020603050405020304" pitchFamily="18" charset="0"/>
              <a:ea typeface="Cambria" panose="02040503050406030204" pitchFamily="18" charset="0"/>
              <a:cs typeface="Times New Roman" panose="02020603050405020304" pitchFamily="18" charset="0"/>
            </a:rPr>
            <a:t>10 </a:t>
          </a:r>
          <a:r>
            <a:rPr lang="id-ID" sz="1700" kern="1200" dirty="0">
              <a:latin typeface="Times New Roman" panose="02020603050405020304" pitchFamily="18" charset="0"/>
              <a:ea typeface="Cambria" panose="02040503050406030204" pitchFamily="18" charset="0"/>
              <a:cs typeface="Times New Roman" panose="02020603050405020304" pitchFamily="18" charset="0"/>
            </a:rPr>
            <a:t>%</a:t>
          </a:r>
        </a:p>
        <a:p>
          <a:pPr marL="171450" lvl="1" indent="-171450" algn="ctr" defTabSz="755650">
            <a:lnSpc>
              <a:spcPct val="90000"/>
            </a:lnSpc>
            <a:spcBef>
              <a:spcPct val="0"/>
            </a:spcBef>
            <a:spcAft>
              <a:spcPct val="15000"/>
            </a:spcAft>
            <a:buFontTx/>
            <a:buNone/>
          </a:pPr>
          <a:r>
            <a:rPr lang="id-ID" sz="1700" kern="1200" dirty="0">
              <a:latin typeface="Times New Roman" panose="02020603050405020304" pitchFamily="18" charset="0"/>
              <a:ea typeface="Cambria" panose="02040503050406030204" pitchFamily="18" charset="0"/>
              <a:cs typeface="Times New Roman" panose="02020603050405020304" pitchFamily="18" charset="0"/>
            </a:rPr>
            <a:t>      Sedang = 2</a:t>
          </a:r>
          <a:r>
            <a:rPr lang="en-US" sz="1700" kern="1200" dirty="0">
              <a:latin typeface="Times New Roman" panose="02020603050405020304" pitchFamily="18" charset="0"/>
              <a:ea typeface="Cambria" panose="02040503050406030204" pitchFamily="18" charset="0"/>
              <a:cs typeface="Times New Roman" panose="02020603050405020304" pitchFamily="18" charset="0"/>
            </a:rPr>
            <a:t>3</a:t>
          </a:r>
          <a:r>
            <a:rPr lang="id-ID" sz="1700" kern="1200" dirty="0">
              <a:latin typeface="Times New Roman" panose="02020603050405020304" pitchFamily="18" charset="0"/>
              <a:ea typeface="Cambria" panose="02040503050406030204" pitchFamily="18" charset="0"/>
              <a:cs typeface="Times New Roman" panose="02020603050405020304" pitchFamily="18" charset="0"/>
            </a:rPr>
            <a:t> anggota </a:t>
          </a:r>
          <a:r>
            <a:rPr lang="en-US" sz="1700" kern="1200" dirty="0">
              <a:latin typeface="Times New Roman" panose="02020603050405020304" pitchFamily="18" charset="0"/>
              <a:ea typeface="Cambria" panose="02040503050406030204" pitchFamily="18" charset="0"/>
              <a:cs typeface="Times New Roman" panose="02020603050405020304" pitchFamily="18" charset="0"/>
            </a:rPr>
            <a:t>76 </a:t>
          </a:r>
          <a:r>
            <a:rPr lang="id-ID" sz="1700" kern="1200" dirty="0">
              <a:latin typeface="Times New Roman" panose="02020603050405020304" pitchFamily="18" charset="0"/>
              <a:ea typeface="Cambria" panose="02040503050406030204" pitchFamily="18" charset="0"/>
              <a:cs typeface="Times New Roman" panose="02020603050405020304" pitchFamily="18" charset="0"/>
            </a:rPr>
            <a:t>%</a:t>
          </a:r>
        </a:p>
        <a:p>
          <a:pPr marL="171450" lvl="1" indent="-171450" algn="ctr" defTabSz="755650">
            <a:lnSpc>
              <a:spcPct val="90000"/>
            </a:lnSpc>
            <a:spcBef>
              <a:spcPct val="0"/>
            </a:spcBef>
            <a:spcAft>
              <a:spcPct val="15000"/>
            </a:spcAft>
            <a:buFontTx/>
            <a:buNone/>
          </a:pPr>
          <a:r>
            <a:rPr lang="id-ID" sz="1700" kern="1200" dirty="0">
              <a:latin typeface="Times New Roman" panose="02020603050405020304" pitchFamily="18" charset="0"/>
              <a:ea typeface="Cambria" panose="02040503050406030204" pitchFamily="18" charset="0"/>
              <a:cs typeface="Times New Roman" panose="02020603050405020304" pitchFamily="18" charset="0"/>
            </a:rPr>
            <a:t>Rendah = </a:t>
          </a:r>
          <a:r>
            <a:rPr lang="en-US" sz="1700" kern="1200" dirty="0">
              <a:latin typeface="Times New Roman" panose="02020603050405020304" pitchFamily="18" charset="0"/>
              <a:ea typeface="Cambria" panose="02040503050406030204" pitchFamily="18" charset="0"/>
              <a:cs typeface="Times New Roman" panose="02020603050405020304" pitchFamily="18" charset="0"/>
            </a:rPr>
            <a:t>4</a:t>
          </a:r>
          <a:r>
            <a:rPr lang="id-ID" sz="1700" kern="1200" dirty="0">
              <a:latin typeface="Times New Roman" panose="02020603050405020304" pitchFamily="18" charset="0"/>
              <a:ea typeface="Cambria" panose="02040503050406030204" pitchFamily="18" charset="0"/>
              <a:cs typeface="Times New Roman" panose="02020603050405020304" pitchFamily="18" charset="0"/>
            </a:rPr>
            <a:t> anggota </a:t>
          </a:r>
          <a:r>
            <a:rPr lang="en-US" sz="1700" kern="1200" dirty="0">
              <a:latin typeface="Times New Roman" panose="02020603050405020304" pitchFamily="18" charset="0"/>
              <a:ea typeface="Cambria" panose="02040503050406030204" pitchFamily="18" charset="0"/>
              <a:cs typeface="Times New Roman" panose="02020603050405020304" pitchFamily="18" charset="0"/>
            </a:rPr>
            <a:t>10 </a:t>
          </a:r>
          <a:r>
            <a:rPr lang="id-ID" sz="1700" kern="1200" dirty="0">
              <a:latin typeface="Times New Roman" panose="02020603050405020304" pitchFamily="18" charset="0"/>
              <a:ea typeface="Cambria" panose="02040503050406030204" pitchFamily="18" charset="0"/>
              <a:cs typeface="Times New Roman" panose="02020603050405020304" pitchFamily="18" charset="0"/>
            </a:rPr>
            <a:t>%</a:t>
          </a:r>
        </a:p>
        <a:p>
          <a:pPr marL="171450" lvl="1" indent="-171450" algn="ctr" defTabSz="755650">
            <a:lnSpc>
              <a:spcPct val="90000"/>
            </a:lnSpc>
            <a:spcBef>
              <a:spcPct val="0"/>
            </a:spcBef>
            <a:spcAft>
              <a:spcPct val="15000"/>
            </a:spcAft>
            <a:buFontTx/>
            <a:buNone/>
          </a:pPr>
          <a:endParaRPr lang="id-ID" sz="1700" kern="1200" dirty="0">
            <a:latin typeface="Times New Roman" panose="02020603050405020304" pitchFamily="18" charset="0"/>
            <a:ea typeface="Cambria" panose="02040503050406030204" pitchFamily="18" charset="0"/>
            <a:cs typeface="Times New Roman" panose="02020603050405020304" pitchFamily="18" charset="0"/>
          </a:endParaRPr>
        </a:p>
        <a:p>
          <a:pPr marL="171450" lvl="1" indent="-171450" algn="ctr" defTabSz="755650">
            <a:lnSpc>
              <a:spcPct val="90000"/>
            </a:lnSpc>
            <a:spcBef>
              <a:spcPct val="0"/>
            </a:spcBef>
            <a:spcAft>
              <a:spcPct val="15000"/>
            </a:spcAft>
            <a:buFontTx/>
            <a:buNone/>
          </a:pPr>
          <a:r>
            <a:rPr lang="en-US" sz="1700" i="0" kern="1200" dirty="0" err="1">
              <a:latin typeface="Times New Roman" panose="02020603050405020304" pitchFamily="18" charset="0"/>
              <a:ea typeface="Cambria" panose="02040503050406030204" pitchFamily="18" charset="0"/>
              <a:cs typeface="Times New Roman" panose="02020603050405020304" pitchFamily="18" charset="0"/>
            </a:rPr>
            <a:t>Religiusitas</a:t>
          </a:r>
          <a:endParaRPr lang="id-ID" sz="1700" i="0" kern="1200" dirty="0">
            <a:latin typeface="Times New Roman" panose="02020603050405020304" pitchFamily="18" charset="0"/>
            <a:ea typeface="Cambria" panose="02040503050406030204" pitchFamily="18" charset="0"/>
            <a:cs typeface="Times New Roman" panose="02020603050405020304" pitchFamily="18" charset="0"/>
          </a:endParaRPr>
        </a:p>
        <a:p>
          <a:pPr marL="171450" lvl="1" indent="-171450" algn="ctr" defTabSz="755650">
            <a:lnSpc>
              <a:spcPct val="90000"/>
            </a:lnSpc>
            <a:spcBef>
              <a:spcPct val="0"/>
            </a:spcBef>
            <a:spcAft>
              <a:spcPct val="15000"/>
            </a:spcAft>
            <a:buFontTx/>
            <a:buNone/>
          </a:pPr>
          <a:r>
            <a:rPr lang="id-ID" sz="1700" i="0" kern="1200" dirty="0">
              <a:latin typeface="Times New Roman" panose="02020603050405020304" pitchFamily="18" charset="0"/>
              <a:ea typeface="Cambria" panose="02040503050406030204" pitchFamily="18" charset="0"/>
              <a:cs typeface="Times New Roman" panose="02020603050405020304" pitchFamily="18" charset="0"/>
            </a:rPr>
            <a:t>Tinggi = </a:t>
          </a:r>
          <a:r>
            <a:rPr lang="en-US" sz="1700" i="0" kern="1200" dirty="0">
              <a:latin typeface="Times New Roman" panose="02020603050405020304" pitchFamily="18" charset="0"/>
              <a:ea typeface="Cambria" panose="02040503050406030204" pitchFamily="18" charset="0"/>
              <a:cs typeface="Times New Roman" panose="02020603050405020304" pitchFamily="18" charset="0"/>
            </a:rPr>
            <a:t>4</a:t>
          </a:r>
          <a:r>
            <a:rPr lang="id-ID" sz="1700" i="0" kern="1200" dirty="0">
              <a:latin typeface="Times New Roman" panose="02020603050405020304" pitchFamily="18" charset="0"/>
              <a:ea typeface="Cambria" panose="02040503050406030204" pitchFamily="18" charset="0"/>
              <a:cs typeface="Times New Roman" panose="02020603050405020304" pitchFamily="18" charset="0"/>
            </a:rPr>
            <a:t> anggota </a:t>
          </a:r>
          <a:r>
            <a:rPr lang="en-US" sz="1700" i="0" kern="1200" dirty="0">
              <a:latin typeface="Times New Roman" panose="02020603050405020304" pitchFamily="18" charset="0"/>
              <a:ea typeface="Cambria" panose="02040503050406030204" pitchFamily="18" charset="0"/>
              <a:cs typeface="Times New Roman" panose="02020603050405020304" pitchFamily="18" charset="0"/>
            </a:rPr>
            <a:t>13 </a:t>
          </a:r>
          <a:r>
            <a:rPr lang="id-ID" sz="1700" i="0" kern="1200" dirty="0">
              <a:latin typeface="Times New Roman" panose="02020603050405020304" pitchFamily="18" charset="0"/>
              <a:ea typeface="Cambria" panose="02040503050406030204" pitchFamily="18" charset="0"/>
              <a:cs typeface="Times New Roman" panose="02020603050405020304" pitchFamily="18" charset="0"/>
            </a:rPr>
            <a:t>%</a:t>
          </a:r>
        </a:p>
        <a:p>
          <a:pPr marL="171450" lvl="1" indent="-171450" algn="ctr" defTabSz="755650">
            <a:lnSpc>
              <a:spcPct val="90000"/>
            </a:lnSpc>
            <a:spcBef>
              <a:spcPct val="0"/>
            </a:spcBef>
            <a:spcAft>
              <a:spcPct val="15000"/>
            </a:spcAft>
            <a:buFontTx/>
            <a:buNone/>
          </a:pPr>
          <a:r>
            <a:rPr lang="id-ID" sz="1700" i="0" kern="1200" dirty="0">
              <a:latin typeface="Times New Roman" panose="02020603050405020304" pitchFamily="18" charset="0"/>
              <a:ea typeface="Cambria" panose="02040503050406030204" pitchFamily="18" charset="0"/>
              <a:cs typeface="Times New Roman" panose="02020603050405020304" pitchFamily="18" charset="0"/>
            </a:rPr>
            <a:t>      Sedang = 2</a:t>
          </a:r>
          <a:r>
            <a:rPr lang="en-US" sz="1700" i="0" kern="1200" dirty="0">
              <a:latin typeface="Times New Roman" panose="02020603050405020304" pitchFamily="18" charset="0"/>
              <a:ea typeface="Cambria" panose="02040503050406030204" pitchFamily="18" charset="0"/>
              <a:cs typeface="Times New Roman" panose="02020603050405020304" pitchFamily="18" charset="0"/>
            </a:rPr>
            <a:t>1</a:t>
          </a:r>
          <a:r>
            <a:rPr lang="id-ID" sz="1700" i="0" kern="1200" dirty="0">
              <a:latin typeface="Times New Roman" panose="02020603050405020304" pitchFamily="18" charset="0"/>
              <a:ea typeface="Cambria" panose="02040503050406030204" pitchFamily="18" charset="0"/>
              <a:cs typeface="Times New Roman" panose="02020603050405020304" pitchFamily="18" charset="0"/>
            </a:rPr>
            <a:t> anggota </a:t>
          </a:r>
          <a:r>
            <a:rPr lang="en-US" sz="1700" i="0" kern="1200" dirty="0">
              <a:latin typeface="Times New Roman" panose="02020603050405020304" pitchFamily="18" charset="0"/>
              <a:ea typeface="Cambria" panose="02040503050406030204" pitchFamily="18" charset="0"/>
              <a:cs typeface="Times New Roman" panose="02020603050405020304" pitchFamily="18" charset="0"/>
            </a:rPr>
            <a:t>70</a:t>
          </a:r>
          <a:r>
            <a:rPr lang="id-ID" sz="1700" i="0" kern="1200" dirty="0">
              <a:latin typeface="Times New Roman" panose="02020603050405020304" pitchFamily="18" charset="0"/>
              <a:ea typeface="Cambria" panose="02040503050406030204" pitchFamily="18" charset="0"/>
              <a:cs typeface="Times New Roman" panose="02020603050405020304" pitchFamily="18" charset="0"/>
            </a:rPr>
            <a:t>%</a:t>
          </a:r>
        </a:p>
        <a:p>
          <a:pPr marL="171450" lvl="1" indent="-171450" algn="ctr" defTabSz="755650">
            <a:lnSpc>
              <a:spcPct val="90000"/>
            </a:lnSpc>
            <a:spcBef>
              <a:spcPct val="0"/>
            </a:spcBef>
            <a:spcAft>
              <a:spcPct val="15000"/>
            </a:spcAft>
            <a:buFontTx/>
            <a:buNone/>
          </a:pPr>
          <a:r>
            <a:rPr lang="id-ID" sz="1700" i="0" kern="1200" dirty="0">
              <a:latin typeface="Times New Roman" panose="02020603050405020304" pitchFamily="18" charset="0"/>
              <a:ea typeface="Cambria" panose="02040503050406030204" pitchFamily="18" charset="0"/>
              <a:cs typeface="Times New Roman" panose="02020603050405020304" pitchFamily="18" charset="0"/>
            </a:rPr>
            <a:t>Rendah =</a:t>
          </a:r>
          <a:r>
            <a:rPr lang="en-US" sz="1700" i="0" kern="1200" dirty="0">
              <a:latin typeface="Times New Roman" panose="02020603050405020304" pitchFamily="18" charset="0"/>
              <a:ea typeface="Cambria" panose="02040503050406030204" pitchFamily="18" charset="0"/>
              <a:cs typeface="Times New Roman" panose="02020603050405020304" pitchFamily="18" charset="0"/>
            </a:rPr>
            <a:t> </a:t>
          </a:r>
          <a:r>
            <a:rPr lang="id-ID" sz="1700" i="0" kern="1200" dirty="0">
              <a:latin typeface="Times New Roman" panose="02020603050405020304" pitchFamily="18" charset="0"/>
              <a:ea typeface="Cambria" panose="02040503050406030204" pitchFamily="18" charset="0"/>
              <a:cs typeface="Times New Roman" panose="02020603050405020304" pitchFamily="18" charset="0"/>
            </a:rPr>
            <a:t>5 anggota </a:t>
          </a:r>
          <a:r>
            <a:rPr lang="en-US" sz="1700" i="0" kern="1200" dirty="0">
              <a:latin typeface="Times New Roman" panose="02020603050405020304" pitchFamily="18" charset="0"/>
              <a:ea typeface="Cambria" panose="02040503050406030204" pitchFamily="18" charset="0"/>
              <a:cs typeface="Times New Roman" panose="02020603050405020304" pitchFamily="18" charset="0"/>
            </a:rPr>
            <a:t>10 </a:t>
          </a:r>
          <a:r>
            <a:rPr lang="id-ID" sz="1700" i="0" kern="1200" dirty="0">
              <a:latin typeface="Times New Roman" panose="02020603050405020304" pitchFamily="18" charset="0"/>
              <a:ea typeface="Cambria" panose="02040503050406030204" pitchFamily="18" charset="0"/>
              <a:cs typeface="Times New Roman" panose="02020603050405020304" pitchFamily="18" charset="0"/>
            </a:rPr>
            <a:t>%</a:t>
          </a:r>
        </a:p>
        <a:p>
          <a:pPr marL="171450" lvl="1" indent="-171450" algn="ctr" defTabSz="755650">
            <a:lnSpc>
              <a:spcPct val="90000"/>
            </a:lnSpc>
            <a:spcBef>
              <a:spcPct val="0"/>
            </a:spcBef>
            <a:spcAft>
              <a:spcPct val="15000"/>
            </a:spcAft>
            <a:buFontTx/>
            <a:buNone/>
          </a:pPr>
          <a:endParaRPr lang="id-ID" sz="1700" i="0" kern="1200" dirty="0">
            <a:latin typeface="Times New Roman" panose="02020603050405020304" pitchFamily="18" charset="0"/>
            <a:ea typeface="Cambria" panose="02040503050406030204" pitchFamily="18" charset="0"/>
            <a:cs typeface="Times New Roman" panose="02020603050405020304" pitchFamily="18" charset="0"/>
          </a:endParaRPr>
        </a:p>
        <a:p>
          <a:pPr marL="171450" lvl="1" indent="-171450" algn="ctr" defTabSz="755650">
            <a:lnSpc>
              <a:spcPct val="90000"/>
            </a:lnSpc>
            <a:spcBef>
              <a:spcPct val="0"/>
            </a:spcBef>
            <a:spcAft>
              <a:spcPct val="15000"/>
            </a:spcAft>
            <a:buFontTx/>
            <a:buNone/>
          </a:pPr>
          <a:r>
            <a:rPr lang="en-US" sz="1700" i="0" kern="1200" dirty="0">
              <a:latin typeface="Times New Roman" panose="02020603050405020304" pitchFamily="18" charset="0"/>
              <a:ea typeface="Cambria" panose="02040503050406030204" pitchFamily="18" charset="0"/>
              <a:cs typeface="Times New Roman" panose="02020603050405020304" pitchFamily="18" charset="0"/>
            </a:rPr>
            <a:t>Stress </a:t>
          </a:r>
          <a:r>
            <a:rPr lang="en-US" sz="1700" i="0" kern="1200" dirty="0" err="1">
              <a:latin typeface="Times New Roman" panose="02020603050405020304" pitchFamily="18" charset="0"/>
              <a:ea typeface="Cambria" panose="02040503050406030204" pitchFamily="18" charset="0"/>
              <a:cs typeface="Times New Roman" panose="02020603050405020304" pitchFamily="18" charset="0"/>
            </a:rPr>
            <a:t>Pengasuhan</a:t>
          </a:r>
          <a:r>
            <a:rPr lang="en-US" sz="1700" i="0" kern="1200" dirty="0">
              <a:latin typeface="Times New Roman" panose="02020603050405020304" pitchFamily="18" charset="0"/>
              <a:ea typeface="Cambria" panose="02040503050406030204" pitchFamily="18" charset="0"/>
              <a:cs typeface="Times New Roman" panose="02020603050405020304" pitchFamily="18" charset="0"/>
            </a:rPr>
            <a:t> </a:t>
          </a:r>
          <a:endParaRPr lang="id-ID" sz="1700" i="0" kern="1200" dirty="0">
            <a:latin typeface="Times New Roman" panose="02020603050405020304" pitchFamily="18" charset="0"/>
            <a:ea typeface="Cambria" panose="02040503050406030204" pitchFamily="18" charset="0"/>
            <a:cs typeface="Times New Roman" panose="02020603050405020304" pitchFamily="18" charset="0"/>
          </a:endParaRPr>
        </a:p>
        <a:p>
          <a:pPr marL="171450" lvl="1" indent="-171450" algn="ctr" defTabSz="755650">
            <a:lnSpc>
              <a:spcPct val="90000"/>
            </a:lnSpc>
            <a:spcBef>
              <a:spcPct val="0"/>
            </a:spcBef>
            <a:spcAft>
              <a:spcPct val="15000"/>
            </a:spcAft>
            <a:buFontTx/>
            <a:buNone/>
          </a:pPr>
          <a:r>
            <a:rPr lang="id-ID" sz="1700" i="0" kern="1200" dirty="0">
              <a:latin typeface="Times New Roman" panose="02020603050405020304" pitchFamily="18" charset="0"/>
              <a:ea typeface="Cambria" panose="02040503050406030204" pitchFamily="18" charset="0"/>
              <a:cs typeface="Times New Roman" panose="02020603050405020304" pitchFamily="18" charset="0"/>
            </a:rPr>
            <a:t>Tinggi = </a:t>
          </a:r>
          <a:r>
            <a:rPr lang="en-US" sz="1700" i="0" kern="1200" dirty="0">
              <a:latin typeface="Times New Roman" panose="02020603050405020304" pitchFamily="18" charset="0"/>
              <a:ea typeface="Cambria" panose="02040503050406030204" pitchFamily="18" charset="0"/>
              <a:cs typeface="Times New Roman" panose="02020603050405020304" pitchFamily="18" charset="0"/>
            </a:rPr>
            <a:t>4</a:t>
          </a:r>
          <a:r>
            <a:rPr lang="id-ID" sz="1700" i="0" kern="1200" dirty="0">
              <a:latin typeface="Times New Roman" panose="02020603050405020304" pitchFamily="18" charset="0"/>
              <a:ea typeface="Cambria" panose="02040503050406030204" pitchFamily="18" charset="0"/>
              <a:cs typeface="Times New Roman" panose="02020603050405020304" pitchFamily="18" charset="0"/>
            </a:rPr>
            <a:t> anggota </a:t>
          </a:r>
          <a:r>
            <a:rPr lang="en-US" sz="1700" i="0" kern="1200" dirty="0">
              <a:latin typeface="Times New Roman" panose="02020603050405020304" pitchFamily="18" charset="0"/>
              <a:ea typeface="Cambria" panose="02040503050406030204" pitchFamily="18" charset="0"/>
              <a:cs typeface="Times New Roman" panose="02020603050405020304" pitchFamily="18" charset="0"/>
            </a:rPr>
            <a:t>13 </a:t>
          </a:r>
          <a:r>
            <a:rPr lang="id-ID" sz="1700" i="0" kern="1200" dirty="0">
              <a:latin typeface="Times New Roman" panose="02020603050405020304" pitchFamily="18" charset="0"/>
              <a:ea typeface="Cambria" panose="02040503050406030204" pitchFamily="18" charset="0"/>
              <a:cs typeface="Times New Roman" panose="02020603050405020304" pitchFamily="18" charset="0"/>
            </a:rPr>
            <a:t>%</a:t>
          </a:r>
        </a:p>
        <a:p>
          <a:pPr marL="171450" lvl="1" indent="-171450" algn="ctr" defTabSz="711200">
            <a:lnSpc>
              <a:spcPct val="90000"/>
            </a:lnSpc>
            <a:spcBef>
              <a:spcPct val="0"/>
            </a:spcBef>
            <a:spcAft>
              <a:spcPct val="15000"/>
            </a:spcAft>
            <a:buFontTx/>
            <a:buNone/>
          </a:pPr>
          <a:r>
            <a:rPr lang="id-ID" sz="1600" i="0" kern="1200" dirty="0">
              <a:latin typeface="Times New Roman" panose="02020603050405020304" pitchFamily="18" charset="0"/>
              <a:ea typeface="Cambria" panose="02040503050406030204" pitchFamily="18" charset="0"/>
              <a:cs typeface="Times New Roman" panose="02020603050405020304" pitchFamily="18" charset="0"/>
            </a:rPr>
            <a:t>Sedang = 2</a:t>
          </a:r>
          <a:r>
            <a:rPr lang="en-US" sz="1600" i="0" kern="1200" dirty="0">
              <a:latin typeface="Times New Roman" panose="02020603050405020304" pitchFamily="18" charset="0"/>
              <a:ea typeface="Cambria" panose="02040503050406030204" pitchFamily="18" charset="0"/>
              <a:cs typeface="Times New Roman" panose="02020603050405020304" pitchFamily="18" charset="0"/>
            </a:rPr>
            <a:t>0</a:t>
          </a:r>
          <a:r>
            <a:rPr lang="id-ID" sz="1600" i="0" kern="1200" dirty="0">
              <a:latin typeface="Times New Roman" panose="02020603050405020304" pitchFamily="18" charset="0"/>
              <a:ea typeface="Cambria" panose="02040503050406030204" pitchFamily="18" charset="0"/>
              <a:cs typeface="Times New Roman" panose="02020603050405020304" pitchFamily="18" charset="0"/>
            </a:rPr>
            <a:t> anggota </a:t>
          </a:r>
          <a:r>
            <a:rPr lang="en-US" sz="1600" i="0" kern="1200" dirty="0">
              <a:latin typeface="Times New Roman" panose="02020603050405020304" pitchFamily="18" charset="0"/>
              <a:ea typeface="Cambria" panose="02040503050406030204" pitchFamily="18" charset="0"/>
              <a:cs typeface="Times New Roman" panose="02020603050405020304" pitchFamily="18" charset="0"/>
            </a:rPr>
            <a:t>66 </a:t>
          </a:r>
          <a:r>
            <a:rPr lang="id-ID" sz="1600" i="0" kern="1200" dirty="0">
              <a:latin typeface="Times New Roman" panose="02020603050405020304" pitchFamily="18" charset="0"/>
              <a:ea typeface="Cambria" panose="02040503050406030204" pitchFamily="18" charset="0"/>
              <a:cs typeface="Times New Roman" panose="02020603050405020304" pitchFamily="18" charset="0"/>
            </a:rPr>
            <a:t>%</a:t>
          </a:r>
        </a:p>
        <a:p>
          <a:pPr marL="171450" lvl="1" indent="-171450" algn="ctr" defTabSz="711200">
            <a:lnSpc>
              <a:spcPct val="90000"/>
            </a:lnSpc>
            <a:spcBef>
              <a:spcPct val="0"/>
            </a:spcBef>
            <a:spcAft>
              <a:spcPct val="15000"/>
            </a:spcAft>
            <a:buFontTx/>
            <a:buNone/>
          </a:pPr>
          <a:r>
            <a:rPr lang="id-ID" sz="1600" i="0" kern="1200" dirty="0">
              <a:latin typeface="Times New Roman" panose="02020603050405020304" pitchFamily="18" charset="0"/>
              <a:ea typeface="Cambria" panose="02040503050406030204" pitchFamily="18" charset="0"/>
              <a:cs typeface="Times New Roman" panose="02020603050405020304" pitchFamily="18" charset="0"/>
            </a:rPr>
            <a:t>Rendah =</a:t>
          </a:r>
          <a:r>
            <a:rPr lang="en-US" sz="1600" i="0" kern="1200" dirty="0">
              <a:latin typeface="Times New Roman" panose="02020603050405020304" pitchFamily="18" charset="0"/>
              <a:ea typeface="Cambria" panose="02040503050406030204" pitchFamily="18" charset="0"/>
              <a:cs typeface="Times New Roman" panose="02020603050405020304" pitchFamily="18" charset="0"/>
            </a:rPr>
            <a:t> 6 </a:t>
          </a:r>
          <a:r>
            <a:rPr lang="id-ID" sz="1600" i="0" kern="1200" dirty="0">
              <a:latin typeface="Times New Roman" panose="02020603050405020304" pitchFamily="18" charset="0"/>
              <a:ea typeface="Cambria" panose="02040503050406030204" pitchFamily="18" charset="0"/>
              <a:cs typeface="Times New Roman" panose="02020603050405020304" pitchFamily="18" charset="0"/>
            </a:rPr>
            <a:t>anggota </a:t>
          </a:r>
          <a:r>
            <a:rPr lang="en-US" sz="1600" i="0" kern="1200" dirty="0">
              <a:latin typeface="Times New Roman" panose="02020603050405020304" pitchFamily="18" charset="0"/>
              <a:ea typeface="Cambria" panose="02040503050406030204" pitchFamily="18" charset="0"/>
              <a:cs typeface="Times New Roman" panose="02020603050405020304" pitchFamily="18" charset="0"/>
            </a:rPr>
            <a:t>10 </a:t>
          </a:r>
          <a:r>
            <a:rPr lang="id-ID" sz="1600" i="0" kern="1200" dirty="0">
              <a:latin typeface="Times New Roman" panose="02020603050405020304" pitchFamily="18" charset="0"/>
              <a:ea typeface="Cambria" panose="02040503050406030204" pitchFamily="18" charset="0"/>
              <a:cs typeface="Times New Roman" panose="02020603050405020304" pitchFamily="18" charset="0"/>
            </a:rPr>
            <a:t>%</a:t>
          </a:r>
        </a:p>
        <a:p>
          <a:pPr marL="171450" lvl="1" indent="-171450" algn="l" defTabSz="755650">
            <a:lnSpc>
              <a:spcPct val="90000"/>
            </a:lnSpc>
            <a:spcBef>
              <a:spcPct val="0"/>
            </a:spcBef>
            <a:spcAft>
              <a:spcPct val="15000"/>
            </a:spcAft>
            <a:buFontTx/>
            <a:buNone/>
          </a:pPr>
          <a:endParaRPr lang="id-ID" sz="1700" kern="1200" dirty="0">
            <a:latin typeface="Times New Roman" panose="02020603050405020304" pitchFamily="18" charset="0"/>
            <a:ea typeface="Cambria" panose="02040503050406030204" pitchFamily="18" charset="0"/>
            <a:cs typeface="Times New Roman" panose="02020603050405020304" pitchFamily="18" charset="0"/>
          </a:endParaRPr>
        </a:p>
      </dsp:txBody>
      <dsp:txXfrm>
        <a:off x="7084238" y="758376"/>
        <a:ext cx="3954905" cy="1583422"/>
      </dsp:txXfrm>
    </dsp:sp>
    <dsp:sp modelId="{5F68DC55-CEAE-4FC1-8AC3-04B0C7074603}">
      <dsp:nvSpPr>
        <dsp:cNvPr id="0" name=""/>
        <dsp:cNvSpPr/>
      </dsp:nvSpPr>
      <dsp:spPr>
        <a:xfrm>
          <a:off x="5657741" y="1321588"/>
          <a:ext cx="1307878" cy="664336"/>
        </a:xfrm>
        <a:prstGeom prst="roundRect">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id-ID" sz="4000" kern="1200" dirty="0">
              <a:latin typeface="Cambria" panose="02040503050406030204" pitchFamily="18" charset="0"/>
              <a:ea typeface="Cambria" panose="02040503050406030204" pitchFamily="18" charset="0"/>
            </a:rPr>
            <a:t>2</a:t>
          </a:r>
        </a:p>
      </dsp:txBody>
      <dsp:txXfrm>
        <a:off x="5690171" y="1354018"/>
        <a:ext cx="1243018" cy="59947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1034717"/>
            <a:ext cx="10736956" cy="239428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Exo"/>
              <a:buNone/>
            </a:pPr>
            <a:r>
              <a:rPr lang="en-US" sz="2800" dirty="0">
                <a:latin typeface="Times New Roman" panose="02020603050405020304" pitchFamily="18" charset="0"/>
                <a:cs typeface="Times New Roman" panose="02020603050405020304" pitchFamily="18" charset="0"/>
                <a:sym typeface="Exo"/>
              </a:rPr>
              <a:t>HUBUNGAN ANTARA DUKUNGAN SOSIAL DAN RELIGIUSITAS DENGAN STRESS </a:t>
            </a:r>
            <a:r>
              <a:rPr lang="en-US" sz="2800">
                <a:latin typeface="Times New Roman" panose="02020603050405020304" pitchFamily="18" charset="0"/>
                <a:cs typeface="Times New Roman" panose="02020603050405020304" pitchFamily="18" charset="0"/>
                <a:sym typeface="Exo"/>
              </a:rPr>
              <a:t>PENGASU</a:t>
            </a:r>
            <a:r>
              <a:rPr lang="en-US" sz="2800">
                <a:latin typeface="Times New Roman" panose="02020603050405020304" pitchFamily="18" charset="0"/>
                <a:cs typeface="Times New Roman" panose="02020603050405020304" pitchFamily="18" charset="0"/>
              </a:rPr>
              <a:t>HAN PADA </a:t>
            </a:r>
            <a:r>
              <a:rPr lang="en-US" sz="2800" dirty="0">
                <a:latin typeface="Times New Roman" panose="02020603050405020304" pitchFamily="18" charset="0"/>
                <a:cs typeface="Times New Roman" panose="02020603050405020304" pitchFamily="18" charset="0"/>
              </a:rPr>
              <a:t>IBU YANG MEMILIKI ANAK BERKEBUTUHAN KHUSUS</a:t>
            </a:r>
            <a:endParaRPr sz="2800" dirty="0">
              <a:latin typeface="Times New Roman" panose="02020603050405020304" pitchFamily="18" charset="0"/>
              <a:cs typeface="Times New Roman" panose="02020603050405020304" pitchFamily="18" charset="0"/>
              <a:sym typeface="Exo"/>
            </a:endParaRPr>
          </a:p>
        </p:txBody>
      </p:sp>
      <p:sp>
        <p:nvSpPr>
          <p:cNvPr id="41" name="Google Shape;41;p1"/>
          <p:cNvSpPr txBox="1">
            <a:spLocks noGrp="1"/>
          </p:cNvSpPr>
          <p:nvPr>
            <p:ph type="subTitle" idx="1"/>
          </p:nvPr>
        </p:nvSpPr>
        <p:spPr>
          <a:xfrm>
            <a:off x="1714500" y="3693694"/>
            <a:ext cx="8763000" cy="270710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a:solidFill>
                  <a:srgbClr val="F2F2F2"/>
                </a:solidFill>
                <a:latin typeface="Times New Roman" panose="02020603050405020304" pitchFamily="18" charset="0"/>
                <a:cs typeface="Times New Roman" panose="02020603050405020304" pitchFamily="18" charset="0"/>
                <a:sym typeface="Exo"/>
              </a:rPr>
              <a:t>Oleh:</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Clr>
                <a:schemeClr val="lt1"/>
              </a:buClr>
              <a:buSzPts val="2400"/>
              <a:buNone/>
            </a:pPr>
            <a:r>
              <a:rPr lang="en-US" dirty="0">
                <a:latin typeface="Times New Roman" panose="02020603050405020304" pitchFamily="18" charset="0"/>
                <a:cs typeface="Times New Roman" panose="02020603050405020304" pitchFamily="18" charset="0"/>
              </a:rPr>
              <a:t>Aina Rahayu</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Clr>
                <a:schemeClr val="lt1"/>
              </a:buClr>
              <a:buSzPts val="2400"/>
              <a:buNone/>
            </a:pPr>
            <a:r>
              <a:rPr lang="en-US" dirty="0">
                <a:latin typeface="Times New Roman" panose="02020603050405020304" pitchFamily="18" charset="0"/>
                <a:cs typeface="Times New Roman" panose="02020603050405020304" pitchFamily="18" charset="0"/>
              </a:rPr>
              <a:t>Lely </a:t>
            </a:r>
            <a:r>
              <a:rPr lang="en-US" dirty="0" err="1">
                <a:latin typeface="Times New Roman" panose="02020603050405020304" pitchFamily="18" charset="0"/>
                <a:cs typeface="Times New Roman" panose="02020603050405020304" pitchFamily="18" charset="0"/>
              </a:rPr>
              <a:t>Ika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Mariyati</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Clr>
                <a:schemeClr val="lt1"/>
              </a:buClr>
              <a:buSzPts val="2400"/>
              <a:buNone/>
            </a:pPr>
            <a:r>
              <a:rPr lang="en-US" dirty="0" err="1">
                <a:latin typeface="Times New Roman" panose="02020603050405020304" pitchFamily="18" charset="0"/>
                <a:cs typeface="Times New Roman" panose="02020603050405020304" pitchFamily="18" charset="0"/>
              </a:rPr>
              <a:t>Progam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Studi</a:t>
            </a:r>
            <a:r>
              <a:rPr lang="id-ID" dirty="0">
                <a:latin typeface="Times New Roman" panose="02020603050405020304" pitchFamily="18" charset="0"/>
                <a:cs typeface="Times New Roman" panose="02020603050405020304" pitchFamily="18" charset="0"/>
              </a:rPr>
              <a:t> Psikologi</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Clr>
                <a:srgbClr val="F2F2F2"/>
              </a:buClr>
              <a:buSzPts val="2400"/>
              <a:buNone/>
            </a:pPr>
            <a:r>
              <a:rPr lang="en-US" dirty="0">
                <a:solidFill>
                  <a:srgbClr val="F2F2F2"/>
                </a:solidFill>
                <a:latin typeface="Times New Roman" panose="02020603050405020304" pitchFamily="18" charset="0"/>
                <a:cs typeface="Times New Roman" panose="02020603050405020304" pitchFamily="18" charset="0"/>
                <a:sym typeface="Exo"/>
              </a:rPr>
              <a:t>Universitas Muhammadiyah </a:t>
            </a:r>
            <a:r>
              <a:rPr lang="en-US" dirty="0" err="1">
                <a:solidFill>
                  <a:srgbClr val="F2F2F2"/>
                </a:solidFill>
                <a:latin typeface="Times New Roman" panose="02020603050405020304" pitchFamily="18" charset="0"/>
                <a:cs typeface="Times New Roman" panose="02020603050405020304" pitchFamily="18" charset="0"/>
                <a:sym typeface="Exo"/>
              </a:rPr>
              <a:t>Sidoarjo</a:t>
            </a:r>
            <a:r>
              <a:rPr lang="en-US" dirty="0">
                <a:solidFill>
                  <a:srgbClr val="F2F2F2"/>
                </a:solidFill>
                <a:latin typeface="Times New Roman" panose="02020603050405020304" pitchFamily="18" charset="0"/>
                <a:cs typeface="Times New Roman" panose="02020603050405020304" pitchFamily="18" charset="0"/>
                <a:sym typeface="Exo"/>
              </a:rPr>
              <a:t> </a:t>
            </a:r>
            <a:endParaRPr dirty="0">
              <a:solidFill>
                <a:srgbClr val="F2F2F2"/>
              </a:solidFill>
              <a:latin typeface="Times New Roman" panose="02020603050405020304" pitchFamily="18" charset="0"/>
              <a:cs typeface="Times New Roman" panose="02020603050405020304" pitchFamily="18" charset="0"/>
              <a:sym typeface="Exo"/>
            </a:endParaRPr>
          </a:p>
          <a:p>
            <a:pPr marL="0" lvl="0" indent="0" algn="ctr" rtl="0">
              <a:lnSpc>
                <a:spcPct val="90000"/>
              </a:lnSpc>
              <a:spcBef>
                <a:spcPts val="1000"/>
              </a:spcBef>
              <a:spcAft>
                <a:spcPts val="0"/>
              </a:spcAft>
              <a:buClr>
                <a:srgbClr val="F2F2F2"/>
              </a:buClr>
              <a:buSzPts val="2400"/>
              <a:buNone/>
            </a:pPr>
            <a:r>
              <a:rPr lang="en-US" dirty="0">
                <a:solidFill>
                  <a:srgbClr val="F2F2F2"/>
                </a:solidFill>
                <a:latin typeface="Times New Roman" panose="02020603050405020304" pitchFamily="18" charset="0"/>
                <a:cs typeface="Times New Roman" panose="02020603050405020304" pitchFamily="18" charset="0"/>
              </a:rPr>
              <a:t>Mei, </a:t>
            </a:r>
            <a:r>
              <a:rPr lang="id-ID" dirty="0">
                <a:solidFill>
                  <a:srgbClr val="F2F2F2"/>
                </a:solidFill>
                <a:latin typeface="Times New Roman" panose="02020603050405020304" pitchFamily="18" charset="0"/>
                <a:cs typeface="Times New Roman" panose="02020603050405020304" pitchFamily="18" charset="0"/>
              </a:rPr>
              <a:t>2023</a:t>
            </a:r>
            <a:endParaRPr dirty="0">
              <a:solidFill>
                <a:srgbClr val="F2F2F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40BB-14DF-46E6-8936-7B46C2E8494B}"/>
              </a:ext>
            </a:extLst>
          </p:cNvPr>
          <p:cNvSpPr>
            <a:spLocks noGrp="1"/>
          </p:cNvSpPr>
          <p:nvPr>
            <p:ph type="title"/>
          </p:nvPr>
        </p:nvSpPr>
        <p:spPr/>
        <p:txBody>
          <a:bodyPr/>
          <a:lstStyle/>
          <a:p>
            <a:r>
              <a:rPr lang="en-US" dirty="0" err="1"/>
              <a:t>Referensi</a:t>
            </a:r>
            <a:endParaRPr lang="id-ID" dirty="0"/>
          </a:p>
        </p:txBody>
      </p:sp>
      <p:sp>
        <p:nvSpPr>
          <p:cNvPr id="3" name="Text Placeholder 2">
            <a:extLst>
              <a:ext uri="{FF2B5EF4-FFF2-40B4-BE49-F238E27FC236}">
                <a16:creationId xmlns:a16="http://schemas.microsoft.com/office/drawing/2014/main" id="{5F6D5467-6CD8-47AD-95B2-065895C96315}"/>
              </a:ext>
            </a:extLst>
          </p:cNvPr>
          <p:cNvSpPr>
            <a:spLocks noGrp="1"/>
          </p:cNvSpPr>
          <p:nvPr>
            <p:ph type="body" idx="1"/>
          </p:nvPr>
        </p:nvSpPr>
        <p:spPr/>
        <p:txBody>
          <a:bodyPr>
            <a:normAutofit fontScale="92500" lnSpcReduction="10000"/>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Deater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-Deckard K., Parenting Stress.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Uniited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States of America, 2004.</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[9]	L. S. Ahern, “Psychometric Properties of the Parenting Stress Index-Short Form,” 2004. Accessed: Dec. 30, 2022. [Online]. Available: https://repository.lib.ncsu.edu/bitstream/handle/1840.16/2765/etd.pdf?se</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	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Megasari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Febrian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Kristiana,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Hubungan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Antara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Dukungan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Sosial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Suami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Penerimaan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Diri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Pada Ibu Yang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Memiliki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Anak Down Syndrome Di Semarang,” 2016.</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[11]	N. Greene,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Rathus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Psikologi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Abnormal.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surabaya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2014.</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	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Ramdani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Tinjauan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Hukum Islam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Tentang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Peran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Kpai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Kota Palembang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Implementasi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Undang-Undang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Perlindungan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Anak,”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Tinjauan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Hukum Islam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Tentang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Peran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Kpai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Kota Palembang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Implementasi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Undang-Undang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Perlindungan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Anak, 2018.</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[13]	R. Abidin,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Indeks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Stres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Pengasuhan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Anak. https://psycnet.apa.org/record/2006-03622-011, 1995.</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[14]	E. p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Sarafino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Health psychology Biopsychological Interactions, John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Wilwy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New York: Pearson Education Company, 2011.</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[15]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Baron&amp;Byrne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Sosial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Psychology. Massachusetts: Pearson Education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Compay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2000.</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[16]	J. A. Weiss, 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Wingsiong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Y.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Lunsky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“Defining Crisis in Families of Individuals With Autism  Spectrum Disorders,” Autism, vol. 18, no. 8, pp. 985–995, Nov. 2014,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10.1177/1362361313508024.</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[17]	F. 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Rahmawati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Hubungan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antara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Coping Strategy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Parenting Stress pada Ibu yang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Memiliki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Anak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Autis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Jurnal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Cognicia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vol. 7, no. 1, pp. 121–138, 2019, [Online]. Available: http://ejournal.umm.ac.id/index.php/cognicia/article/view/8139</a:t>
            </a:r>
          </a:p>
          <a:p>
            <a:pPr marL="50800" indent="0">
              <a:buNone/>
            </a:pPr>
            <a:endParaRPr lang="id-ID"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5856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C852F-8C4F-4EC3-B2C5-B5C887920F92}"/>
              </a:ext>
            </a:extLst>
          </p:cNvPr>
          <p:cNvSpPr>
            <a:spLocks noGrp="1"/>
          </p:cNvSpPr>
          <p:nvPr>
            <p:ph type="title"/>
          </p:nvPr>
        </p:nvSpPr>
        <p:spPr>
          <a:xfrm>
            <a:off x="166758" y="8472"/>
            <a:ext cx="11830877" cy="1042123"/>
          </a:xfrm>
        </p:spPr>
        <p:txBody>
          <a:bodyPr/>
          <a:lstStyle/>
          <a:p>
            <a:r>
              <a:rPr lang="en-US" dirty="0" err="1"/>
              <a:t>Referensi</a:t>
            </a:r>
            <a:endParaRPr lang="id-ID" dirty="0"/>
          </a:p>
        </p:txBody>
      </p:sp>
      <p:sp>
        <p:nvSpPr>
          <p:cNvPr id="3" name="Text Placeholder 2">
            <a:extLst>
              <a:ext uri="{FF2B5EF4-FFF2-40B4-BE49-F238E27FC236}">
                <a16:creationId xmlns:a16="http://schemas.microsoft.com/office/drawing/2014/main" id="{89816BA2-8B55-497C-BA18-3C2BEE5A6089}"/>
              </a:ext>
            </a:extLst>
          </p:cNvPr>
          <p:cNvSpPr>
            <a:spLocks noGrp="1"/>
          </p:cNvSpPr>
          <p:nvPr>
            <p:ph type="body" idx="1"/>
          </p:nvPr>
        </p:nvSpPr>
        <p:spPr/>
        <p:txBody>
          <a:bodyPr>
            <a:normAutofit lnSpcReduction="10000"/>
          </a:bodyPr>
          <a:lstStyle/>
          <a:p>
            <a:pPr indent="-406400" algn="just"/>
            <a:r>
              <a:rPr lang="id-ID" sz="1800" dirty="0">
                <a:effectLst/>
                <a:latin typeface="Times New Roman" panose="02020603050405020304" pitchFamily="18" charset="0"/>
                <a:ea typeface="Times New Roman" panose="02020603050405020304" pitchFamily="18" charset="0"/>
              </a:rPr>
              <a:t>[18]	B. Smet, </a:t>
            </a:r>
            <a:r>
              <a:rPr lang="id-ID" sz="1800" i="1" dirty="0">
                <a:effectLst/>
                <a:latin typeface="Times New Roman" panose="02020603050405020304" pitchFamily="18" charset="0"/>
                <a:ea typeface="Times New Roman" panose="02020603050405020304" pitchFamily="18" charset="0"/>
              </a:rPr>
              <a:t>Psikologi Kesehatan</a:t>
            </a:r>
            <a:r>
              <a:rPr lang="id-ID" sz="1800" dirty="0">
                <a:effectLst/>
                <a:latin typeface="Times New Roman" panose="02020603050405020304" pitchFamily="18" charset="0"/>
                <a:ea typeface="Times New Roman" panose="02020603050405020304" pitchFamily="18" charset="0"/>
              </a:rPr>
              <a:t>. Jakarta: PT.Grasindo, 1994.</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[19]	M. H. S. Ariany H M and Mp. Ed, “Hubungan antara Dukungan Sosial Teman Sebaya dengan Penyesuaian Diri Siswa Tunarungu di Sekolah Inklusi,” 2014.</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[20]	A. Nurfadilla, B. Fakultas, P. Universitas, and A. Dahlan, “Dukungan Sosial Terhadap Anak Penderita Kanker di Yayasan Kasih Anak Kanker Yogyakarta.”</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[21]	N. A. Murphy and D. M. Isaacowitz, “Preferences for Emotional Information in Older and Younger Adults: A Meta-Analysis of Memory and Attention Tasks,” </a:t>
            </a:r>
            <a:r>
              <a:rPr lang="id-ID" sz="1800" i="1" dirty="0">
                <a:effectLst/>
                <a:latin typeface="Times New Roman" panose="02020603050405020304" pitchFamily="18" charset="0"/>
                <a:ea typeface="Times New Roman" panose="02020603050405020304" pitchFamily="18" charset="0"/>
              </a:rPr>
              <a:t>Psychol Aging</a:t>
            </a:r>
            <a:r>
              <a:rPr lang="id-ID" sz="1800" dirty="0">
                <a:effectLst/>
                <a:latin typeface="Times New Roman" panose="02020603050405020304" pitchFamily="18" charset="0"/>
                <a:ea typeface="Times New Roman" panose="02020603050405020304" pitchFamily="18" charset="0"/>
              </a:rPr>
              <a:t>, vol. 23, no. 2, pp. 263–286, Jun. 2008, doi: 10.1037/0882-7974.23.2.263.</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[22]	V. Loiacono and V. Valenti, “24 General Education Teachers Need To Be Prepared To Co-Teach The Increasing Number Of Children With Autism In Inclusive Settings,” 2010. Accessed: Jan. 11, 2023. [Online]. Available: https://files.eric.ed.gov/fulltext/EJ909033.pdf</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[23]	H. Jenaabadi and E. Mansour Shad, “Study of Attitude of Middle School Students Toward Schools Counselors’ Efficacy in Helping Them to Solve Their Study, Job Personal And Family Problems A R T I C L E I N F O,” </a:t>
            </a:r>
            <a:r>
              <a:rPr lang="id-ID" sz="1800" i="1" dirty="0">
                <a:effectLst/>
                <a:latin typeface="Times New Roman" panose="02020603050405020304" pitchFamily="18" charset="0"/>
                <a:ea typeface="Times New Roman" panose="02020603050405020304" pitchFamily="18" charset="0"/>
              </a:rPr>
              <a:t>UCT JOURNAL OF SOCIAL SCIENCE AND HUMANITIES RESEARCH</a:t>
            </a:r>
            <a:r>
              <a:rPr lang="id-ID" sz="1800" dirty="0">
                <a:effectLst/>
                <a:latin typeface="Times New Roman" panose="02020603050405020304" pitchFamily="18" charset="0"/>
                <a:ea typeface="Times New Roman" panose="02020603050405020304" pitchFamily="18" charset="0"/>
              </a:rPr>
              <a:t>, vol. 2013, no. 04, 2013, doi: 10.24200/jsshr.vol1iss04pp27-30.</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[24]	T. Nurwanti, “Penggunaan Media Gambar Seri Untuk Meningkatkan Kemampuan Menyimak Cerita Pada Siswa Kelas Ii Sd Negeri 04 Nambuhan Kecamatan Purwodadi Kabupaten Grobogan Tahun Pelajaran 2011/2012,” 2012.</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[25]	E. P. Sarafino, </a:t>
            </a:r>
            <a:r>
              <a:rPr lang="id-ID" sz="1800" i="1" dirty="0">
                <a:effectLst/>
                <a:latin typeface="Times New Roman" panose="02020603050405020304" pitchFamily="18" charset="0"/>
                <a:ea typeface="Times New Roman" panose="02020603050405020304" pitchFamily="18" charset="0"/>
              </a:rPr>
              <a:t>Biopsychosocial Interaction</a:t>
            </a:r>
            <a:r>
              <a:rPr lang="id-ID" sz="1800" dirty="0">
                <a:effectLst/>
                <a:latin typeface="Times New Roman" panose="02020603050405020304" pitchFamily="18" charset="0"/>
                <a:ea typeface="Times New Roman" panose="02020603050405020304" pitchFamily="18" charset="0"/>
              </a:rPr>
              <a:t>. New York, 2002.</a:t>
            </a:r>
            <a:endParaRPr lang="en-US" sz="1800" dirty="0">
              <a:effectLst/>
              <a:latin typeface="Times New Roman" panose="02020603050405020304" pitchFamily="18" charset="0"/>
              <a:ea typeface="Times New Roman" panose="02020603050405020304" pitchFamily="18" charset="0"/>
            </a:endParaRPr>
          </a:p>
          <a:p>
            <a:pPr indent="-406400" algn="just"/>
            <a:endParaRPr lang="en-ID"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3870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4F84-8398-DDC5-D669-53A2784570C1}"/>
              </a:ext>
            </a:extLst>
          </p:cNvPr>
          <p:cNvSpPr>
            <a:spLocks noGrp="1"/>
          </p:cNvSpPr>
          <p:nvPr>
            <p:ph type="title"/>
          </p:nvPr>
        </p:nvSpPr>
        <p:spPr/>
        <p:txBody>
          <a:bodyPr/>
          <a:lstStyle/>
          <a:p>
            <a:r>
              <a:rPr lang="en-US" dirty="0" err="1"/>
              <a:t>Referensi</a:t>
            </a:r>
            <a:endParaRPr lang="en-ID" dirty="0"/>
          </a:p>
        </p:txBody>
      </p:sp>
      <p:sp>
        <p:nvSpPr>
          <p:cNvPr id="3" name="Text Placeholder 2">
            <a:extLst>
              <a:ext uri="{FF2B5EF4-FFF2-40B4-BE49-F238E27FC236}">
                <a16:creationId xmlns:a16="http://schemas.microsoft.com/office/drawing/2014/main" id="{D9BB4264-D39D-9281-403D-F641626CEE3B}"/>
              </a:ext>
            </a:extLst>
          </p:cNvPr>
          <p:cNvSpPr>
            <a:spLocks noGrp="1"/>
          </p:cNvSpPr>
          <p:nvPr>
            <p:ph type="body" idx="1"/>
          </p:nvPr>
        </p:nvSpPr>
        <p:spPr/>
        <p:txBody>
          <a:bodyPr>
            <a:normAutofit fontScale="92500" lnSpcReduction="20000"/>
          </a:bodyPr>
          <a:lstStyle/>
          <a:p>
            <a:pPr indent="-406400" algn="just"/>
            <a:r>
              <a:rPr lang="id-ID" sz="1800" dirty="0">
                <a:effectLst/>
                <a:latin typeface="Times New Roman" panose="02020603050405020304" pitchFamily="18" charset="0"/>
                <a:ea typeface="Times New Roman" panose="02020603050405020304" pitchFamily="18" charset="0"/>
              </a:rPr>
              <a:t>[26]	K. Faciane, “The Effect Of Religiosity On Parenting A Child With Austism Spectrum Disorder,” 2015.</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[27]	Dister.N, </a:t>
            </a:r>
            <a:r>
              <a:rPr lang="id-ID" sz="1800" i="1" dirty="0">
                <a:effectLst/>
                <a:latin typeface="Times New Roman" panose="02020603050405020304" pitchFamily="18" charset="0"/>
                <a:ea typeface="Times New Roman" panose="02020603050405020304" pitchFamily="18" charset="0"/>
              </a:rPr>
              <a:t>Pengantar Psikologi Agama</a:t>
            </a:r>
            <a:r>
              <a:rPr lang="id-ID" sz="1800" dirty="0">
                <a:effectLst/>
                <a:latin typeface="Times New Roman" panose="02020603050405020304" pitchFamily="18" charset="0"/>
                <a:ea typeface="Times New Roman" panose="02020603050405020304" pitchFamily="18" charset="0"/>
              </a:rPr>
              <a:t>, Kanisius. Yogyakarta, 1990.</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[28]	B. I. Martin </a:t>
            </a:r>
            <a:r>
              <a:rPr lang="id-ID" sz="1800" i="1" dirty="0">
                <a:effectLst/>
                <a:latin typeface="Times New Roman" panose="02020603050405020304" pitchFamily="18" charset="0"/>
                <a:ea typeface="Times New Roman" panose="02020603050405020304" pitchFamily="18" charset="0"/>
              </a:rPr>
              <a:t>et al.</a:t>
            </a:r>
            <a:r>
              <a:rPr lang="id-ID" sz="1800" dirty="0">
                <a:effectLst/>
                <a:latin typeface="Times New Roman" panose="02020603050405020304" pitchFamily="18" charset="0"/>
                <a:ea typeface="Times New Roman" panose="02020603050405020304" pitchFamily="18" charset="0"/>
              </a:rPr>
              <a:t>, “Expenditures and Health Status Among Adults With Back and Neck Problems,” 2008. [Online]. Available: www.jama.com</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[29]	L. Y. B. Muhammad, I. Muflikhati, and M. Simanjuntak, “Religiusitas, Dukungan Sosial, Stres, Dan Penyesuaian Wanita Bercerai,” </a:t>
            </a:r>
            <a:r>
              <a:rPr lang="id-ID" sz="1800" i="1" dirty="0">
                <a:effectLst/>
                <a:latin typeface="Times New Roman" panose="02020603050405020304" pitchFamily="18" charset="0"/>
                <a:ea typeface="Times New Roman" panose="02020603050405020304" pitchFamily="18" charset="0"/>
              </a:rPr>
              <a:t>Jurnal Ilmu Keluarga dan Konsumen</a:t>
            </a:r>
            <a:r>
              <a:rPr lang="id-ID" sz="1800" dirty="0">
                <a:effectLst/>
                <a:latin typeface="Times New Roman" panose="02020603050405020304" pitchFamily="18" charset="0"/>
                <a:ea typeface="Times New Roman" panose="02020603050405020304" pitchFamily="18" charset="0"/>
              </a:rPr>
              <a:t>, vol. 12, no. 3, pp. 194–207, Sep. 2019, doi: 10.24156/jikk.2019.12.3.194.</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[30]	L. Y. B. Muhammad, I. Muflikhati, and M. Simanjuntak, “Religiusitas, Dukungan Sosial, Stres, Dan Penyesuaian Wanita Bercerai,” </a:t>
            </a:r>
            <a:r>
              <a:rPr lang="id-ID" sz="1800" i="1" dirty="0">
                <a:effectLst/>
                <a:latin typeface="Times New Roman" panose="02020603050405020304" pitchFamily="18" charset="0"/>
                <a:ea typeface="Times New Roman" panose="02020603050405020304" pitchFamily="18" charset="0"/>
              </a:rPr>
              <a:t>Jurnal Ilmu Keluarga dan Konsumen</a:t>
            </a:r>
            <a:r>
              <a:rPr lang="id-ID" sz="1800" dirty="0">
                <a:effectLst/>
                <a:latin typeface="Times New Roman" panose="02020603050405020304" pitchFamily="18" charset="0"/>
                <a:ea typeface="Times New Roman" panose="02020603050405020304" pitchFamily="18" charset="0"/>
              </a:rPr>
              <a:t>, vol. 12, no. 3, pp. 194–207, Sep. 2019, doi: 10.24156/jikk.2019.12.3.194.</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[31]	R. Mayasari, S. Tinggi, A. Islam, N. Sultan, and Q. Kendari, “Mengembangkan Pribadi Yang Tangguh Melalui Pengembangan Keterampilan Resilience,” 2014.</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[32]	W. Hutchinson, M. D. Thouless, and E. G. Liniger, “Growth And Configurational Stability Of Circular, Buckling-Driven Film Delaminations,” 1992.</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[33]	A. Fitriani and T. K. Ambarini, “Hubungan antara Hardiness dengan Tingkat Stres Pengasuhan pada Ibu dengan Anak Autis,” </a:t>
            </a:r>
            <a:r>
              <a:rPr lang="id-ID" sz="1800" i="1" dirty="0">
                <a:effectLst/>
                <a:latin typeface="Times New Roman" panose="02020603050405020304" pitchFamily="18" charset="0"/>
                <a:ea typeface="Times New Roman" panose="02020603050405020304" pitchFamily="18" charset="0"/>
              </a:rPr>
              <a:t>Jurnal Psikologi Klinis dan Kesehatan Mental</a:t>
            </a:r>
            <a:r>
              <a:rPr lang="id-ID" sz="1800" dirty="0">
                <a:effectLst/>
                <a:latin typeface="Times New Roman" panose="02020603050405020304" pitchFamily="18" charset="0"/>
                <a:ea typeface="Times New Roman" panose="02020603050405020304" pitchFamily="18" charset="0"/>
              </a:rPr>
              <a:t>, vol. 02, no. 2, pp. 34–40, 2013, [Online]. Available: http://journal.unair.ac.id/download-fullpapers-jpkkc9b6c2dcddfull.pdf</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[34]	A. F. Tri </a:t>
            </a:r>
            <a:r>
              <a:rPr lang="id-ID" sz="1800" i="1" dirty="0">
                <a:effectLst/>
                <a:latin typeface="Times New Roman" panose="02020603050405020304" pitchFamily="18" charset="0"/>
                <a:ea typeface="Times New Roman" panose="02020603050405020304" pitchFamily="18" charset="0"/>
              </a:rPr>
              <a:t>et al.</a:t>
            </a:r>
            <a:r>
              <a:rPr lang="id-ID" sz="1800" dirty="0">
                <a:effectLst/>
                <a:latin typeface="Times New Roman" panose="02020603050405020304" pitchFamily="18" charset="0"/>
                <a:ea typeface="Times New Roman" panose="02020603050405020304" pitchFamily="18" charset="0"/>
              </a:rPr>
              <a:t>, “Hubungan antara Hardiness dengan Tingkat Stres Pengasuhan pada Ibu dengan Anak Autis,” 2013.</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[35]	A. Titis Dwi Rahayu, S. Amalia, F. Psikologi, and U. Muhammadiyah Malang, “Religiusitas Dan Stres Pengasuhan Pada Ibu Dengan Anak Autis,” 2019.</a:t>
            </a:r>
            <a:endParaRPr lang="en-ID" sz="1800" dirty="0">
              <a:effectLst/>
              <a:latin typeface="Times New Roman" panose="02020603050405020304" pitchFamily="18" charset="0"/>
              <a:ea typeface="Times New Roman" panose="02020603050405020304" pitchFamily="18" charset="0"/>
            </a:endParaRPr>
          </a:p>
          <a:p>
            <a:pPr marL="50800" indent="0">
              <a:buNone/>
            </a:pPr>
            <a:endParaRPr lang="en-ID" dirty="0"/>
          </a:p>
          <a:p>
            <a:pPr marL="50800" indent="0">
              <a:buNone/>
            </a:pPr>
            <a:endParaRPr lang="en-ID" dirty="0"/>
          </a:p>
        </p:txBody>
      </p:sp>
    </p:spTree>
    <p:extLst>
      <p:ext uri="{BB962C8B-B14F-4D97-AF65-F5344CB8AC3E}">
        <p14:creationId xmlns:p14="http://schemas.microsoft.com/office/powerpoint/2010/main" val="554334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47BE-2504-A3B7-960C-58C48DD1368D}"/>
              </a:ext>
            </a:extLst>
          </p:cNvPr>
          <p:cNvSpPr>
            <a:spLocks noGrp="1"/>
          </p:cNvSpPr>
          <p:nvPr>
            <p:ph type="title"/>
          </p:nvPr>
        </p:nvSpPr>
        <p:spPr/>
        <p:txBody>
          <a:bodyPr/>
          <a:lstStyle/>
          <a:p>
            <a:r>
              <a:rPr lang="en-US" dirty="0" err="1"/>
              <a:t>REfensi</a:t>
            </a:r>
            <a:endParaRPr lang="en-ID" dirty="0"/>
          </a:p>
        </p:txBody>
      </p:sp>
      <p:sp>
        <p:nvSpPr>
          <p:cNvPr id="3" name="Text Placeholder 2">
            <a:extLst>
              <a:ext uri="{FF2B5EF4-FFF2-40B4-BE49-F238E27FC236}">
                <a16:creationId xmlns:a16="http://schemas.microsoft.com/office/drawing/2014/main" id="{50C26C79-8A21-4ECC-C646-550BC2DAB3BD}"/>
              </a:ext>
            </a:extLst>
          </p:cNvPr>
          <p:cNvSpPr>
            <a:spLocks noGrp="1"/>
          </p:cNvSpPr>
          <p:nvPr>
            <p:ph type="body" idx="1"/>
          </p:nvPr>
        </p:nvSpPr>
        <p:spPr/>
        <p:txBody>
          <a:bodyPr/>
          <a:lstStyle/>
          <a:p>
            <a:pPr indent="-406400" algn="just"/>
            <a:r>
              <a:rPr lang="id-ID" sz="1800" dirty="0">
                <a:effectLst/>
                <a:latin typeface="Times New Roman" panose="02020603050405020304" pitchFamily="18" charset="0"/>
                <a:ea typeface="Times New Roman" panose="02020603050405020304" pitchFamily="18" charset="0"/>
              </a:rPr>
              <a:t>[36]	A. Titis Dwi Rahayu, S. Amalia, F. Psikologi, and U. Muhammadiyah Malang, “Religiusitas Dan Stres Pengasuhan Pada Ibu Dengan Anak Autis,” 2019.</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[37]	W. Harlinda, “Hubungan antara dukungan sosial dan hardiness dengan stress pengasuhan pada ibu yang memiliki anak autis,” </a:t>
            </a:r>
            <a:r>
              <a:rPr lang="id-ID" sz="1800" i="1" dirty="0">
                <a:effectLst/>
                <a:latin typeface="Times New Roman" panose="02020603050405020304" pitchFamily="18" charset="0"/>
                <a:ea typeface="Times New Roman" panose="02020603050405020304" pitchFamily="18" charset="0"/>
              </a:rPr>
              <a:t>eprints.ums.ac.id</a:t>
            </a:r>
            <a:r>
              <a:rPr lang="id-ID" sz="1800" dirty="0">
                <a:effectLst/>
                <a:latin typeface="Times New Roman" panose="02020603050405020304" pitchFamily="18" charset="0"/>
                <a:ea typeface="Times New Roman" panose="02020603050405020304" pitchFamily="18" charset="0"/>
              </a:rPr>
              <a:t>, no. autis, pp. 1–15, 2018, [Online]. Available: https://scholar.google.com/scholar?hl=id&amp;as_sdt=0%2C5&amp;q=hubungan+antara+dukungan+sosial+dan+hardiness+dengan+stress+pengasuhan+pada+ibu+yang+memiliki+anak+autis&amp;btnG=</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[38]	N. Siti, “Hubungan Spiritualitas Dengan Strategi Koping Pada Pasien Diabetes Melitus Tipe 2 Di Wilayah Kerja Puskesmas Jenggawah Kabupaten Jember,” 2018.</a:t>
            </a:r>
            <a:endParaRPr lang="en-ID" sz="1800" dirty="0">
              <a:effectLst/>
              <a:latin typeface="Times New Roman" panose="02020603050405020304" pitchFamily="18" charset="0"/>
              <a:ea typeface="Times New Roman" panose="02020603050405020304" pitchFamily="18" charset="0"/>
            </a:endParaRPr>
          </a:p>
          <a:p>
            <a:pPr indent="-406400" algn="just"/>
            <a:r>
              <a:rPr lang="id-ID" sz="1800" dirty="0">
                <a:effectLst/>
                <a:latin typeface="Times New Roman" panose="02020603050405020304" pitchFamily="18" charset="0"/>
                <a:ea typeface="Times New Roman" panose="02020603050405020304" pitchFamily="18" charset="0"/>
              </a:rPr>
              <a:t>[39]	S. Huber and O. W. Huber, “The Centrality of Religiosity Scale (CRS),” </a:t>
            </a:r>
            <a:r>
              <a:rPr lang="id-ID" sz="1800" i="1" dirty="0">
                <a:effectLst/>
                <a:latin typeface="Times New Roman" panose="02020603050405020304" pitchFamily="18" charset="0"/>
                <a:ea typeface="Times New Roman" panose="02020603050405020304" pitchFamily="18" charset="0"/>
              </a:rPr>
              <a:t>Religions (Basel)</a:t>
            </a:r>
            <a:r>
              <a:rPr lang="id-ID" sz="1800" dirty="0">
                <a:effectLst/>
                <a:latin typeface="Times New Roman" panose="02020603050405020304" pitchFamily="18" charset="0"/>
                <a:ea typeface="Times New Roman" panose="02020603050405020304" pitchFamily="18" charset="0"/>
              </a:rPr>
              <a:t>, vol. 3, no. 3, pp. 710–724, Aug. 2012, doi: 10.3390/rel3030710.</a:t>
            </a:r>
            <a:endParaRPr lang="en-ID" sz="1800" dirty="0">
              <a:effectLst/>
              <a:latin typeface="Times New Roman" panose="02020603050405020304" pitchFamily="18" charset="0"/>
              <a:ea typeface="Times New Roman" panose="02020603050405020304" pitchFamily="18" charset="0"/>
            </a:endParaRPr>
          </a:p>
          <a:p>
            <a:pPr marL="0" indent="0" algn="just">
              <a:buNone/>
            </a:pPr>
            <a:endParaRPr lang="en-ID"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441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a:p>
        </p:txBody>
      </p:sp>
      <p:graphicFrame>
        <p:nvGraphicFramePr>
          <p:cNvPr id="3" name="Diagram 2">
            <a:extLst>
              <a:ext uri="{FF2B5EF4-FFF2-40B4-BE49-F238E27FC236}">
                <a16:creationId xmlns:a16="http://schemas.microsoft.com/office/drawing/2014/main" id="{CE968074-634E-4221-9D14-7B05BAC738CA}"/>
              </a:ext>
            </a:extLst>
          </p:cNvPr>
          <p:cNvGraphicFramePr/>
          <p:nvPr>
            <p:extLst>
              <p:ext uri="{D42A27DB-BD31-4B8C-83A1-F6EECF244321}">
                <p14:modId xmlns:p14="http://schemas.microsoft.com/office/powerpoint/2010/main" val="151799417"/>
              </p:ext>
            </p:extLst>
          </p:nvPr>
        </p:nvGraphicFramePr>
        <p:xfrm>
          <a:off x="324464" y="1375539"/>
          <a:ext cx="11105536" cy="4816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1B205-51BC-4CE7-B02A-6C3261F41902}"/>
              </a:ext>
            </a:extLst>
          </p:cNvPr>
          <p:cNvSpPr>
            <a:spLocks noGrp="1"/>
          </p:cNvSpPr>
          <p:nvPr>
            <p:ph type="title"/>
          </p:nvPr>
        </p:nvSpPr>
        <p:spPr/>
        <p:txBody>
          <a:bodyPr/>
          <a:lstStyle/>
          <a:p>
            <a:r>
              <a:rPr lang="en-US" dirty="0" err="1"/>
              <a:t>Pertanyaan</a:t>
            </a:r>
            <a:r>
              <a:rPr lang="en-US" dirty="0"/>
              <a:t> </a:t>
            </a:r>
            <a:r>
              <a:rPr lang="en-US" dirty="0" err="1"/>
              <a:t>Penelitian</a:t>
            </a:r>
            <a:r>
              <a:rPr lang="en-US" dirty="0"/>
              <a:t> (</a:t>
            </a:r>
            <a:r>
              <a:rPr lang="en-US" dirty="0" err="1"/>
              <a:t>Rumusan</a:t>
            </a:r>
            <a:r>
              <a:rPr lang="en-US" dirty="0"/>
              <a:t> </a:t>
            </a:r>
            <a:r>
              <a:rPr lang="en-US" dirty="0" err="1"/>
              <a:t>Masalah</a:t>
            </a:r>
            <a:r>
              <a:rPr lang="en-US" dirty="0"/>
              <a:t>)</a:t>
            </a:r>
            <a:endParaRPr lang="id-ID" dirty="0"/>
          </a:p>
        </p:txBody>
      </p:sp>
      <p:sp>
        <p:nvSpPr>
          <p:cNvPr id="3" name="Text Placeholder 2">
            <a:extLst>
              <a:ext uri="{FF2B5EF4-FFF2-40B4-BE49-F238E27FC236}">
                <a16:creationId xmlns:a16="http://schemas.microsoft.com/office/drawing/2014/main" id="{8FB1FD45-04C7-4E78-8405-989B5636EA28}"/>
              </a:ext>
            </a:extLst>
          </p:cNvPr>
          <p:cNvSpPr>
            <a:spLocks noGrp="1"/>
          </p:cNvSpPr>
          <p:nvPr>
            <p:ph type="body" idx="1"/>
          </p:nvPr>
        </p:nvSpPr>
        <p:spPr/>
        <p:txBody>
          <a:bodyPr/>
          <a:lstStyle/>
          <a:p>
            <a:pPr marL="50800" indent="0" algn="ctr">
              <a:buNone/>
            </a:pPr>
            <a:endParaRPr lang="id-ID" dirty="0"/>
          </a:p>
          <a:p>
            <a:pPr marL="50800" indent="0" algn="ctr">
              <a:buNone/>
            </a:pPr>
            <a:endParaRPr lang="id-ID" dirty="0"/>
          </a:p>
          <a:p>
            <a:pPr marL="50800" indent="0" algn="ctr">
              <a:buNone/>
            </a:pPr>
            <a:r>
              <a:rPr lang="en-US" sz="3200" dirty="0" err="1">
                <a:latin typeface="Cambria" panose="02040503050406030204" pitchFamily="18" charset="0"/>
                <a:ea typeface="Cambria" panose="02040503050406030204" pitchFamily="18" charset="0"/>
              </a:rPr>
              <a:t>Apakah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ada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hubungan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antara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dukungan</a:t>
            </a:r>
            <a:r>
              <a:rPr lang="en-US" sz="3200" dirty="0">
                <a:latin typeface="Cambria" panose="02040503050406030204" pitchFamily="18" charset="0"/>
                <a:ea typeface="Cambria" panose="02040503050406030204" pitchFamily="18" charset="0"/>
              </a:rPr>
              <a:t> social dan </a:t>
            </a:r>
            <a:r>
              <a:rPr lang="en-US" sz="3200" dirty="0" err="1">
                <a:latin typeface="Cambria" panose="02040503050406030204" pitchFamily="18" charset="0"/>
                <a:ea typeface="Cambria" panose="02040503050406030204" pitchFamily="18" charset="0"/>
              </a:rPr>
              <a:t>religiusitas</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dengan</a:t>
            </a:r>
            <a:r>
              <a:rPr lang="en-US" sz="3200" dirty="0">
                <a:latin typeface="Cambria" panose="02040503050406030204" pitchFamily="18" charset="0"/>
                <a:ea typeface="Cambria" panose="02040503050406030204" pitchFamily="18" charset="0"/>
              </a:rPr>
              <a:t> stress </a:t>
            </a:r>
            <a:r>
              <a:rPr lang="en-US" sz="3200" dirty="0" err="1">
                <a:latin typeface="Cambria" panose="02040503050406030204" pitchFamily="18" charset="0"/>
                <a:ea typeface="Cambria" panose="02040503050406030204" pitchFamily="18" charset="0"/>
              </a:rPr>
              <a:t>pengasuhan</a:t>
            </a:r>
            <a:r>
              <a:rPr lang="en-US" sz="3200" dirty="0">
                <a:latin typeface="Cambria" panose="02040503050406030204" pitchFamily="18" charset="0"/>
                <a:ea typeface="Cambria" panose="02040503050406030204" pitchFamily="18" charset="0"/>
              </a:rPr>
              <a:t> pada </a:t>
            </a:r>
            <a:r>
              <a:rPr lang="en-US" sz="3200" dirty="0" err="1">
                <a:latin typeface="Cambria" panose="02040503050406030204" pitchFamily="18" charset="0"/>
                <a:ea typeface="Cambria" panose="02040503050406030204" pitchFamily="18" charset="0"/>
              </a:rPr>
              <a:t>ibu</a:t>
            </a:r>
            <a:r>
              <a:rPr lang="en-US" sz="3200" dirty="0">
                <a:latin typeface="Cambria" panose="02040503050406030204" pitchFamily="18" charset="0"/>
                <a:ea typeface="Cambria" panose="02040503050406030204" pitchFamily="18" charset="0"/>
              </a:rPr>
              <a:t> yang </a:t>
            </a:r>
            <a:r>
              <a:rPr lang="en-US" sz="3200" dirty="0" err="1">
                <a:latin typeface="Cambria" panose="02040503050406030204" pitchFamily="18" charset="0"/>
                <a:ea typeface="Cambria" panose="02040503050406030204" pitchFamily="18" charset="0"/>
              </a:rPr>
              <a:t>memiliki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anak</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berkebutuhan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khusus</a:t>
            </a:r>
            <a:r>
              <a:rPr lang="en-US" sz="3200" dirty="0">
                <a:latin typeface="Cambria" panose="02040503050406030204" pitchFamily="18" charset="0"/>
                <a:ea typeface="Cambria" panose="02040503050406030204" pitchFamily="18" charset="0"/>
              </a:rPr>
              <a:t>?</a:t>
            </a:r>
            <a:endParaRPr lang="id-ID"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8808948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a:p>
        </p:txBody>
      </p:sp>
      <p:sp>
        <p:nvSpPr>
          <p:cNvPr id="7" name="Flowchart: Connector 6">
            <a:extLst>
              <a:ext uri="{FF2B5EF4-FFF2-40B4-BE49-F238E27FC236}">
                <a16:creationId xmlns:a16="http://schemas.microsoft.com/office/drawing/2014/main" id="{54DF0A4E-118B-41AD-8E63-9DCA0A90E491}"/>
              </a:ext>
            </a:extLst>
          </p:cNvPr>
          <p:cNvSpPr/>
          <p:nvPr/>
        </p:nvSpPr>
        <p:spPr>
          <a:xfrm>
            <a:off x="2920180" y="1219141"/>
            <a:ext cx="2227006" cy="2209858"/>
          </a:xfrm>
          <a:prstGeom prst="flowChart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sz="1800" b="1" dirty="0">
                <a:latin typeface="Cambria" panose="02040503050406030204" pitchFamily="18" charset="0"/>
                <a:ea typeface="Cambria" panose="02040503050406030204" pitchFamily="18" charset="0"/>
              </a:rPr>
              <a:t>Jenis : </a:t>
            </a:r>
            <a:r>
              <a:rPr lang="id-ID" sz="1800" dirty="0">
                <a:latin typeface="Cambria" panose="02040503050406030204" pitchFamily="18" charset="0"/>
                <a:ea typeface="Cambria" panose="02040503050406030204" pitchFamily="18" charset="0"/>
              </a:rPr>
              <a:t>Kuantitatif</a:t>
            </a:r>
          </a:p>
          <a:p>
            <a:pPr algn="ctr"/>
            <a:r>
              <a:rPr lang="id-ID" sz="1800" b="1" dirty="0">
                <a:latin typeface="Cambria" panose="02040503050406030204" pitchFamily="18" charset="0"/>
                <a:ea typeface="Cambria" panose="02040503050406030204" pitchFamily="18" charset="0"/>
              </a:rPr>
              <a:t>Pendekatan :</a:t>
            </a:r>
            <a:r>
              <a:rPr lang="id-ID" sz="1800" dirty="0">
                <a:latin typeface="Cambria" panose="02040503050406030204" pitchFamily="18" charset="0"/>
                <a:ea typeface="Cambria" panose="02040503050406030204" pitchFamily="18" charset="0"/>
              </a:rPr>
              <a:t> Kuantitatif Kolerasional</a:t>
            </a:r>
          </a:p>
        </p:txBody>
      </p:sp>
      <p:sp>
        <p:nvSpPr>
          <p:cNvPr id="8" name="Flowchart: Connector 7">
            <a:extLst>
              <a:ext uri="{FF2B5EF4-FFF2-40B4-BE49-F238E27FC236}">
                <a16:creationId xmlns:a16="http://schemas.microsoft.com/office/drawing/2014/main" id="{510C0489-8C7F-4510-88E0-EEA8004A9BB9}"/>
              </a:ext>
            </a:extLst>
          </p:cNvPr>
          <p:cNvSpPr/>
          <p:nvPr/>
        </p:nvSpPr>
        <p:spPr>
          <a:xfrm>
            <a:off x="6199239" y="1258321"/>
            <a:ext cx="2227006" cy="2190269"/>
          </a:xfrm>
          <a:prstGeom prst="flowChart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sz="1800" b="1" dirty="0">
                <a:latin typeface="Cambria" panose="02040503050406030204" pitchFamily="18" charset="0"/>
                <a:ea typeface="Cambria" panose="02040503050406030204" pitchFamily="18" charset="0"/>
              </a:rPr>
              <a:t>Variabel X : </a:t>
            </a:r>
            <a:r>
              <a:rPr lang="en-US" sz="1800" dirty="0" err="1">
                <a:latin typeface="Cambria" panose="02040503050406030204" pitchFamily="18" charset="0"/>
                <a:ea typeface="Cambria" panose="02040503050406030204" pitchFamily="18" charset="0"/>
              </a:rPr>
              <a:t>Dukungan</a:t>
            </a:r>
            <a:r>
              <a:rPr lang="en-US" sz="1800" dirty="0">
                <a:latin typeface="Cambria" panose="02040503050406030204" pitchFamily="18" charset="0"/>
                <a:ea typeface="Cambria" panose="02040503050406030204" pitchFamily="18" charset="0"/>
              </a:rPr>
              <a:t> social, </a:t>
            </a:r>
            <a:r>
              <a:rPr lang="en-US" sz="1800" dirty="0" err="1">
                <a:latin typeface="Cambria" panose="02040503050406030204" pitchFamily="18" charset="0"/>
                <a:ea typeface="Cambria" panose="02040503050406030204" pitchFamily="18" charset="0"/>
              </a:rPr>
              <a:t>Religiusitas</a:t>
            </a:r>
            <a:r>
              <a:rPr lang="en-US" sz="1800" dirty="0">
                <a:latin typeface="Cambria" panose="02040503050406030204" pitchFamily="18" charset="0"/>
                <a:ea typeface="Cambria" panose="02040503050406030204" pitchFamily="18" charset="0"/>
              </a:rPr>
              <a:t> </a:t>
            </a:r>
            <a:r>
              <a:rPr lang="id-ID" sz="1800" dirty="0">
                <a:latin typeface="Cambria" panose="02040503050406030204" pitchFamily="18" charset="0"/>
                <a:ea typeface="Cambria" panose="02040503050406030204" pitchFamily="18" charset="0"/>
              </a:rPr>
              <a:t> Kelompok</a:t>
            </a:r>
          </a:p>
          <a:p>
            <a:pPr algn="ctr"/>
            <a:r>
              <a:rPr lang="id-ID" sz="1800" b="1" dirty="0">
                <a:latin typeface="Cambria" panose="02040503050406030204" pitchFamily="18" charset="0"/>
                <a:ea typeface="Cambria" panose="02040503050406030204" pitchFamily="18" charset="0"/>
              </a:rPr>
              <a:t>Variabel Y : </a:t>
            </a:r>
            <a:r>
              <a:rPr lang="en-US" sz="1800" i="1" dirty="0">
                <a:latin typeface="Cambria" panose="02040503050406030204" pitchFamily="18" charset="0"/>
                <a:ea typeface="Cambria" panose="02040503050406030204" pitchFamily="18" charset="0"/>
              </a:rPr>
              <a:t>Stress </a:t>
            </a:r>
            <a:r>
              <a:rPr lang="en-US" sz="1800" i="1" dirty="0" err="1">
                <a:latin typeface="Cambria" panose="02040503050406030204" pitchFamily="18" charset="0"/>
                <a:ea typeface="Cambria" panose="02040503050406030204" pitchFamily="18" charset="0"/>
              </a:rPr>
              <a:t>pengasuhan</a:t>
            </a:r>
            <a:endParaRPr lang="id-ID" sz="1800" dirty="0">
              <a:latin typeface="Cambria" panose="02040503050406030204" pitchFamily="18" charset="0"/>
              <a:ea typeface="Cambria" panose="02040503050406030204" pitchFamily="18" charset="0"/>
            </a:endParaRPr>
          </a:p>
        </p:txBody>
      </p:sp>
      <p:sp>
        <p:nvSpPr>
          <p:cNvPr id="9" name="Flowchart: Connector 8">
            <a:extLst>
              <a:ext uri="{FF2B5EF4-FFF2-40B4-BE49-F238E27FC236}">
                <a16:creationId xmlns:a16="http://schemas.microsoft.com/office/drawing/2014/main" id="{4CADCF8B-8681-4CA3-A9DB-854727485492}"/>
              </a:ext>
            </a:extLst>
          </p:cNvPr>
          <p:cNvSpPr/>
          <p:nvPr/>
        </p:nvSpPr>
        <p:spPr>
          <a:xfrm>
            <a:off x="2565399" y="3868782"/>
            <a:ext cx="2313859" cy="2190269"/>
          </a:xfrm>
          <a:prstGeom prst="flowChart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lnSpc>
                <a:spcPct val="200000"/>
              </a:lnSpc>
            </a:pPr>
            <a:r>
              <a:rPr lang="id-ID" sz="1800" b="1" dirty="0">
                <a:latin typeface="Cambria" panose="02040503050406030204" pitchFamily="18" charset="0"/>
                <a:ea typeface="Cambria" panose="02040503050406030204" pitchFamily="18" charset="0"/>
              </a:rPr>
              <a:t>Populasi </a:t>
            </a:r>
          </a:p>
          <a:p>
            <a:pPr algn="ctr"/>
            <a:r>
              <a:rPr lang="id-ID" sz="1800" dirty="0">
                <a:latin typeface="Cambria" panose="02040503050406030204" pitchFamily="18" charset="0"/>
                <a:ea typeface="Cambria" panose="02040503050406030204" pitchFamily="18" charset="0"/>
              </a:rPr>
              <a:t>Sebanyak </a:t>
            </a:r>
            <a:r>
              <a:rPr lang="en-US" sz="1800" dirty="0">
                <a:latin typeface="Cambria" panose="02040503050406030204" pitchFamily="18" charset="0"/>
                <a:ea typeface="Cambria" panose="02040503050406030204" pitchFamily="18" charset="0"/>
              </a:rPr>
              <a:t>30</a:t>
            </a:r>
            <a:r>
              <a:rPr lang="id-ID" sz="1800" dirty="0">
                <a:latin typeface="Cambria" panose="02040503050406030204" pitchFamily="18" charset="0"/>
                <a:ea typeface="Cambria" panose="02040503050406030204" pitchFamily="18" charset="0"/>
              </a:rPr>
              <a:t> </a:t>
            </a:r>
            <a:r>
              <a:rPr lang="en-US" sz="1800" dirty="0">
                <a:latin typeface="Cambria" panose="02040503050406030204" pitchFamily="18" charset="0"/>
                <a:ea typeface="Cambria" panose="02040503050406030204" pitchFamily="18" charset="0"/>
              </a:rPr>
              <a:t>Ibu yang </a:t>
            </a:r>
            <a:r>
              <a:rPr lang="en-US" sz="1800" dirty="0" err="1">
                <a:latin typeface="Cambria" panose="02040503050406030204" pitchFamily="18" charset="0"/>
                <a:ea typeface="Cambria" panose="02040503050406030204" pitchFamily="18" charset="0"/>
              </a:rPr>
              <a:t>memiliki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anak</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berkebutuhan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khusus</a:t>
            </a:r>
            <a:endParaRPr lang="id-ID" sz="1800" dirty="0">
              <a:latin typeface="Cambria" panose="02040503050406030204" pitchFamily="18" charset="0"/>
              <a:ea typeface="Cambria" panose="02040503050406030204" pitchFamily="18" charset="0"/>
            </a:endParaRPr>
          </a:p>
        </p:txBody>
      </p:sp>
      <p:sp>
        <p:nvSpPr>
          <p:cNvPr id="11" name="Flowchart: Connector 10">
            <a:extLst>
              <a:ext uri="{FF2B5EF4-FFF2-40B4-BE49-F238E27FC236}">
                <a16:creationId xmlns:a16="http://schemas.microsoft.com/office/drawing/2014/main" id="{8E64B051-0B25-48DA-AB8F-648B16279E30}"/>
              </a:ext>
            </a:extLst>
          </p:cNvPr>
          <p:cNvSpPr/>
          <p:nvPr/>
        </p:nvSpPr>
        <p:spPr>
          <a:xfrm>
            <a:off x="6398341" y="3868782"/>
            <a:ext cx="2313859" cy="2111622"/>
          </a:xfrm>
          <a:prstGeom prst="flowChart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sz="1600" b="1" dirty="0">
                <a:latin typeface="Cambria" panose="02040503050406030204" pitchFamily="18" charset="0"/>
                <a:ea typeface="Cambria" panose="02040503050406030204" pitchFamily="18" charset="0"/>
              </a:rPr>
              <a:t>Teknik Pengumpulan data : </a:t>
            </a:r>
            <a:r>
              <a:rPr lang="id-ID" sz="1600" dirty="0">
                <a:latin typeface="Cambria" panose="02040503050406030204" pitchFamily="18" charset="0"/>
                <a:ea typeface="Cambria" panose="02040503050406030204" pitchFamily="18" charset="0"/>
              </a:rPr>
              <a:t>Skala likert </a:t>
            </a:r>
            <a:r>
              <a:rPr lang="en-US" sz="1600" dirty="0" err="1">
                <a:latin typeface="Cambria" panose="02040503050406030204" pitchFamily="18" charset="0"/>
                <a:ea typeface="Cambria" panose="02040503050406030204" pitchFamily="18" charset="0"/>
              </a:rPr>
              <a:t>dukungan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sosial</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religiusitas</a:t>
            </a:r>
            <a:r>
              <a:rPr lang="en-US" sz="1600" dirty="0">
                <a:latin typeface="Cambria" panose="02040503050406030204" pitchFamily="18" charset="0"/>
                <a:ea typeface="Cambria" panose="02040503050406030204" pitchFamily="18" charset="0"/>
              </a:rPr>
              <a:t> dan stress </a:t>
            </a:r>
            <a:r>
              <a:rPr lang="en-US" sz="1600" dirty="0" err="1">
                <a:latin typeface="Cambria" panose="02040503050406030204" pitchFamily="18" charset="0"/>
                <a:ea typeface="Cambria" panose="02040503050406030204" pitchFamily="18" charset="0"/>
              </a:rPr>
              <a:t>pengasuhan</a:t>
            </a:r>
            <a:r>
              <a:rPr lang="en-US" sz="1600" dirty="0">
                <a:latin typeface="Cambria" panose="02040503050406030204" pitchFamily="18" charset="0"/>
                <a:ea typeface="Cambria" panose="02040503050406030204" pitchFamily="18" charset="0"/>
              </a:rPr>
              <a:t> </a:t>
            </a:r>
            <a:endParaRPr lang="id-ID" sz="1600" dirty="0">
              <a:latin typeface="Cambria" panose="02040503050406030204" pitchFamily="18" charset="0"/>
              <a:ea typeface="Cambria" panose="02040503050406030204" pitchFamily="18" charset="0"/>
            </a:endParaRPr>
          </a:p>
          <a:p>
            <a:pPr algn="ctr"/>
            <a:endParaRPr lang="id-ID" sz="1600" b="1" dirty="0">
              <a:latin typeface="Cambria" panose="02040503050406030204" pitchFamily="18" charset="0"/>
              <a:ea typeface="Cambria" panose="02040503050406030204" pitchFamily="18" charset="0"/>
            </a:endParaRPr>
          </a:p>
        </p:txBody>
      </p:sp>
      <p:sp>
        <p:nvSpPr>
          <p:cNvPr id="4" name="Flowchart: Connector 3">
            <a:extLst>
              <a:ext uri="{FF2B5EF4-FFF2-40B4-BE49-F238E27FC236}">
                <a16:creationId xmlns:a16="http://schemas.microsoft.com/office/drawing/2014/main" id="{BD280C4C-3F2D-4375-9315-C8D3F8FF7B05}"/>
              </a:ext>
            </a:extLst>
          </p:cNvPr>
          <p:cNvSpPr/>
          <p:nvPr/>
        </p:nvSpPr>
        <p:spPr>
          <a:xfrm>
            <a:off x="2787445" y="1238731"/>
            <a:ext cx="2227006" cy="2190269"/>
          </a:xfrm>
          <a:prstGeom prst="flowChartConnector">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d-ID"/>
          </a:p>
        </p:txBody>
      </p:sp>
      <p:sp>
        <p:nvSpPr>
          <p:cNvPr id="5" name="Flowchart: Connector 4">
            <a:extLst>
              <a:ext uri="{FF2B5EF4-FFF2-40B4-BE49-F238E27FC236}">
                <a16:creationId xmlns:a16="http://schemas.microsoft.com/office/drawing/2014/main" id="{073E1B9A-CAEB-44B8-AF0B-0CBED07A6C0A}"/>
              </a:ext>
            </a:extLst>
          </p:cNvPr>
          <p:cNvSpPr/>
          <p:nvPr/>
        </p:nvSpPr>
        <p:spPr>
          <a:xfrm>
            <a:off x="6331974" y="1219141"/>
            <a:ext cx="2227006" cy="2209859"/>
          </a:xfrm>
          <a:prstGeom prst="flowChartConnector">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d-ID"/>
          </a:p>
        </p:txBody>
      </p:sp>
      <p:sp>
        <p:nvSpPr>
          <p:cNvPr id="6" name="Flowchart: Connector 5">
            <a:extLst>
              <a:ext uri="{FF2B5EF4-FFF2-40B4-BE49-F238E27FC236}">
                <a16:creationId xmlns:a16="http://schemas.microsoft.com/office/drawing/2014/main" id="{EB8AF60B-DC02-4057-8C3D-E91A1A1B89CD}"/>
              </a:ext>
            </a:extLst>
          </p:cNvPr>
          <p:cNvSpPr/>
          <p:nvPr/>
        </p:nvSpPr>
        <p:spPr>
          <a:xfrm>
            <a:off x="2956232" y="3927842"/>
            <a:ext cx="2227006" cy="2072147"/>
          </a:xfrm>
          <a:prstGeom prst="flowChartConnector">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d-ID"/>
          </a:p>
        </p:txBody>
      </p:sp>
      <p:sp>
        <p:nvSpPr>
          <p:cNvPr id="13" name="Flowchart: Connector 12">
            <a:extLst>
              <a:ext uri="{FF2B5EF4-FFF2-40B4-BE49-F238E27FC236}">
                <a16:creationId xmlns:a16="http://schemas.microsoft.com/office/drawing/2014/main" id="{C7FA7C4C-9EC5-4DF2-9861-7082D749F9CB}"/>
              </a:ext>
            </a:extLst>
          </p:cNvPr>
          <p:cNvSpPr/>
          <p:nvPr/>
        </p:nvSpPr>
        <p:spPr>
          <a:xfrm>
            <a:off x="6199239" y="3868782"/>
            <a:ext cx="2227006" cy="2072147"/>
          </a:xfrm>
          <a:prstGeom prst="flowChartConnector">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d-ID"/>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sp>
        <p:nvSpPr>
          <p:cNvPr id="65" name="Google Shape;6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228600" lvl="0" indent="0" algn="just" rtl="0">
              <a:lnSpc>
                <a:spcPct val="90000"/>
              </a:lnSpc>
              <a:spcBef>
                <a:spcPts val="1000"/>
              </a:spcBef>
              <a:spcAft>
                <a:spcPts val="0"/>
              </a:spcAft>
              <a:buClr>
                <a:schemeClr val="dk1"/>
              </a:buClr>
              <a:buSzPts val="2800"/>
              <a:buNone/>
            </a:pPr>
            <a:r>
              <a:rPr sz="2400" dirty="0">
                <a:latin typeface="Cambria" panose="02040503050406030204" pitchFamily="18" charset="0"/>
                <a:ea typeface="Cambria" panose="02040503050406030204" pitchFamily="18" charset="0"/>
              </a:rPr>
              <a:t>      Dari </a:t>
            </a:r>
            <a:r>
              <a:rPr sz="2400" dirty="0" err="1">
                <a:latin typeface="Cambria" panose="02040503050406030204" pitchFamily="18" charset="0"/>
                <a:ea typeface="Cambria" panose="02040503050406030204" pitchFamily="18" charset="0"/>
              </a:rPr>
              <a:t>hasil</a:t>
            </a:r>
            <a:r>
              <a:rPr sz="2400" dirty="0">
                <a:latin typeface="Cambria" panose="02040503050406030204" pitchFamily="18" charset="0"/>
                <a:ea typeface="Cambria" panose="02040503050406030204" pitchFamily="18" charset="0"/>
              </a:rPr>
              <a:t> uji </a:t>
            </a:r>
            <a:r>
              <a:rPr sz="2400" dirty="0" err="1">
                <a:latin typeface="Cambria" panose="02040503050406030204" pitchFamily="18" charset="0"/>
                <a:ea typeface="Cambria" panose="02040503050406030204" pitchFamily="18" charset="0"/>
              </a:rPr>
              <a:t>normalitas</a:t>
            </a:r>
            <a:r>
              <a:rPr sz="2400" dirty="0">
                <a:latin typeface="Cambria" panose="02040503050406030204" pitchFamily="18" charset="0"/>
                <a:ea typeface="Cambria" panose="02040503050406030204" pitchFamily="18" charset="0"/>
              </a:rPr>
              <a:t> </a:t>
            </a:r>
            <a:r>
              <a:rPr sz="2400" i="1" dirty="0">
                <a:latin typeface="Cambria" panose="02040503050406030204" pitchFamily="18" charset="0"/>
                <a:ea typeface="Cambria" panose="02040503050406030204" pitchFamily="18" charset="0"/>
              </a:rPr>
              <a:t>one-sample </a:t>
            </a:r>
            <a:r>
              <a:rPr lang="id-ID" sz="2400" i="1" dirty="0">
                <a:latin typeface="Cambria" panose="02040503050406030204" pitchFamily="18" charset="0"/>
                <a:ea typeface="Cambria" panose="02040503050406030204" pitchFamily="18" charset="0"/>
              </a:rPr>
              <a:t>K</a:t>
            </a:r>
            <a:r>
              <a:rPr sz="2400" i="1" dirty="0" err="1">
                <a:latin typeface="Cambria" panose="02040503050406030204" pitchFamily="18" charset="0"/>
                <a:ea typeface="Cambria" panose="02040503050406030204" pitchFamily="18" charset="0"/>
              </a:rPr>
              <a:t>olmogorov</a:t>
            </a:r>
            <a:r>
              <a:rPr sz="2400" i="1" dirty="0">
                <a:latin typeface="Cambria" panose="02040503050406030204" pitchFamily="18" charset="0"/>
                <a:ea typeface="Cambria" panose="02040503050406030204" pitchFamily="18" charset="0"/>
              </a:rPr>
              <a:t>-Smirnov Test</a:t>
            </a:r>
            <a:r>
              <a:rPr sz="2400" dirty="0">
                <a:latin typeface="Cambria" panose="02040503050406030204" pitchFamily="18" charset="0"/>
                <a:ea typeface="Cambria" panose="02040503050406030204" pitchFamily="18" charset="0"/>
              </a:rPr>
              <a:t> </a:t>
            </a:r>
            <a:r>
              <a:rPr sz="2400" dirty="0" err="1">
                <a:latin typeface="Cambria" panose="02040503050406030204" pitchFamily="18" charset="0"/>
                <a:ea typeface="Cambria" panose="02040503050406030204" pitchFamily="18" charset="0"/>
              </a:rPr>
              <a:t>menunjukkan</a:t>
            </a:r>
            <a:r>
              <a:rPr sz="2400" dirty="0">
                <a:latin typeface="Cambria" panose="02040503050406030204" pitchFamily="18" charset="0"/>
                <a:ea typeface="Cambria" panose="02040503050406030204" pitchFamily="18" charset="0"/>
              </a:rPr>
              <a:t> </a:t>
            </a:r>
            <a:r>
              <a:rPr sz="2400" dirty="0" err="1">
                <a:latin typeface="Cambria" panose="02040503050406030204" pitchFamily="18" charset="0"/>
                <a:ea typeface="Cambria" panose="02040503050406030204" pitchFamily="18" charset="0"/>
              </a:rPr>
              <a:t>nilai</a:t>
            </a:r>
            <a:r>
              <a:rPr sz="2400" dirty="0">
                <a:latin typeface="Cambria" panose="02040503050406030204" pitchFamily="18" charset="0"/>
                <a:ea typeface="Cambria" panose="02040503050406030204" pitchFamily="18" charset="0"/>
              </a:rPr>
              <a:t> </a:t>
            </a:r>
            <a:r>
              <a:rPr sz="2400" dirty="0" err="1">
                <a:latin typeface="Cambria" panose="02040503050406030204" pitchFamily="18" charset="0"/>
                <a:ea typeface="Cambria" panose="02040503050406030204" pitchFamily="18" charset="0"/>
              </a:rPr>
              <a:t>signifikasi</a:t>
            </a:r>
            <a:r>
              <a:rPr sz="2400" dirty="0">
                <a:latin typeface="Cambria" panose="02040503050406030204" pitchFamily="18" charset="0"/>
                <a:ea typeface="Cambria" panose="02040503050406030204" pitchFamily="18" charset="0"/>
              </a:rPr>
              <a:t> </a:t>
            </a:r>
            <a:r>
              <a:rPr sz="2400" dirty="0" err="1">
                <a:latin typeface="Cambria" panose="02040503050406030204" pitchFamily="18" charset="0"/>
                <a:ea typeface="Cambria" panose="02040503050406030204" pitchFamily="18" charset="0"/>
              </a:rPr>
              <a:t>sebesar</a:t>
            </a:r>
            <a:r>
              <a:rPr sz="2400"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0,193</a:t>
            </a:r>
            <a:r>
              <a:rPr sz="2400" dirty="0">
                <a:latin typeface="Cambria" panose="02040503050406030204" pitchFamily="18" charset="0"/>
                <a:ea typeface="Cambria" panose="02040503050406030204" pitchFamily="18" charset="0"/>
              </a:rPr>
              <a:t> </a:t>
            </a:r>
            <a:r>
              <a:rPr sz="2400" dirty="0" err="1">
                <a:latin typeface="Cambria" panose="02040503050406030204" pitchFamily="18" charset="0"/>
                <a:ea typeface="Cambria" panose="02040503050406030204" pitchFamily="18" charset="0"/>
              </a:rPr>
              <a:t>dapat</a:t>
            </a:r>
            <a:r>
              <a:rPr sz="2400" dirty="0">
                <a:latin typeface="Cambria" panose="02040503050406030204" pitchFamily="18" charset="0"/>
                <a:ea typeface="Cambria" panose="02040503050406030204" pitchFamily="18" charset="0"/>
              </a:rPr>
              <a:t> </a:t>
            </a:r>
            <a:r>
              <a:rPr sz="2400" dirty="0" err="1">
                <a:latin typeface="Cambria" panose="02040503050406030204" pitchFamily="18" charset="0"/>
                <a:ea typeface="Cambria" panose="02040503050406030204" pitchFamily="18" charset="0"/>
              </a:rPr>
              <a:t>dikatakan</a:t>
            </a:r>
            <a:r>
              <a:rPr sz="2400" dirty="0">
                <a:latin typeface="Cambria" panose="02040503050406030204" pitchFamily="18" charset="0"/>
                <a:ea typeface="Cambria" panose="02040503050406030204" pitchFamily="18" charset="0"/>
              </a:rPr>
              <a:t> </a:t>
            </a:r>
            <a:r>
              <a:rPr sz="2400" dirty="0" err="1">
                <a:latin typeface="Cambria" panose="02040503050406030204" pitchFamily="18" charset="0"/>
                <a:ea typeface="Cambria" panose="02040503050406030204" pitchFamily="18" charset="0"/>
              </a:rPr>
              <a:t>bahwa</a:t>
            </a:r>
            <a:r>
              <a:rPr sz="2400" dirty="0">
                <a:latin typeface="Cambria" panose="02040503050406030204" pitchFamily="18" charset="0"/>
                <a:ea typeface="Cambria" panose="02040503050406030204" pitchFamily="18" charset="0"/>
              </a:rPr>
              <a:t> </a:t>
            </a:r>
            <a:r>
              <a:rPr sz="2400" dirty="0" err="1">
                <a:latin typeface="Cambria" panose="02040503050406030204" pitchFamily="18" charset="0"/>
                <a:ea typeface="Cambria" panose="02040503050406030204" pitchFamily="18" charset="0"/>
              </a:rPr>
              <a:t>nilai</a:t>
            </a:r>
            <a:r>
              <a:rPr sz="2400" dirty="0">
                <a:latin typeface="Cambria" panose="02040503050406030204" pitchFamily="18" charset="0"/>
                <a:ea typeface="Cambria" panose="02040503050406030204" pitchFamily="18" charset="0"/>
              </a:rPr>
              <a:t> residual </a:t>
            </a:r>
            <a:r>
              <a:rPr sz="2400" dirty="0" err="1">
                <a:latin typeface="Cambria" panose="02040503050406030204" pitchFamily="18" charset="0"/>
                <a:ea typeface="Cambria" panose="02040503050406030204" pitchFamily="18" charset="0"/>
              </a:rPr>
              <a:t>berdistribusi</a:t>
            </a:r>
            <a:r>
              <a:rPr sz="2400" dirty="0">
                <a:latin typeface="Cambria" panose="02040503050406030204" pitchFamily="18" charset="0"/>
                <a:ea typeface="Cambria" panose="02040503050406030204" pitchFamily="18" charset="0"/>
              </a:rPr>
              <a:t> normal, </a:t>
            </a:r>
            <a:r>
              <a:rPr sz="2400" dirty="0" err="1">
                <a:latin typeface="Cambria" panose="02040503050406030204" pitchFamily="18" charset="0"/>
                <a:ea typeface="Cambria" panose="02040503050406030204" pitchFamily="18" charset="0"/>
              </a:rPr>
              <a:t>dimana</a:t>
            </a:r>
            <a:r>
              <a:rPr sz="2400" dirty="0">
                <a:latin typeface="Cambria" panose="02040503050406030204" pitchFamily="18" charset="0"/>
                <a:ea typeface="Cambria" panose="02040503050406030204" pitchFamily="18" charset="0"/>
              </a:rPr>
              <a:t> </a:t>
            </a:r>
            <a:r>
              <a:rPr sz="2400" dirty="0" err="1">
                <a:latin typeface="Cambria" panose="02040503050406030204" pitchFamily="18" charset="0"/>
                <a:ea typeface="Cambria" panose="02040503050406030204" pitchFamily="18" charset="0"/>
              </a:rPr>
              <a:t>nilai</a:t>
            </a:r>
            <a:r>
              <a:rPr sz="2400" dirty="0">
                <a:latin typeface="Cambria" panose="02040503050406030204" pitchFamily="18" charset="0"/>
                <a:ea typeface="Cambria" panose="02040503050406030204" pitchFamily="18" charset="0"/>
              </a:rPr>
              <a:t> </a:t>
            </a:r>
            <a:r>
              <a:rPr sz="2400" dirty="0" err="1">
                <a:latin typeface="Cambria" panose="02040503050406030204" pitchFamily="18" charset="0"/>
                <a:ea typeface="Cambria" panose="02040503050406030204" pitchFamily="18" charset="0"/>
              </a:rPr>
              <a:t>signifikasi</a:t>
            </a:r>
            <a:r>
              <a:rPr sz="2400" dirty="0">
                <a:latin typeface="Cambria" panose="02040503050406030204" pitchFamily="18" charset="0"/>
                <a:ea typeface="Cambria" panose="02040503050406030204" pitchFamily="18" charset="0"/>
              </a:rPr>
              <a:t> </a:t>
            </a:r>
            <a:r>
              <a:rPr sz="2400" dirty="0" err="1">
                <a:latin typeface="Cambria" panose="02040503050406030204" pitchFamily="18" charset="0"/>
                <a:ea typeface="Cambria" panose="02040503050406030204" pitchFamily="18" charset="0"/>
              </a:rPr>
              <a:t>lebih</a:t>
            </a:r>
            <a:r>
              <a:rPr sz="2400" dirty="0">
                <a:latin typeface="Cambria" panose="02040503050406030204" pitchFamily="18" charset="0"/>
                <a:ea typeface="Cambria" panose="02040503050406030204" pitchFamily="18" charset="0"/>
              </a:rPr>
              <a:t> </a:t>
            </a:r>
            <a:r>
              <a:rPr sz="2400" dirty="0" err="1">
                <a:latin typeface="Cambria" panose="02040503050406030204" pitchFamily="18" charset="0"/>
                <a:ea typeface="Cambria" panose="02040503050406030204" pitchFamily="18" charset="0"/>
              </a:rPr>
              <a:t>dari</a:t>
            </a:r>
            <a:r>
              <a:rPr sz="2400" dirty="0">
                <a:latin typeface="Cambria" panose="02040503050406030204" pitchFamily="18" charset="0"/>
                <a:ea typeface="Cambria" panose="02040503050406030204" pitchFamily="18" charset="0"/>
              </a:rPr>
              <a:t> 0,05.</a:t>
            </a:r>
          </a:p>
          <a:p>
            <a:pPr marL="228600" lvl="0" indent="0" algn="just" rtl="0">
              <a:lnSpc>
                <a:spcPct val="90000"/>
              </a:lnSpc>
              <a:spcBef>
                <a:spcPts val="1000"/>
              </a:spcBef>
              <a:spcAft>
                <a:spcPts val="0"/>
              </a:spcAft>
              <a:buClr>
                <a:schemeClr val="dk1"/>
              </a:buClr>
              <a:buSzPts val="2800"/>
              <a:buNone/>
            </a:pPr>
            <a:endParaRPr lang="id-ID" sz="2400" dirty="0">
              <a:latin typeface="Cambria" panose="02040503050406030204" pitchFamily="18" charset="0"/>
              <a:ea typeface="Cambria" panose="02040503050406030204" pitchFamily="18" charset="0"/>
            </a:endParaRPr>
          </a:p>
          <a:p>
            <a:pPr marL="228600" lvl="0" indent="0" algn="just" rtl="0">
              <a:lnSpc>
                <a:spcPct val="90000"/>
              </a:lnSpc>
              <a:spcBef>
                <a:spcPts val="1000"/>
              </a:spcBef>
              <a:spcAft>
                <a:spcPts val="0"/>
              </a:spcAft>
              <a:buClr>
                <a:schemeClr val="dk1"/>
              </a:buClr>
              <a:buSzPts val="2800"/>
              <a:buNone/>
            </a:pPr>
            <a:r>
              <a:rPr sz="2400" dirty="0">
                <a:latin typeface="Cambria" panose="02040503050406030204" pitchFamily="18" charset="0"/>
                <a:ea typeface="Cambria" panose="02040503050406030204" pitchFamily="18" charset="0"/>
              </a:rPr>
              <a:t>                        Hasil uji </a:t>
            </a:r>
            <a:r>
              <a:rPr sz="2400" dirty="0" err="1">
                <a:latin typeface="Cambria" panose="02040503050406030204" pitchFamily="18" charset="0"/>
                <a:ea typeface="Cambria" panose="02040503050406030204" pitchFamily="18" charset="0"/>
              </a:rPr>
              <a:t>linieritas</a:t>
            </a:r>
            <a:r>
              <a:rPr sz="2400" dirty="0">
                <a:latin typeface="Cambria" panose="02040503050406030204" pitchFamily="18" charset="0"/>
                <a:ea typeface="Cambria" panose="02040503050406030204" pitchFamily="18" charset="0"/>
              </a:rPr>
              <a:t> </a:t>
            </a:r>
            <a:r>
              <a:rPr sz="2400" dirty="0" err="1">
                <a:latin typeface="Cambria" panose="02040503050406030204" pitchFamily="18" charset="0"/>
                <a:ea typeface="Cambria" panose="02040503050406030204" pitchFamily="18" charset="0"/>
              </a:rPr>
              <a:t>mendapatkan</a:t>
            </a:r>
            <a:r>
              <a:rPr sz="2400" dirty="0">
                <a:latin typeface="Cambria" panose="02040503050406030204" pitchFamily="18" charset="0"/>
                <a:ea typeface="Cambria" panose="02040503050406030204" pitchFamily="18" charset="0"/>
              </a:rPr>
              <a:t> </a:t>
            </a:r>
            <a:r>
              <a:rPr sz="2400" dirty="0" err="1">
                <a:latin typeface="Cambria" panose="02040503050406030204" pitchFamily="18" charset="0"/>
                <a:ea typeface="Cambria" panose="02040503050406030204" pitchFamily="18" charset="0"/>
              </a:rPr>
              <a:t>hasil</a:t>
            </a:r>
            <a:r>
              <a:rPr sz="2400" dirty="0">
                <a:latin typeface="Cambria" panose="02040503050406030204" pitchFamily="18" charset="0"/>
                <a:ea typeface="Cambria" panose="02040503050406030204" pitchFamily="18" charset="0"/>
              </a:rPr>
              <a:t> </a:t>
            </a:r>
            <a:r>
              <a:rPr sz="2400" dirty="0" err="1">
                <a:latin typeface="Cambria" panose="02040503050406030204" pitchFamily="18" charset="0"/>
                <a:ea typeface="Cambria" panose="02040503050406030204" pitchFamily="18" charset="0"/>
              </a:rPr>
              <a:t>sebesar</a:t>
            </a:r>
            <a:r>
              <a:rPr sz="2400" dirty="0">
                <a:latin typeface="Cambria" panose="02040503050406030204" pitchFamily="18" charset="0"/>
                <a:ea typeface="Cambria" panose="02040503050406030204" pitchFamily="18" charset="0"/>
              </a:rPr>
              <a:t> 0,</a:t>
            </a:r>
            <a:r>
              <a:rPr lang="en-US" sz="2400" dirty="0">
                <a:latin typeface="Cambria" panose="02040503050406030204" pitchFamily="18" charset="0"/>
                <a:ea typeface="Cambria" panose="02040503050406030204" pitchFamily="18" charset="0"/>
              </a:rPr>
              <a:t>684</a:t>
            </a:r>
            <a:r>
              <a:rPr sz="2400" dirty="0">
                <a:latin typeface="Cambria" panose="02040503050406030204" pitchFamily="18" charset="0"/>
                <a:ea typeface="Cambria" panose="02040503050406030204" pitchFamily="18" charset="0"/>
              </a:rPr>
              <a:t>. Jika </a:t>
            </a:r>
            <a:r>
              <a:rPr lang="id-ID" sz="2400" dirty="0">
                <a:effectLst/>
                <a:latin typeface="Times New Roman" panose="02020603050405020304" pitchFamily="18" charset="0"/>
                <a:ea typeface="Calibri" panose="020F0502020204030204" pitchFamily="34" charset="0"/>
              </a:rPr>
              <a:t>nilai signifikasi       		</a:t>
            </a:r>
            <a:r>
              <a:rPr lang="id-ID" sz="2400" i="1" dirty="0">
                <a:effectLst/>
                <a:latin typeface="Times New Roman" panose="02020603050405020304" pitchFamily="18" charset="0"/>
                <a:ea typeface="Calibri" panose="020F0502020204030204" pitchFamily="34" charset="0"/>
              </a:rPr>
              <a:t>Deviation from linearity</a:t>
            </a:r>
            <a:r>
              <a:rPr lang="id-ID" sz="2400" dirty="0">
                <a:effectLst/>
                <a:latin typeface="Times New Roman" panose="02020603050405020304" pitchFamily="18" charset="0"/>
                <a:ea typeface="Calibri" panose="020F0502020204030204" pitchFamily="34" charset="0"/>
              </a:rPr>
              <a:t> &gt; 0,05 maka bisa disimpulkaan bahwa ada hubungan 		yang linear antara variabel bebas dengan variabel terikat.</a:t>
            </a:r>
          </a:p>
          <a:p>
            <a:pPr marL="228600" lvl="0" indent="0" algn="just" rtl="0">
              <a:lnSpc>
                <a:spcPct val="90000"/>
              </a:lnSpc>
              <a:spcBef>
                <a:spcPts val="1000"/>
              </a:spcBef>
              <a:spcAft>
                <a:spcPts val="0"/>
              </a:spcAft>
              <a:buClr>
                <a:schemeClr val="dk1"/>
              </a:buClr>
              <a:buSzPts val="2800"/>
              <a:buNone/>
            </a:pPr>
            <a:endParaRPr sz="2400" dirty="0">
              <a:latin typeface="Cambria" panose="02040503050406030204" pitchFamily="18" charset="0"/>
              <a:ea typeface="Cambria" panose="02040503050406030204" pitchFamily="18" charset="0"/>
            </a:endParaRPr>
          </a:p>
          <a:p>
            <a:pPr marL="228600" indent="0" algn="just">
              <a:buNone/>
            </a:pPr>
            <a:r>
              <a:rPr lang="id-ID" sz="2400" dirty="0">
                <a:latin typeface="Cambria" panose="02040503050406030204" pitchFamily="18" charset="0"/>
                <a:ea typeface="Cambria" panose="02040503050406030204" pitchFamily="18" charset="0"/>
              </a:rPr>
              <a:t>      Uji regresi dilakukan untuk mengetahui nilai kolerasi (R) yaitu sebesar </a:t>
            </a:r>
            <a:r>
              <a:rPr lang="en-US" sz="2400" dirty="0">
                <a:latin typeface="Cambria" panose="02040503050406030204" pitchFamily="18" charset="0"/>
                <a:ea typeface="Cambria" panose="02040503050406030204" pitchFamily="18" charset="0"/>
              </a:rPr>
              <a:t>0,664</a:t>
            </a:r>
            <a:r>
              <a:rPr lang="id-ID" sz="2400" dirty="0">
                <a:latin typeface="Cambria" panose="02040503050406030204" pitchFamily="18" charset="0"/>
                <a:ea typeface="Cambria" panose="02040503050406030204" pitchFamily="18" charset="0"/>
              </a:rPr>
              <a:t> dan nilai koefisien determinasi (R Square) sebesar 0,</a:t>
            </a:r>
            <a:r>
              <a:rPr lang="en-US" sz="2400" dirty="0">
                <a:latin typeface="Cambria" panose="02040503050406030204" pitchFamily="18" charset="0"/>
                <a:ea typeface="Cambria" panose="02040503050406030204" pitchFamily="18" charset="0"/>
              </a:rPr>
              <a:t>441</a:t>
            </a:r>
            <a:r>
              <a:rPr lang="id-ID" sz="2400" dirty="0">
                <a:latin typeface="Cambria" panose="02040503050406030204" pitchFamily="18" charset="0"/>
                <a:ea typeface="Cambria" panose="02040503050406030204" pitchFamily="18" charset="0"/>
              </a:rPr>
              <a:t>. </a:t>
            </a:r>
            <a:r>
              <a:rPr lang="id-ID" sz="2400" dirty="0">
                <a:effectLst/>
                <a:latin typeface="Times New Roman" panose="02020603050405020304" pitchFamily="18" charset="0"/>
                <a:ea typeface="Times New Roman" panose="02020603050405020304" pitchFamily="18" charset="0"/>
              </a:rPr>
              <a:t>Hal ini tersebut menunjukkan 40,8% dukungan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sosial</a:t>
            </a:r>
            <a:r>
              <a:rPr lang="id-ID" sz="2400" dirty="0">
                <a:effectLst/>
                <a:latin typeface="Times New Roman" panose="02020603050405020304" pitchFamily="18" charset="0"/>
                <a:ea typeface="Times New Roman" panose="02020603050405020304" pitchFamily="18" charset="0"/>
              </a:rPr>
              <a:t> dan religiusitas berhubungan </a:t>
            </a:r>
            <a:r>
              <a:rPr lang="en-US" sz="2400" dirty="0">
                <a:effectLst/>
                <a:latin typeface="Times New Roman" panose="02020603050405020304" pitchFamily="18" charset="0"/>
                <a:ea typeface="Times New Roman" panose="02020603050405020304" pitchFamily="18" charset="0"/>
              </a:rPr>
              <a:t>pada</a:t>
            </a:r>
            <a:r>
              <a:rPr lang="id-ID" sz="2400" dirty="0">
                <a:effectLst/>
                <a:latin typeface="Times New Roman" panose="02020603050405020304" pitchFamily="18" charset="0"/>
                <a:ea typeface="Times New Roman" panose="02020603050405020304" pitchFamily="18" charset="0"/>
              </a:rPr>
              <a:t> stress pengasuhan sedangkan sisanya 55,9% dipengaruhi oleh faktor lain diluar variabel dukungan sosial dan religiusitas.</a:t>
            </a:r>
            <a:endParaRPr lang="en-ID" sz="2400" dirty="0">
              <a:effectLst/>
              <a:latin typeface="Times New Roman" panose="02020603050405020304" pitchFamily="18" charset="0"/>
              <a:ea typeface="Times New Roman" panose="02020603050405020304" pitchFamily="18" charset="0"/>
            </a:endParaRPr>
          </a:p>
          <a:p>
            <a:pPr marL="228600" lvl="0" indent="0" algn="just" rtl="0">
              <a:lnSpc>
                <a:spcPct val="90000"/>
              </a:lnSpc>
              <a:spcBef>
                <a:spcPts val="1000"/>
              </a:spcBef>
              <a:spcAft>
                <a:spcPts val="0"/>
              </a:spcAft>
              <a:buClr>
                <a:schemeClr val="dk1"/>
              </a:buClr>
              <a:buSzPts val="2800"/>
              <a:buNone/>
            </a:pPr>
            <a:endParaRPr sz="2400" dirty="0">
              <a:latin typeface="Cambria" panose="02040503050406030204" pitchFamily="18" charset="0"/>
              <a:ea typeface="Cambria" panose="02040503050406030204" pitchFamily="18" charset="0"/>
            </a:endParaRPr>
          </a:p>
        </p:txBody>
      </p:sp>
      <p:sp>
        <p:nvSpPr>
          <p:cNvPr id="2" name="Arrow: Right 1">
            <a:extLst>
              <a:ext uri="{FF2B5EF4-FFF2-40B4-BE49-F238E27FC236}">
                <a16:creationId xmlns:a16="http://schemas.microsoft.com/office/drawing/2014/main" id="{8F820DC8-123E-4CC4-AD40-E3B48515800C}"/>
              </a:ext>
            </a:extLst>
          </p:cNvPr>
          <p:cNvSpPr/>
          <p:nvPr/>
        </p:nvSpPr>
        <p:spPr>
          <a:xfrm>
            <a:off x="412955" y="1406314"/>
            <a:ext cx="383458" cy="339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 name="Arrow: Right 2">
            <a:extLst>
              <a:ext uri="{FF2B5EF4-FFF2-40B4-BE49-F238E27FC236}">
                <a16:creationId xmlns:a16="http://schemas.microsoft.com/office/drawing/2014/main" id="{FE001F03-C175-4004-B7EC-208A223B10F3}"/>
              </a:ext>
            </a:extLst>
          </p:cNvPr>
          <p:cNvSpPr/>
          <p:nvPr/>
        </p:nvSpPr>
        <p:spPr>
          <a:xfrm>
            <a:off x="1578077" y="2986548"/>
            <a:ext cx="398207" cy="353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Arrow: Right 3">
            <a:extLst>
              <a:ext uri="{FF2B5EF4-FFF2-40B4-BE49-F238E27FC236}">
                <a16:creationId xmlns:a16="http://schemas.microsoft.com/office/drawing/2014/main" id="{F93E84E9-67E2-4143-9172-6CDC0EB52002}"/>
              </a:ext>
            </a:extLst>
          </p:cNvPr>
          <p:cNvSpPr/>
          <p:nvPr/>
        </p:nvSpPr>
        <p:spPr>
          <a:xfrm>
            <a:off x="412955" y="4537286"/>
            <a:ext cx="383458" cy="339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Pembahasan</a:t>
            </a:r>
            <a:endParaRPr/>
          </a:p>
        </p:txBody>
      </p:sp>
      <p:graphicFrame>
        <p:nvGraphicFramePr>
          <p:cNvPr id="2" name="Diagram 1">
            <a:extLst>
              <a:ext uri="{FF2B5EF4-FFF2-40B4-BE49-F238E27FC236}">
                <a16:creationId xmlns:a16="http://schemas.microsoft.com/office/drawing/2014/main" id="{1CC4BB37-498C-411A-9AC9-5D0003C23940}"/>
              </a:ext>
            </a:extLst>
          </p:cNvPr>
          <p:cNvGraphicFramePr/>
          <p:nvPr>
            <p:extLst>
              <p:ext uri="{D42A27DB-BD31-4B8C-83A1-F6EECF244321}">
                <p14:modId xmlns:p14="http://schemas.microsoft.com/office/powerpoint/2010/main" val="1213865519"/>
              </p:ext>
            </p:extLst>
          </p:nvPr>
        </p:nvGraphicFramePr>
        <p:xfrm>
          <a:off x="166759" y="1238732"/>
          <a:ext cx="11830876" cy="4899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04f7abbb21_0_0"/>
          <p:cNvSpPr txBox="1">
            <a:spLocks noGrp="1"/>
          </p:cNvSpPr>
          <p:nvPr>
            <p:ph type="title"/>
          </p:nvPr>
        </p:nvSpPr>
        <p:spPr>
          <a:xfrm>
            <a:off x="166758" y="11333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Temuan Penting Penelitian</a:t>
            </a:r>
            <a:endParaRPr/>
          </a:p>
        </p:txBody>
      </p:sp>
      <p:sp>
        <p:nvSpPr>
          <p:cNvPr id="78" name="Google Shape;78;g104f7abbb21_0_0"/>
          <p:cNvSpPr txBox="1">
            <a:spLocks noGrp="1"/>
          </p:cNvSpPr>
          <p:nvPr>
            <p:ph type="body" idx="1"/>
          </p:nvPr>
        </p:nvSpPr>
        <p:spPr>
          <a:xfrm>
            <a:off x="166758" y="1238732"/>
            <a:ext cx="11830800" cy="5089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endParaRPr lang="id-ID" dirty="0">
              <a:latin typeface="Cambria" panose="02040503050406030204" pitchFamily="18" charset="0"/>
              <a:ea typeface="Cambria" panose="02040503050406030204" pitchFamily="18" charset="0"/>
            </a:endParaRPr>
          </a:p>
          <a:p>
            <a:pPr marL="0" lvl="0" indent="0" algn="ctr" rtl="0">
              <a:lnSpc>
                <a:spcPct val="90000"/>
              </a:lnSpc>
              <a:spcBef>
                <a:spcPts val="1000"/>
              </a:spcBef>
              <a:spcAft>
                <a:spcPts val="0"/>
              </a:spcAft>
              <a:buSzPts val="2800"/>
              <a:buNone/>
            </a:pPr>
            <a:endParaRPr lang="id-ID" dirty="0">
              <a:latin typeface="Cambria" panose="02040503050406030204" pitchFamily="18" charset="0"/>
              <a:ea typeface="Cambria" panose="02040503050406030204" pitchFamily="18" charset="0"/>
            </a:endParaRPr>
          </a:p>
          <a:p>
            <a:pPr marL="0" lvl="0" indent="0" algn="ctr">
              <a:buNone/>
            </a:pPr>
            <a:r>
              <a:rPr lang="id-ID" dirty="0">
                <a:latin typeface="Cambria" panose="02040503050406030204" pitchFamily="18" charset="0"/>
                <a:ea typeface="Cambria" panose="02040503050406030204" pitchFamily="18" charset="0"/>
              </a:rPr>
              <a:t>Berdasarkan dari hasil penelitian menunjukkan hubungan (r) stress pengasuhan dan dukungan sosial sebesar -0,613 dengan taraf signifikan (p) 0,00&lt; 0,005 yang menunjukan bahwa ada hubungan negatif sangat signifikan antara dukungan sosial maka akan semakin tinggi stress pengasuhan, sedangkan koefisien korelasi ( r) religiusitas dan stress pengasuhan sebesar -0,394 dengan taraf signifikan (p) 0,00&lt;0,05 yang menunjukan bahwa korelasi negative yang signifikan atara religiusitas dengan stress pengasuhan yang artinya semakin rendah religiusitas  akan mengalami stress pengasuhan yang tinggi.</a:t>
            </a:r>
            <a:endParaRPr dirty="0">
              <a:latin typeface="Cambria" panose="02040503050406030204" pitchFamily="18" charset="0"/>
              <a:ea typeface="Cambria" panose="02040503050406030204" pitchFamily="18" charset="0"/>
            </a:endParaRPr>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Manfaat Penelitian</a:t>
            </a:r>
            <a:endParaRPr/>
          </a:p>
        </p:txBody>
      </p:sp>
      <p:sp>
        <p:nvSpPr>
          <p:cNvPr id="84" name="Google Shape;84;g104f7abbb21_0_315"/>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lnSpcReduction="10000"/>
          </a:bodyPr>
          <a:lstStyle/>
          <a:p>
            <a:pPr marL="685800" lvl="0" indent="-457200" algn="l" rtl="0">
              <a:lnSpc>
                <a:spcPct val="90000"/>
              </a:lnSpc>
              <a:spcBef>
                <a:spcPts val="1000"/>
              </a:spcBef>
              <a:spcAft>
                <a:spcPts val="0"/>
              </a:spcAft>
              <a:buClr>
                <a:schemeClr val="dk1"/>
              </a:buClr>
              <a:buSzPts val="2800"/>
              <a:buFont typeface="Arial" panose="020B0604020202020204" pitchFamily="34" charset="0"/>
              <a:buChar char="•"/>
            </a:pPr>
            <a:r>
              <a:rPr sz="2400" dirty="0" err="1">
                <a:latin typeface="Cambria" panose="02040503050406030204" pitchFamily="18" charset="0"/>
                <a:ea typeface="Cambria" panose="02040503050406030204" pitchFamily="18" charset="0"/>
              </a:rPr>
              <a:t>Manfaat</a:t>
            </a:r>
            <a:r>
              <a:rPr sz="2400" dirty="0">
                <a:latin typeface="Cambria" panose="02040503050406030204" pitchFamily="18" charset="0"/>
                <a:ea typeface="Cambria" panose="02040503050406030204" pitchFamily="18" charset="0"/>
              </a:rPr>
              <a:t> </a:t>
            </a:r>
            <a:r>
              <a:rPr sz="2400" dirty="0" err="1">
                <a:latin typeface="Cambria" panose="02040503050406030204" pitchFamily="18" charset="0"/>
                <a:ea typeface="Cambria" panose="02040503050406030204" pitchFamily="18" charset="0"/>
              </a:rPr>
              <a:t>Teoritis</a:t>
            </a:r>
            <a:endParaRPr sz="2400" dirty="0">
              <a:latin typeface="Cambria" panose="02040503050406030204" pitchFamily="18" charset="0"/>
              <a:ea typeface="Cambria" panose="02040503050406030204" pitchFamily="18" charset="0"/>
            </a:endParaRPr>
          </a:p>
          <a:p>
            <a:pPr marL="228600" indent="0">
              <a:buNone/>
            </a:pPr>
            <a:r>
              <a:rPr lang="id-ID" sz="2400" dirty="0">
                <a:effectLst/>
                <a:latin typeface="Cambria" panose="02040503050406030204" pitchFamily="18" charset="0"/>
                <a:ea typeface="Cambria" panose="02040503050406030204" pitchFamily="18" charset="0"/>
                <a:cs typeface="Times New Roman" panose="02020603050405020304" pitchFamily="18" charset="0"/>
              </a:rPr>
              <a:t>Hasil penelitian ini Diharapkan dapat menjadi memperkaya pengetahuan dibidang psikologi, khususnya dibidang psikologi klinis dan psikologi keluarga.</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pPr marL="571500" indent="-342900"/>
            <a:r>
              <a:rPr lang="id-ID" sz="2400" dirty="0">
                <a:latin typeface="Cambria" panose="02040503050406030204" pitchFamily="18" charset="0"/>
                <a:ea typeface="Cambria" panose="02040503050406030204" pitchFamily="18" charset="0"/>
                <a:cs typeface="Times New Roman" panose="02020603050405020304" pitchFamily="18" charset="0"/>
              </a:rPr>
              <a:t>Manfaat Praktis</a:t>
            </a:r>
          </a:p>
          <a:p>
            <a:pPr marL="228600" indent="0">
              <a:buNone/>
            </a:pPr>
            <a:r>
              <a:rPr lang="id-ID" sz="2400" dirty="0">
                <a:effectLst/>
                <a:latin typeface="Cambria" panose="02040503050406030204" pitchFamily="18" charset="0"/>
                <a:ea typeface="Cambria" panose="02040503050406030204" pitchFamily="18" charset="0"/>
                <a:cs typeface="Times New Roman" panose="02020603050405020304" pitchFamily="18" charset="0"/>
              </a:rPr>
              <a:t>	Bagi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Peneliti</a:t>
            </a:r>
            <a:r>
              <a:rPr lang="id-ID" sz="2400" dirty="0">
                <a:effectLst/>
                <a:latin typeface="Cambria" panose="02040503050406030204" pitchFamily="18" charset="0"/>
                <a:ea typeface="Cambria" panose="02040503050406030204" pitchFamily="18" charset="0"/>
                <a:cs typeface="Times New Roman" panose="02020603050405020304" pitchFamily="18" charset="0"/>
              </a:rPr>
              <a:t>, </a:t>
            </a:r>
            <a:r>
              <a:rPr lang="sv-SE" sz="2400" dirty="0">
                <a:effectLst/>
                <a:latin typeface="Cambria" panose="02040503050406030204" pitchFamily="18" charset="0"/>
                <a:ea typeface="Cambria" panose="02040503050406030204" pitchFamily="18" charset="0"/>
                <a:cs typeface="Times New Roman" panose="02020603050405020304" pitchFamily="18" charset="0"/>
              </a:rPr>
              <a:t>Menambah wawasan pengetahuan yang bisa dipergunakan sebagai bahan pembelajaran</a:t>
            </a:r>
            <a:r>
              <a:rPr lang="id-ID" sz="2400" dirty="0">
                <a:effectLst/>
                <a:latin typeface="Cambria" panose="02040503050406030204" pitchFamily="18" charset="0"/>
                <a:ea typeface="Cambria" panose="02040503050406030204" pitchFamily="18" charset="0"/>
                <a:cs typeface="Times New Roman" panose="02020603050405020304" pitchFamily="18" charset="0"/>
              </a:rPr>
              <a:t>.</a:t>
            </a:r>
          </a:p>
          <a:p>
            <a:pPr marL="228600" indent="0">
              <a:buNone/>
            </a:pPr>
            <a:r>
              <a:rPr lang="id-ID" sz="2400" dirty="0">
                <a:latin typeface="Cambria" panose="02040503050406030204" pitchFamily="18" charset="0"/>
                <a:ea typeface="Cambria" panose="02040503050406030204" pitchFamily="18" charset="0"/>
                <a:cs typeface="Times New Roman" panose="02020603050405020304" pitchFamily="18" charset="0"/>
              </a:rPr>
              <a:t>	Bagi </a:t>
            </a:r>
            <a:r>
              <a:rPr lang="en-US" sz="2400" dirty="0" err="1">
                <a:latin typeface="Cambria" panose="02040503050406030204" pitchFamily="18" charset="0"/>
                <a:ea typeface="Cambria" panose="02040503050406030204" pitchFamily="18" charset="0"/>
                <a:cs typeface="Times New Roman" panose="02020603050405020304" pitchFamily="18" charset="0"/>
              </a:rPr>
              <a:t>sekolah</a:t>
            </a:r>
            <a:r>
              <a:rPr lang="id-ID" sz="2400" dirty="0">
                <a:latin typeface="Cambria" panose="02040503050406030204" pitchFamily="18" charset="0"/>
                <a:ea typeface="Cambria" panose="02040503050406030204" pitchFamily="18" charset="0"/>
                <a:cs typeface="Times New Roman" panose="02020603050405020304" pitchFamily="18" charset="0"/>
              </a:rPr>
              <a:t>, </a:t>
            </a:r>
            <a:r>
              <a:rPr lang="id-ID" sz="2400" dirty="0">
                <a:effectLst/>
                <a:latin typeface="Cambria" panose="02040503050406030204" pitchFamily="18" charset="0"/>
                <a:ea typeface="Cambria" panose="02040503050406030204" pitchFamily="18" charset="0"/>
              </a:rPr>
              <a:t>Hasil penelitian ini nantinya diharapkan menjadi bahan informasi bagi sekolah dalam menyusun program sekolah khususnya dalam pengembangan kepribadian orang tua anak berkebutuhan khusus sebagai modal pengasauhan saat dirumah.Bagi ibu dari anak berkebutuhan khusus</a:t>
            </a:r>
            <a:r>
              <a:rPr lang="en-US" sz="2400" dirty="0">
                <a:effectLst/>
                <a:latin typeface="Cambria" panose="02040503050406030204" pitchFamily="18" charset="0"/>
                <a:ea typeface="Cambria" panose="02040503050406030204" pitchFamily="18" charset="0"/>
              </a:rPr>
              <a:t>.</a:t>
            </a:r>
          </a:p>
          <a:p>
            <a:pPr marL="228600" indent="0">
              <a:buNone/>
            </a:pP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Bagi</a:t>
            </a:r>
            <a:r>
              <a:rPr lang="en-US" sz="2400" dirty="0">
                <a:latin typeface="Cambria" panose="02040503050406030204" pitchFamily="18" charset="0"/>
                <a:ea typeface="Cambria" panose="02040503050406030204" pitchFamily="18" charset="0"/>
                <a:cs typeface="Times New Roman" panose="02020603050405020304" pitchFamily="18" charset="0"/>
              </a:rPr>
              <a:t> orang </a:t>
            </a:r>
            <a:r>
              <a:rPr lang="en-US" sz="2400" dirty="0" err="1">
                <a:latin typeface="Cambria" panose="02040503050406030204" pitchFamily="18" charset="0"/>
                <a:ea typeface="Cambria" panose="02040503050406030204" pitchFamily="18" charset="0"/>
                <a:cs typeface="Times New Roman" panose="02020603050405020304" pitchFamily="18" charset="0"/>
              </a:rPr>
              <a:t>tua</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id-ID" sz="2400" dirty="0">
                <a:effectLst/>
                <a:latin typeface="Times New Roman" panose="02020603050405020304" pitchFamily="18" charset="0"/>
                <a:ea typeface="Calibri" panose="020F0502020204030204" pitchFamily="34" charset="0"/>
              </a:rPr>
              <a:t>Diharapkan dapat menguatkan diri dengan adanya berbagai dukungan serta sebagai bahan informasi bagi orang tua dalam meminimalkan </a:t>
            </a:r>
            <a:r>
              <a:rPr lang="id-ID" sz="2400" i="1" dirty="0">
                <a:effectLst/>
                <a:latin typeface="Times New Roman" panose="02020603050405020304" pitchFamily="18" charset="0"/>
                <a:ea typeface="Calibri" panose="020F0502020204030204" pitchFamily="34" charset="0"/>
              </a:rPr>
              <a:t>stress</a:t>
            </a:r>
            <a:r>
              <a:rPr lang="id-ID" sz="2400" dirty="0">
                <a:effectLst/>
                <a:latin typeface="Times New Roman" panose="02020603050405020304" pitchFamily="18" charset="0"/>
                <a:ea typeface="Calibri" panose="020F0502020204030204" pitchFamily="34" charset="0"/>
              </a:rPr>
              <a:t> diri yang sumber dari pengasuhan anak dengan kondisi ABK</a:t>
            </a:r>
            <a:endParaRPr lang="id-ID" sz="24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lnSpc>
                <a:spcPct val="90000"/>
              </a:lnSpc>
              <a:spcBef>
                <a:spcPts val="1000"/>
              </a:spcBef>
              <a:spcAft>
                <a:spcPts val="0"/>
              </a:spcAft>
              <a:buClr>
                <a:schemeClr val="dk1"/>
              </a:buClr>
              <a:buSzPts val="2800"/>
              <a:buNone/>
            </a:pPr>
            <a:endParaRPr sz="24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80561" y="196609"/>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Referensi</a:t>
            </a:r>
            <a:endParaRPr dirty="0"/>
          </a:p>
        </p:txBody>
      </p:sp>
      <p:sp>
        <p:nvSpPr>
          <p:cNvPr id="90" name="Google Shape;90;g104f7abbb21_0_61"/>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lnSpcReduction="10000"/>
          </a:bodyPr>
          <a:lstStyle/>
          <a:p>
            <a:pPr marL="354013" indent="-265113"/>
            <a:r>
              <a:rPr lang="en-US" sz="1800" dirty="0">
                <a:effectLst/>
                <a:latin typeface="Cambria" panose="02040503050406030204" pitchFamily="18" charset="0"/>
                <a:ea typeface="Cambria" panose="02040503050406030204" pitchFamily="18" charset="0"/>
                <a:cs typeface="Times New Roman" panose="02020603050405020304" pitchFamily="18" charset="0"/>
              </a:rPr>
              <a:t>[1]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Voklmar</a:t>
            </a:r>
            <a:r>
              <a:rPr lang="en-US" sz="1800" dirty="0">
                <a:effectLst/>
                <a:latin typeface="Cambria" panose="02040503050406030204" pitchFamily="18" charset="0"/>
                <a:ea typeface="Cambria" panose="02040503050406030204" pitchFamily="18" charset="0"/>
                <a:cs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cohen</a:t>
            </a:r>
            <a:r>
              <a:rPr lang="en-US" sz="1800" dirty="0">
                <a:effectLst/>
                <a:latin typeface="Cambria" panose="02040503050406030204" pitchFamily="18" charset="0"/>
                <a:ea typeface="Cambria" panose="02040503050406030204" pitchFamily="18" charset="0"/>
                <a:cs typeface="Times New Roman" panose="02020603050405020304" pitchFamily="18" charset="0"/>
              </a:rPr>
              <a:t> Donald, “Handbook of autism and pervasive developmental disorder,2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nd</a:t>
            </a:r>
            <a:r>
              <a:rPr lang="en-US" sz="1800" dirty="0">
                <a:effectLst/>
                <a:latin typeface="Cambria" panose="02040503050406030204" pitchFamily="18" charset="0"/>
                <a:ea typeface="Cambria" panose="02040503050406030204" pitchFamily="18" charset="0"/>
                <a:cs typeface="Times New Roman" panose="02020603050405020304" pitchFamily="18" charset="0"/>
              </a:rPr>
              <a:t> ed,” in Handbook of autism and pervasive developmental disorder,2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nd</a:t>
            </a:r>
            <a:r>
              <a:rPr lang="en-US" sz="1800" dirty="0">
                <a:effectLst/>
                <a:latin typeface="Cambria" panose="02040503050406030204" pitchFamily="18" charset="0"/>
                <a:ea typeface="Cambria" panose="02040503050406030204" pitchFamily="18" charset="0"/>
                <a:cs typeface="Times New Roman" panose="02020603050405020304" pitchFamily="18" charset="0"/>
              </a:rPr>
              <a:t> ed, 1997. Accessed: Dec. 30, 2022. [Online]. Available: https://psycnet.apa.org/record/1997-08927-000</a:t>
            </a:r>
          </a:p>
          <a:p>
            <a:pPr marL="354013" indent="-265113"/>
            <a:r>
              <a:rPr lang="en-US" sz="1800" dirty="0">
                <a:effectLst/>
                <a:latin typeface="Cambria" panose="02040503050406030204" pitchFamily="18" charset="0"/>
                <a:ea typeface="Cambria" panose="02040503050406030204" pitchFamily="18" charset="0"/>
                <a:cs typeface="Times New Roman" panose="02020603050405020304" pitchFamily="18" charset="0"/>
              </a:rPr>
              <a:t>[2]	Y. Gita Valentine and K.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Molekandella</a:t>
            </a:r>
            <a:r>
              <a:rPr lang="en-US" sz="1800" dirty="0">
                <a:effectLst/>
                <a:latin typeface="Cambria" panose="02040503050406030204" pitchFamily="18" charset="0"/>
                <a:ea typeface="Cambria" panose="02040503050406030204" pitchFamily="18" charset="0"/>
                <a:cs typeface="Times New Roman" panose="02020603050405020304" pitchFamily="18" charset="0"/>
              </a:rPr>
              <a:t> Boer, “Pola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Komunikasi</a:t>
            </a:r>
            <a:r>
              <a:rPr lang="en-US" sz="1800" dirty="0">
                <a:effectLst/>
                <a:latin typeface="Cambria" panose="02040503050406030204" pitchFamily="18" charset="0"/>
                <a:ea typeface="Cambria" panose="02040503050406030204" pitchFamily="18" charset="0"/>
                <a:cs typeface="Times New Roman" panose="02020603050405020304" pitchFamily="18" charset="0"/>
              </a:rPr>
              <a:t> Interpersonal Guru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Terhadap</a:t>
            </a:r>
            <a:r>
              <a:rPr lang="en-US" sz="1800" dirty="0">
                <a:effectLst/>
                <a:latin typeface="Cambria" panose="02040503050406030204" pitchFamily="18" charset="0"/>
                <a:ea typeface="Cambria" panose="02040503050406030204" pitchFamily="18" charset="0"/>
                <a:cs typeface="Times New Roman" panose="02020603050405020304" pitchFamily="18" charset="0"/>
              </a:rPr>
              <a:t> Anak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Autis</a:t>
            </a:r>
            <a:r>
              <a:rPr lang="en-US" sz="1800" dirty="0">
                <a:effectLst/>
                <a:latin typeface="Cambria" panose="02040503050406030204" pitchFamily="18" charset="0"/>
                <a:ea typeface="Cambria" panose="02040503050406030204" pitchFamily="18" charset="0"/>
                <a:cs typeface="Times New Roman" panose="02020603050405020304" pitchFamily="18" charset="0"/>
              </a:rPr>
              <a:t> Di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Slb</a:t>
            </a:r>
            <a:r>
              <a:rPr lang="en-US" sz="1800" dirty="0">
                <a:effectLst/>
                <a:latin typeface="Cambria" panose="02040503050406030204" pitchFamily="18" charset="0"/>
                <a:ea typeface="Cambria" panose="02040503050406030204" pitchFamily="18" charset="0"/>
                <a:cs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Ruhui</a:t>
            </a:r>
            <a:r>
              <a:rPr lang="en-US" sz="1800" dirty="0">
                <a:effectLst/>
                <a:latin typeface="Cambria" panose="02040503050406030204" pitchFamily="18" charset="0"/>
                <a:ea typeface="Cambria" panose="02040503050406030204" pitchFamily="18" charset="0"/>
                <a:cs typeface="Times New Roman" panose="02020603050405020304" pitchFamily="18" charset="0"/>
              </a:rPr>
              <a:t> Rahayu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Samarinda</a:t>
            </a:r>
            <a:r>
              <a:rPr lang="en-US" sz="1800" dirty="0">
                <a:effectLst/>
                <a:latin typeface="Cambria" panose="02040503050406030204" pitchFamily="18" charset="0"/>
                <a:ea typeface="Cambria" panose="02040503050406030204" pitchFamily="18" charset="0"/>
                <a:cs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Onilne</a:t>
            </a:r>
            <a:r>
              <a:rPr lang="en-US" sz="1800" dirty="0">
                <a:effectLst/>
                <a:latin typeface="Cambria" panose="02040503050406030204" pitchFamily="18" charset="0"/>
                <a:ea typeface="Cambria" panose="02040503050406030204" pitchFamily="18" charset="0"/>
                <a:cs typeface="Times New Roman" panose="02020603050405020304" pitchFamily="18" charset="0"/>
              </a:rPr>
              <a:t>, 2019.</a:t>
            </a:r>
          </a:p>
          <a:p>
            <a:pPr marL="354013" indent="-265113"/>
            <a:r>
              <a:rPr lang="en-US" sz="1800" dirty="0">
                <a:effectLst/>
                <a:latin typeface="Cambria" panose="02040503050406030204" pitchFamily="18" charset="0"/>
                <a:ea typeface="Cambria" panose="02040503050406030204" pitchFamily="18" charset="0"/>
                <a:cs typeface="Times New Roman" panose="02020603050405020304" pitchFamily="18" charset="0"/>
              </a:rPr>
              <a:t>[3]	E.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Etanol</a:t>
            </a:r>
            <a:r>
              <a:rPr lang="en-US" sz="1800" dirty="0">
                <a:effectLst/>
                <a:latin typeface="Cambria" panose="02040503050406030204" pitchFamily="18" charset="0"/>
                <a:ea typeface="Cambria" panose="02040503050406030204" pitchFamily="18" charset="0"/>
                <a:cs typeface="Times New Roman" panose="02020603050405020304" pitchFamily="18" charset="0"/>
              </a:rPr>
              <a:t>, D. Waru, and G. Hibiscus, Digital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Digital</a:t>
            </a:r>
            <a:r>
              <a:rPr lang="en-US" sz="1800" dirty="0">
                <a:effectLst/>
                <a:latin typeface="Cambria" panose="02040503050406030204" pitchFamily="18" charset="0"/>
                <a:ea typeface="Cambria" panose="02040503050406030204" pitchFamily="18" charset="0"/>
                <a:cs typeface="Times New Roman" panose="02020603050405020304" pitchFamily="18" charset="0"/>
              </a:rPr>
              <a:t> Repository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Repository</a:t>
            </a:r>
            <a:r>
              <a:rPr lang="en-US" sz="1800" dirty="0">
                <a:effectLst/>
                <a:latin typeface="Cambria" panose="02040503050406030204" pitchFamily="18" charset="0"/>
                <a:ea typeface="Cambria" panose="02040503050406030204" pitchFamily="18" charset="0"/>
                <a:cs typeface="Times New Roman" panose="02020603050405020304" pitchFamily="18" charset="0"/>
              </a:rPr>
              <a:t> Universitas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Universitas</a:t>
            </a:r>
            <a:r>
              <a:rPr lang="en-US" sz="1800" dirty="0">
                <a:effectLst/>
                <a:latin typeface="Cambria" panose="02040503050406030204" pitchFamily="18" charset="0"/>
                <a:ea typeface="Cambria" panose="02040503050406030204" pitchFamily="18" charset="0"/>
                <a:cs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Jember</a:t>
            </a:r>
            <a:r>
              <a:rPr lang="en-US" sz="1800" dirty="0">
                <a:effectLst/>
                <a:latin typeface="Cambria" panose="02040503050406030204" pitchFamily="18" charset="0"/>
                <a:ea typeface="Cambria" panose="02040503050406030204" pitchFamily="18" charset="0"/>
                <a:cs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Jember</a:t>
            </a:r>
            <a:r>
              <a:rPr lang="en-US" sz="1800" dirty="0">
                <a:effectLst/>
                <a:latin typeface="Cambria" panose="02040503050406030204" pitchFamily="18" charset="0"/>
                <a:ea typeface="Cambria" panose="02040503050406030204" pitchFamily="18" charset="0"/>
                <a:cs typeface="Times New Roman" panose="02020603050405020304" pitchFamily="18" charset="0"/>
              </a:rPr>
              <a:t> Bacillus cereus Digital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Digital</a:t>
            </a:r>
            <a:r>
              <a:rPr lang="en-US" sz="1800" dirty="0">
                <a:effectLst/>
                <a:latin typeface="Cambria" panose="02040503050406030204" pitchFamily="18" charset="0"/>
                <a:ea typeface="Cambria" panose="02040503050406030204" pitchFamily="18" charset="0"/>
                <a:cs typeface="Times New Roman" panose="02020603050405020304" pitchFamily="18" charset="0"/>
              </a:rPr>
              <a:t> Repository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Repository</a:t>
            </a:r>
            <a:r>
              <a:rPr lang="en-US" sz="1800" dirty="0">
                <a:effectLst/>
                <a:latin typeface="Cambria" panose="02040503050406030204" pitchFamily="18" charset="0"/>
                <a:ea typeface="Cambria" panose="02040503050406030204" pitchFamily="18" charset="0"/>
                <a:cs typeface="Times New Roman" panose="02020603050405020304" pitchFamily="18" charset="0"/>
              </a:rPr>
              <a:t> Universitas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Universitas</a:t>
            </a:r>
            <a:r>
              <a:rPr lang="en-US" sz="1800" dirty="0">
                <a:effectLst/>
                <a:latin typeface="Cambria" panose="02040503050406030204" pitchFamily="18" charset="0"/>
                <a:ea typeface="Cambria" panose="02040503050406030204" pitchFamily="18" charset="0"/>
                <a:cs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Jember</a:t>
            </a:r>
            <a:r>
              <a:rPr lang="en-US" sz="1800" dirty="0">
                <a:effectLst/>
                <a:latin typeface="Cambria" panose="02040503050406030204" pitchFamily="18" charset="0"/>
                <a:ea typeface="Cambria" panose="02040503050406030204" pitchFamily="18" charset="0"/>
                <a:cs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Jember</a:t>
            </a:r>
            <a:r>
              <a:rPr lang="en-US" sz="1800" dirty="0">
                <a:effectLst/>
                <a:latin typeface="Cambria" panose="02040503050406030204" pitchFamily="18" charset="0"/>
                <a:ea typeface="Cambria" panose="02040503050406030204" pitchFamily="18" charset="0"/>
                <a:cs typeface="Times New Roman" panose="02020603050405020304" pitchFamily="18" charset="0"/>
              </a:rPr>
              <a:t>. 2017. [Online]. Available: file:///D:/Jurnal file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skripsi</a:t>
            </a:r>
            <a:r>
              <a:rPr lang="en-US" sz="1800" dirty="0">
                <a:effectLst/>
                <a:latin typeface="Cambria" panose="02040503050406030204" pitchFamily="18" charset="0"/>
                <a:ea typeface="Cambria" panose="02040503050406030204" pitchFamily="18" charset="0"/>
                <a:cs typeface="Times New Roman" panose="02020603050405020304" pitchFamily="18" charset="0"/>
              </a:rPr>
              <a:t>/Vanessa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Jovanka</a:t>
            </a:r>
            <a:r>
              <a:rPr lang="en-US" sz="1800" dirty="0">
                <a:effectLst/>
                <a:latin typeface="Cambria" panose="02040503050406030204" pitchFamily="18" charset="0"/>
                <a:ea typeface="Cambria" panose="02040503050406030204" pitchFamily="18" charset="0"/>
                <a:cs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Geraldhyne</a:t>
            </a:r>
            <a:r>
              <a:rPr lang="en-US" sz="1800" dirty="0">
                <a:effectLst/>
                <a:latin typeface="Cambria" panose="02040503050406030204" pitchFamily="18" charset="0"/>
                <a:ea typeface="Cambria" panose="02040503050406030204" pitchFamily="18" charset="0"/>
                <a:cs typeface="Times New Roman" panose="02020603050405020304" pitchFamily="18" charset="0"/>
              </a:rPr>
              <a:t> - 160210205041.pdf</a:t>
            </a:r>
          </a:p>
          <a:p>
            <a:pPr marL="354013" indent="-265113"/>
            <a:r>
              <a:rPr lang="en-US" sz="1800" dirty="0">
                <a:effectLst/>
                <a:latin typeface="Cambria" panose="02040503050406030204" pitchFamily="18" charset="0"/>
                <a:ea typeface="Cambria" panose="02040503050406030204" pitchFamily="18" charset="0"/>
                <a:cs typeface="Times New Roman" panose="02020603050405020304" pitchFamily="18" charset="0"/>
              </a:rPr>
              <a:t>[4]	I. F. Hikmah, “PEMENUHAN KUOTA HAK PEKERJA PENYANDANG DISABILITAS PT SUMBER ALFARIA TRIJAYA TBK. (ALFAMART),” 2022.</a:t>
            </a:r>
          </a:p>
          <a:p>
            <a:pPr marL="354013" indent="-265113"/>
            <a:r>
              <a:rPr lang="en-US" sz="1800" dirty="0">
                <a:effectLst/>
                <a:latin typeface="Cambria" panose="02040503050406030204" pitchFamily="18" charset="0"/>
                <a:ea typeface="Cambria" panose="02040503050406030204" pitchFamily="18" charset="0"/>
                <a:cs typeface="Times New Roman" panose="02020603050405020304" pitchFamily="18" charset="0"/>
              </a:rPr>
              <a:t>[5]	N.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Astria</a:t>
            </a:r>
            <a:r>
              <a:rPr lang="en-US" sz="1800" dirty="0">
                <a:effectLst/>
                <a:latin typeface="Cambria" panose="02040503050406030204" pitchFamily="18" charset="0"/>
                <a:ea typeface="Cambria" panose="02040503050406030204" pitchFamily="18" charset="0"/>
                <a:cs typeface="Times New Roman" panose="02020603050405020304" pitchFamily="18" charset="0"/>
              </a:rPr>
              <a:t> and I.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Setyawan</a:t>
            </a:r>
            <a:r>
              <a:rPr lang="en-US" sz="1800" dirty="0">
                <a:effectLst/>
                <a:latin typeface="Cambria" panose="02040503050406030204" pitchFamily="18" charset="0"/>
                <a:ea typeface="Cambria" panose="02040503050406030204" pitchFamily="18" charset="0"/>
                <a:cs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Studi</a:t>
            </a:r>
            <a:r>
              <a:rPr lang="en-US" sz="1800" dirty="0">
                <a:effectLst/>
                <a:latin typeface="Cambria" panose="02040503050406030204" pitchFamily="18" charset="0"/>
                <a:ea typeface="Cambria" panose="02040503050406030204" pitchFamily="18" charset="0"/>
                <a:cs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Fenomenologi</a:t>
            </a:r>
            <a:r>
              <a:rPr lang="en-US" sz="1800" dirty="0">
                <a:effectLst/>
                <a:latin typeface="Cambria" panose="02040503050406030204" pitchFamily="18" charset="0"/>
                <a:ea typeface="Cambria" panose="02040503050406030204" pitchFamily="18" charset="0"/>
                <a:cs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Resiliensi</a:t>
            </a:r>
            <a:r>
              <a:rPr lang="en-US" sz="1800" dirty="0">
                <a:effectLst/>
                <a:latin typeface="Cambria" panose="02040503050406030204" pitchFamily="18" charset="0"/>
                <a:ea typeface="Cambria" panose="02040503050406030204" pitchFamily="18" charset="0"/>
                <a:cs typeface="Times New Roman" panose="02020603050405020304" pitchFamily="18" charset="0"/>
              </a:rPr>
              <a:t> Ibu Yang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Memiliki</a:t>
            </a:r>
            <a:r>
              <a:rPr lang="en-US" sz="1800" dirty="0">
                <a:effectLst/>
                <a:latin typeface="Cambria" panose="02040503050406030204" pitchFamily="18" charset="0"/>
                <a:ea typeface="Cambria" panose="02040503050406030204" pitchFamily="18" charset="0"/>
                <a:cs typeface="Times New Roman" panose="02020603050405020304" pitchFamily="18" charset="0"/>
              </a:rPr>
              <a:t> Anak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Dengan</a:t>
            </a:r>
            <a:r>
              <a:rPr lang="en-US" sz="1800" dirty="0">
                <a:effectLst/>
                <a:latin typeface="Cambria" panose="02040503050406030204" pitchFamily="18" charset="0"/>
                <a:ea typeface="Cambria" panose="02040503050406030204" pitchFamily="18" charset="0"/>
                <a:cs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Autisme</a:t>
            </a:r>
            <a:r>
              <a:rPr lang="en-US" sz="1800" dirty="0">
                <a:effectLst/>
                <a:latin typeface="Cambria" panose="02040503050406030204" pitchFamily="18" charset="0"/>
                <a:ea typeface="Cambria" panose="02040503050406030204" pitchFamily="18" charset="0"/>
                <a:cs typeface="Times New Roman" panose="02020603050405020304" pitchFamily="18" charset="0"/>
              </a:rPr>
              <a:t>,” 2022.</a:t>
            </a:r>
          </a:p>
          <a:p>
            <a:pPr marL="354013" indent="-265113"/>
            <a:r>
              <a:rPr lang="en-US" sz="1800" dirty="0">
                <a:effectLst/>
                <a:latin typeface="Cambria" panose="02040503050406030204" pitchFamily="18" charset="0"/>
                <a:ea typeface="Cambria" panose="02040503050406030204" pitchFamily="18" charset="0"/>
                <a:cs typeface="Times New Roman" panose="02020603050405020304" pitchFamily="18" charset="0"/>
              </a:rPr>
              <a:t>[6]	N. Tripathi, “Parenting Style and Parents Level of Stress having Children with Autistic Spectrum Disorder (CWASD): A Study based on Northern India,” Neuropsychiatry, vol. 06, no. 01, pp. 42–49, 2016,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doi</a:t>
            </a:r>
            <a:r>
              <a:rPr lang="en-US" sz="1800" dirty="0">
                <a:effectLst/>
                <a:latin typeface="Cambria" panose="02040503050406030204" pitchFamily="18" charset="0"/>
                <a:ea typeface="Cambria" panose="02040503050406030204" pitchFamily="18" charset="0"/>
                <a:cs typeface="Times New Roman" panose="02020603050405020304" pitchFamily="18" charset="0"/>
              </a:rPr>
              <a:t>: 10.4172/neuropsychiatry.1000107.</a:t>
            </a:r>
          </a:p>
          <a:p>
            <a:pPr marL="354013" indent="-265113"/>
            <a:r>
              <a:rPr lang="en-US" sz="1800" dirty="0">
                <a:effectLst/>
                <a:latin typeface="Cambria" panose="02040503050406030204" pitchFamily="18" charset="0"/>
                <a:ea typeface="Cambria" panose="02040503050406030204" pitchFamily="18" charset="0"/>
                <a:cs typeface="Times New Roman" panose="02020603050405020304" pitchFamily="18" charset="0"/>
              </a:rPr>
              <a:t>[7]	J. Shin, “Parenting stress of mothers and fathers of young children with cognitive delays in Vietnam,”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jounal</a:t>
            </a:r>
            <a:r>
              <a:rPr lang="en-US" sz="1800" dirty="0">
                <a:effectLst/>
                <a:latin typeface="Cambria" panose="02040503050406030204" pitchFamily="18" charset="0"/>
                <a:ea typeface="Cambria" panose="02040503050406030204" pitchFamily="18" charset="0"/>
                <a:cs typeface="Times New Roman" panose="02020603050405020304" pitchFamily="18" charset="0"/>
              </a:rPr>
              <a:t> of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Intelect</a:t>
            </a:r>
            <a:r>
              <a:rPr lang="en-US" sz="1800" dirty="0">
                <a:effectLst/>
                <a:latin typeface="Cambria" panose="02040503050406030204" pitchFamily="18" charset="0"/>
                <a:ea typeface="Cambria" panose="02040503050406030204" pitchFamily="18" charset="0"/>
                <a:cs typeface="Times New Roman" panose="02020603050405020304" pitchFamily="18" charset="0"/>
              </a:rPr>
              <a:t> Disabilities Research, vol. 50, p. 748, 2006, [Online]. Available: https://onlinelibrary.wiley.com/doi/abs/10.1111/j.1365-2788.2006.00840.x</a:t>
            </a:r>
          </a:p>
          <a:p>
            <a:pPr marL="88900" indent="0">
              <a:buNone/>
            </a:pPr>
            <a:endParaRPr lang="id-ID" sz="1800" dirty="0">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1403</TotalTime>
  <Words>2372</Words>
  <Application>Microsoft Office PowerPoint</Application>
  <PresentationFormat>Widescreen</PresentationFormat>
  <Paragraphs>102</Paragraphs>
  <Slides>14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Exo</vt:lpstr>
      <vt:lpstr>Times New Roman</vt:lpstr>
      <vt:lpstr>Cambria</vt:lpstr>
      <vt:lpstr>Arial</vt:lpstr>
      <vt:lpstr>Calibri</vt:lpstr>
      <vt:lpstr>Century Gothic</vt:lpstr>
      <vt:lpstr>Office Theme</vt:lpstr>
      <vt:lpstr>HUBUNGAN ANTARA DUKUNGAN SOSIAL DAN RELIGIUSITAS DENGAN STRESS PENGASUHAN PADA IBU YANG MEMILIKI ANAK BERKEBUTUHAN KHUSUS</vt:lpstr>
      <vt:lpstr>Pendahuluan</vt:lpstr>
      <vt:lpstr>Pertanyaan Penelitian (Rumusan Masalah)</vt:lpstr>
      <vt:lpstr>Metode</vt:lpstr>
      <vt:lpstr>Hasil</vt:lpstr>
      <vt:lpstr>Pembahasan</vt:lpstr>
      <vt:lpstr>Temuan Penting Penelitian</vt:lpstr>
      <vt:lpstr>Manfaat Penelitian</vt:lpstr>
      <vt:lpstr>Referensi</vt:lpstr>
      <vt:lpstr>Referensi</vt:lpstr>
      <vt:lpstr>Referensi</vt:lpstr>
      <vt:lpstr>Referensi</vt:lpstr>
      <vt:lpstr>REfensi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Hubungan dukungan sosial, religiusitas dan stress pengasuhan</dc:title>
  <dc:creator>Umsida</dc:creator>
  <cp:lastModifiedBy>Aina Rahayu</cp:lastModifiedBy>
  <cp:revision>9</cp:revision>
  <dcterms:created xsi:type="dcterms:W3CDTF">2020-02-15T07:43:00Z</dcterms:created>
  <dcterms:modified xsi:type="dcterms:W3CDTF">2023-08-25T02:05:21Z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