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9144000" cy="6858000"/>
  <p:embeddedFontLst>
    <p:embeddedFont>
      <p:font typeface="Exo" charset="0"/>
      <p:regular r:id="rId13"/>
      <p:bold r:id="rId14"/>
      <p:italic r:id="rId15"/>
      <p:boldItalic r:id="rId16"/>
    </p:embeddedFont>
    <p:embeddedFont>
      <p:font typeface="Calibri" pitchFamily="34" charset="0"/>
      <p:regular r:id="rId17"/>
      <p:bold r:id="rId18"/>
      <p:italic r:id="rId19"/>
      <p:boldItalic r:id="rId20"/>
    </p:embeddedFont>
    <p:embeddedFont>
      <p:font typeface="Century Gothic"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gY2+DM/rwO2HkSTRKEfJ3qJmW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720"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409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79484" y="0"/>
            <a:ext cx="3962400" cy="344091"/>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910"/>
            <a:ext cx="3962400" cy="34409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3943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04f7abbb21_0_95: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g104f7abbb21_0_9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4f7abbb21_0_3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g104f7abbb21_0_3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04f7abbb21_0_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g104f7abbb21_0_0: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 name="Google Shape;75;g104f7abbb21_0_0: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04f7abbb21_0_315: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g104f7abbb21_0_31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04f7abbb21_0_61: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104f7abbb21_0_6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a:effectLst/>
      </p:bgPr>
    </p:bg>
    <p:spTree>
      <p:nvGrpSpPr>
        <p:cNvPr id="1"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a:stretch/>
        </p:blipFill>
        <p:spPr>
          <a:xfrm>
            <a:off x="4106779" y="2515037"/>
            <a:ext cx="3978442" cy="18279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doi.org/10.14710/Hnhs.2.1.2019.31-38"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767408" y="2132856"/>
            <a:ext cx="10153128" cy="1552905"/>
          </a:xfrm>
          <a:prstGeom prst="rect">
            <a:avLst/>
          </a:prstGeom>
          <a:noFill/>
          <a:ln>
            <a:noFill/>
          </a:ln>
        </p:spPr>
        <p:txBody>
          <a:bodyPr spcFirstLastPara="1" wrap="square" lIns="91425" tIns="45700" rIns="91425" bIns="45700" anchor="b" anchorCtr="0">
            <a:noAutofit/>
          </a:bodyPr>
          <a:lstStyle/>
          <a:p>
            <a:r>
              <a:rPr lang="id-ID" sz="4000" b="1" dirty="0"/>
              <a:t>GAMBARAN KECEMASAN MASYARAKAT DESA </a:t>
            </a:r>
            <a:r>
              <a:rPr lang="en-US" sz="4000" b="1" dirty="0"/>
              <a:t>X DI </a:t>
            </a:r>
            <a:r>
              <a:rPr lang="id-ID" sz="4000" b="1" dirty="0"/>
              <a:t>SIDOARJO PASCA BENCANA ANGIN PUTING BELIUNG </a:t>
            </a:r>
            <a:endParaRPr lang="en-US" sz="4000" dirty="0"/>
          </a:p>
        </p:txBody>
      </p:sp>
      <p:sp>
        <p:nvSpPr>
          <p:cNvPr id="41" name="Google Shape;41;p1"/>
          <p:cNvSpPr txBox="1">
            <a:spLocks noGrp="1"/>
          </p:cNvSpPr>
          <p:nvPr>
            <p:ph type="subTitle" idx="1"/>
          </p:nvPr>
        </p:nvSpPr>
        <p:spPr>
          <a:xfrm>
            <a:off x="1714500" y="3693695"/>
            <a:ext cx="8763000" cy="108504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2F2F2"/>
              </a:buClr>
              <a:buSzPts val="2400"/>
              <a:buNone/>
            </a:pPr>
            <a:r>
              <a:rPr lang="en-US" dirty="0" err="1">
                <a:solidFill>
                  <a:srgbClr val="F2F2F2"/>
                </a:solidFill>
                <a:latin typeface="Exo"/>
                <a:ea typeface="Exo"/>
                <a:cs typeface="Exo"/>
                <a:sym typeface="Exo"/>
              </a:rPr>
              <a:t>Oleh</a:t>
            </a:r>
            <a:r>
              <a:rPr lang="en-US" dirty="0">
                <a:solidFill>
                  <a:srgbClr val="F2F2F2"/>
                </a:solidFill>
                <a:latin typeface="Exo"/>
                <a:ea typeface="Exo"/>
                <a:cs typeface="Exo"/>
                <a:sym typeface="Exo"/>
              </a:rPr>
              <a:t>:</a:t>
            </a:r>
            <a:endParaRPr dirty="0"/>
          </a:p>
          <a:p>
            <a:pPr marL="0" lvl="0" indent="0" algn="ctr" rtl="0">
              <a:lnSpc>
                <a:spcPct val="90000"/>
              </a:lnSpc>
              <a:spcBef>
                <a:spcPts val="1000"/>
              </a:spcBef>
              <a:spcAft>
                <a:spcPts val="0"/>
              </a:spcAft>
              <a:buClr>
                <a:schemeClr val="lt1"/>
              </a:buClr>
              <a:buSzPts val="2400"/>
              <a:buNone/>
            </a:pPr>
            <a:r>
              <a:rPr lang="en-US" dirty="0" smtClean="0"/>
              <a:t>Giza </a:t>
            </a:r>
            <a:r>
              <a:rPr lang="en-US" dirty="0" err="1" smtClean="0"/>
              <a:t>Rotul</a:t>
            </a:r>
            <a:r>
              <a:rPr lang="en-US" dirty="0" smtClean="0"/>
              <a:t> </a:t>
            </a:r>
            <a:r>
              <a:rPr lang="en-US" dirty="0" err="1" smtClean="0"/>
              <a:t>Nikmah</a:t>
            </a:r>
            <a:endParaRPr dirty="0"/>
          </a:p>
          <a:p>
            <a:pPr marL="0" lvl="0" indent="0" algn="ctr" rtl="0">
              <a:lnSpc>
                <a:spcPct val="90000"/>
              </a:lnSpc>
              <a:spcBef>
                <a:spcPts val="1000"/>
              </a:spcBef>
              <a:spcAft>
                <a:spcPts val="0"/>
              </a:spcAft>
              <a:buClr>
                <a:schemeClr val="lt1"/>
              </a:buClr>
              <a:buSzPts val="2400"/>
              <a:buNone/>
            </a:pPr>
            <a:r>
              <a:rPr lang="en-US" dirty="0" err="1" smtClean="0"/>
              <a:t>Hazim</a:t>
            </a:r>
            <a:endParaRPr dirty="0"/>
          </a:p>
          <a:p>
            <a:pPr marL="0" lvl="0" indent="0" algn="ctr" rtl="0">
              <a:lnSpc>
                <a:spcPct val="90000"/>
              </a:lnSpc>
              <a:spcBef>
                <a:spcPts val="1000"/>
              </a:spcBef>
              <a:spcAft>
                <a:spcPts val="0"/>
              </a:spcAft>
              <a:buClr>
                <a:schemeClr val="lt1"/>
              </a:buClr>
              <a:buSzPts val="2400"/>
              <a:buNone/>
            </a:pPr>
            <a:r>
              <a:rPr lang="en-US" dirty="0" err="1" smtClean="0"/>
              <a:t>Psikologi</a:t>
            </a:r>
            <a:endParaRPr dirty="0"/>
          </a:p>
          <a:p>
            <a:pPr marL="0" lvl="0" indent="0" algn="ctr" rtl="0">
              <a:lnSpc>
                <a:spcPct val="90000"/>
              </a:lnSpc>
              <a:spcBef>
                <a:spcPts val="1000"/>
              </a:spcBef>
              <a:spcAft>
                <a:spcPts val="0"/>
              </a:spcAft>
              <a:buClr>
                <a:srgbClr val="F2F2F2"/>
              </a:buClr>
              <a:buSzPts val="2400"/>
              <a:buNone/>
            </a:pPr>
            <a:r>
              <a:rPr lang="en-US" dirty="0" err="1">
                <a:solidFill>
                  <a:srgbClr val="F2F2F2"/>
                </a:solidFill>
                <a:latin typeface="Exo"/>
                <a:ea typeface="Exo"/>
                <a:cs typeface="Exo"/>
                <a:sym typeface="Exo"/>
              </a:rPr>
              <a:t>Universitas</a:t>
            </a:r>
            <a:r>
              <a:rPr lang="en-US" dirty="0">
                <a:solidFill>
                  <a:srgbClr val="F2F2F2"/>
                </a:solidFill>
                <a:latin typeface="Exo"/>
                <a:ea typeface="Exo"/>
                <a:cs typeface="Exo"/>
                <a:sym typeface="Exo"/>
              </a:rPr>
              <a:t> </a:t>
            </a:r>
            <a:r>
              <a:rPr lang="en-US" dirty="0" err="1">
                <a:solidFill>
                  <a:srgbClr val="F2F2F2"/>
                </a:solidFill>
                <a:latin typeface="Exo"/>
                <a:ea typeface="Exo"/>
                <a:cs typeface="Exo"/>
                <a:sym typeface="Exo"/>
              </a:rPr>
              <a:t>Muhammadiyah</a:t>
            </a:r>
            <a:r>
              <a:rPr lang="en-US" dirty="0">
                <a:solidFill>
                  <a:srgbClr val="F2F2F2"/>
                </a:solidFill>
                <a:latin typeface="Exo"/>
                <a:ea typeface="Exo"/>
                <a:cs typeface="Exo"/>
                <a:sym typeface="Exo"/>
              </a:rPr>
              <a:t> </a:t>
            </a:r>
            <a:r>
              <a:rPr lang="en-US" dirty="0" err="1">
                <a:solidFill>
                  <a:srgbClr val="F2F2F2"/>
                </a:solidFill>
                <a:latin typeface="Exo"/>
                <a:ea typeface="Exo"/>
                <a:cs typeface="Exo"/>
                <a:sym typeface="Exo"/>
              </a:rPr>
              <a:t>Sidoarjo</a:t>
            </a:r>
            <a:r>
              <a:rPr lang="en-US" dirty="0">
                <a:solidFill>
                  <a:srgbClr val="F2F2F2"/>
                </a:solidFill>
                <a:latin typeface="Exo"/>
                <a:ea typeface="Exo"/>
                <a:cs typeface="Exo"/>
                <a:sym typeface="Exo"/>
              </a:rPr>
              <a:t> </a:t>
            </a:r>
            <a:endParaRPr dirty="0">
              <a:solidFill>
                <a:srgbClr val="F2F2F2"/>
              </a:solidFill>
              <a:latin typeface="Exo"/>
              <a:ea typeface="Exo"/>
              <a:cs typeface="Exo"/>
              <a:sym typeface="Exo"/>
            </a:endParaRPr>
          </a:p>
          <a:p>
            <a:pPr marL="0" lvl="0" indent="0" algn="ctr" rtl="0">
              <a:lnSpc>
                <a:spcPct val="90000"/>
              </a:lnSpc>
              <a:spcBef>
                <a:spcPts val="1000"/>
              </a:spcBef>
              <a:spcAft>
                <a:spcPts val="0"/>
              </a:spcAft>
              <a:buClr>
                <a:srgbClr val="F2F2F2"/>
              </a:buClr>
              <a:buSzPts val="2400"/>
              <a:buNone/>
            </a:pPr>
            <a:r>
              <a:rPr lang="en-US" dirty="0" err="1" smtClean="0">
                <a:solidFill>
                  <a:srgbClr val="F2F2F2"/>
                </a:solidFill>
              </a:rPr>
              <a:t>Agustus</a:t>
            </a:r>
            <a:r>
              <a:rPr lang="en-US" dirty="0" smtClean="0">
                <a:solidFill>
                  <a:srgbClr val="F2F2F2"/>
                </a:solidFill>
              </a:rPr>
              <a:t> 2023</a:t>
            </a:r>
            <a:endParaRPr dirty="0">
              <a:solidFill>
                <a:srgbClr val="F2F2F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Pendahuluan</a:t>
            </a:r>
            <a:endParaRPr/>
          </a:p>
        </p:txBody>
      </p:sp>
      <p:sp>
        <p:nvSpPr>
          <p:cNvPr id="47" name="Google Shape;47;g104f7abbb21_0_309"/>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lvl="0" indent="-228600">
              <a:buNone/>
            </a:pPr>
            <a:r>
              <a:rPr lang="id-ID" sz="2000" dirty="0"/>
              <a:t>Indonesia adalah Negara agraris dan Negara yang memiliki banyak pulau dimana terletak pada posisi geografis, Indonesia berada diantara benua Asia dan benua Australia serta dua samudra yaitu samudra Hindia dan pasifik. Sehingga hal tersebut menyebabkan Indonesia mengalami rawan bencana (Soematri, dalam Hidayat, 2018). Berbagai macam ragam bencana alam seperti gempa bumi, banjir badang, angin puting beliung, longsor, dan letusan gunung berapi. </a:t>
            </a:r>
            <a:endParaRPr lang="en-US" sz="2000" dirty="0" smtClean="0"/>
          </a:p>
          <a:p>
            <a:pPr lvl="0" indent="-228600">
              <a:buNone/>
            </a:pPr>
            <a:r>
              <a:rPr lang="en-US" sz="2000" i="1" dirty="0" err="1" smtClean="0"/>
              <a:t>Seperti</a:t>
            </a:r>
            <a:r>
              <a:rPr lang="en-US" sz="2000" i="1" dirty="0" smtClean="0"/>
              <a:t> </a:t>
            </a:r>
            <a:r>
              <a:rPr lang="en-US" sz="2000" i="1" dirty="0" err="1" smtClean="0"/>
              <a:t>terjadi</a:t>
            </a:r>
            <a:r>
              <a:rPr lang="en-US" sz="2000" i="1" dirty="0" smtClean="0"/>
              <a:t> </a:t>
            </a:r>
            <a:r>
              <a:rPr lang="en-US" sz="2000" i="1" dirty="0" err="1" smtClean="0"/>
              <a:t>didesa</a:t>
            </a:r>
            <a:r>
              <a:rPr lang="en-US" sz="2000" i="1" dirty="0" smtClean="0"/>
              <a:t> </a:t>
            </a:r>
            <a:r>
              <a:rPr lang="en-US" sz="2000" i="1" dirty="0" err="1" smtClean="0"/>
              <a:t>Kedondong</a:t>
            </a:r>
            <a:r>
              <a:rPr lang="en-US" sz="2000" i="1" dirty="0" smtClean="0"/>
              <a:t> yang </a:t>
            </a:r>
            <a:r>
              <a:rPr lang="en-US" sz="2000" i="1" dirty="0" err="1" smtClean="0"/>
              <a:t>beberapa</a:t>
            </a:r>
            <a:r>
              <a:rPr lang="en-US" sz="2000" i="1" dirty="0" smtClean="0"/>
              <a:t> kali </a:t>
            </a:r>
            <a:r>
              <a:rPr lang="en-US" sz="2000" i="1" dirty="0" err="1" smtClean="0"/>
              <a:t>mengalami</a:t>
            </a:r>
            <a:r>
              <a:rPr lang="en-US" sz="2000" i="1" dirty="0" smtClean="0"/>
              <a:t> </a:t>
            </a:r>
            <a:r>
              <a:rPr lang="en-US" sz="2000" i="1" dirty="0" err="1" smtClean="0"/>
              <a:t>bencana</a:t>
            </a:r>
            <a:r>
              <a:rPr lang="en-US" sz="2000" i="1" dirty="0" smtClean="0"/>
              <a:t> </a:t>
            </a:r>
            <a:r>
              <a:rPr lang="en-US" sz="2000" i="1" dirty="0" err="1" smtClean="0"/>
              <a:t>angin</a:t>
            </a:r>
            <a:r>
              <a:rPr lang="en-US" sz="2000" i="1" dirty="0" smtClean="0"/>
              <a:t> </a:t>
            </a:r>
            <a:r>
              <a:rPr lang="en-US" sz="2000" i="1" dirty="0" err="1" smtClean="0"/>
              <a:t>kencang</a:t>
            </a:r>
            <a:r>
              <a:rPr lang="en-US" sz="2000" i="1" dirty="0" smtClean="0"/>
              <a:t> </a:t>
            </a:r>
            <a:r>
              <a:rPr lang="en-US" sz="2000" i="1" dirty="0" err="1" smtClean="0"/>
              <a:t>namun</a:t>
            </a:r>
            <a:r>
              <a:rPr lang="en-US" sz="2000" i="1" dirty="0" smtClean="0"/>
              <a:t> </a:t>
            </a:r>
            <a:r>
              <a:rPr lang="en-US" sz="2000" i="1" dirty="0" err="1" smtClean="0"/>
              <a:t>tidak</a:t>
            </a:r>
            <a:r>
              <a:rPr lang="en-US" sz="2000" i="1" dirty="0" smtClean="0"/>
              <a:t> </a:t>
            </a:r>
            <a:r>
              <a:rPr lang="en-US" sz="2000" i="1" dirty="0" err="1" smtClean="0"/>
              <a:t>sampai</a:t>
            </a:r>
            <a:r>
              <a:rPr lang="en-US" sz="2000" i="1" dirty="0" smtClean="0"/>
              <a:t> </a:t>
            </a:r>
            <a:r>
              <a:rPr lang="en-US" sz="2000" i="1" dirty="0" err="1" smtClean="0"/>
              <a:t>merusak</a:t>
            </a:r>
            <a:r>
              <a:rPr lang="en-US" sz="2000" i="1" dirty="0" smtClean="0"/>
              <a:t> </a:t>
            </a:r>
            <a:r>
              <a:rPr lang="en-US" sz="2000" i="1" dirty="0" err="1" smtClean="0"/>
              <a:t>infrastruktur</a:t>
            </a:r>
            <a:r>
              <a:rPr lang="en-US" sz="2000" i="1" dirty="0" smtClean="0"/>
              <a:t>, </a:t>
            </a:r>
            <a:r>
              <a:rPr lang="en-US" sz="2000" i="1" dirty="0" err="1" smtClean="0"/>
              <a:t>hingga</a:t>
            </a:r>
            <a:r>
              <a:rPr lang="en-US" sz="2000" i="1" dirty="0" smtClean="0"/>
              <a:t> </a:t>
            </a:r>
            <a:r>
              <a:rPr lang="en-US" sz="2000" i="1" dirty="0" err="1" smtClean="0"/>
              <a:t>terjadinya</a:t>
            </a:r>
            <a:r>
              <a:rPr lang="en-US" sz="2000" i="1" dirty="0" smtClean="0"/>
              <a:t> </a:t>
            </a:r>
            <a:r>
              <a:rPr lang="en-US" sz="2000" i="1" dirty="0" err="1" smtClean="0"/>
              <a:t>bencana</a:t>
            </a:r>
            <a:r>
              <a:rPr lang="en-US" sz="2000" i="1" dirty="0" smtClean="0"/>
              <a:t> </a:t>
            </a:r>
            <a:r>
              <a:rPr lang="en-US" sz="2000" i="1" dirty="0" err="1" smtClean="0"/>
              <a:t>angin</a:t>
            </a:r>
            <a:r>
              <a:rPr lang="en-US" sz="2000" i="1" dirty="0" smtClean="0"/>
              <a:t> putting </a:t>
            </a:r>
            <a:r>
              <a:rPr lang="en-US" sz="2000" i="1" dirty="0" err="1" smtClean="0"/>
              <a:t>beliung</a:t>
            </a:r>
            <a:r>
              <a:rPr lang="en-US" sz="2000" i="1" dirty="0" smtClean="0"/>
              <a:t> yang </a:t>
            </a:r>
            <a:r>
              <a:rPr lang="en-US" sz="2000" i="1" dirty="0" err="1" smtClean="0"/>
              <a:t>mampu</a:t>
            </a:r>
            <a:r>
              <a:rPr lang="en-US" sz="2000" i="1" dirty="0" smtClean="0"/>
              <a:t> </a:t>
            </a:r>
            <a:r>
              <a:rPr lang="en-US" sz="2000" i="1" dirty="0" err="1" smtClean="0"/>
              <a:t>merusak</a:t>
            </a:r>
            <a:r>
              <a:rPr lang="en-US" sz="2000" i="1" dirty="0" smtClean="0"/>
              <a:t> 26 </a:t>
            </a:r>
            <a:r>
              <a:rPr lang="en-US" sz="2000" i="1" dirty="0" err="1" smtClean="0"/>
              <a:t>kerusakan</a:t>
            </a:r>
            <a:r>
              <a:rPr lang="en-US" sz="2000" i="1" dirty="0" smtClean="0"/>
              <a:t> </a:t>
            </a:r>
            <a:r>
              <a:rPr lang="en-US" sz="2000" i="1" dirty="0" err="1" smtClean="0"/>
              <a:t>rumah</a:t>
            </a:r>
            <a:r>
              <a:rPr lang="en-US" sz="2000" i="1" dirty="0" smtClean="0"/>
              <a:t> </a:t>
            </a:r>
            <a:r>
              <a:rPr lang="en-US" sz="2000" i="1" dirty="0" err="1" smtClean="0"/>
              <a:t>masyarakat</a:t>
            </a:r>
            <a:r>
              <a:rPr lang="en-US" sz="2000" i="1" dirty="0"/>
              <a:t> </a:t>
            </a:r>
            <a:r>
              <a:rPr lang="en-US" sz="2000" i="1" dirty="0" err="1" smtClean="0"/>
              <a:t>termasuk</a:t>
            </a:r>
            <a:r>
              <a:rPr lang="en-US" sz="2000" i="1" dirty="0" smtClean="0"/>
              <a:t> </a:t>
            </a:r>
            <a:r>
              <a:rPr lang="en-US" sz="2000" i="1" dirty="0" err="1" smtClean="0"/>
              <a:t>sekolah,gedung,dan</a:t>
            </a:r>
            <a:r>
              <a:rPr lang="en-US" sz="2000" i="1" dirty="0" smtClean="0"/>
              <a:t> </a:t>
            </a:r>
            <a:r>
              <a:rPr lang="en-US" sz="2000" i="1" dirty="0" err="1" smtClean="0"/>
              <a:t>warung</a:t>
            </a:r>
            <a:r>
              <a:rPr lang="en-US" sz="2000" i="1" dirty="0" smtClean="0"/>
              <a:t> </a:t>
            </a:r>
            <a:r>
              <a:rPr lang="en-US" sz="2000" i="1" dirty="0" err="1" smtClean="0"/>
              <a:t>warga</a:t>
            </a:r>
            <a:r>
              <a:rPr lang="en-US" sz="2000" i="1" dirty="0" smtClean="0"/>
              <a:t>.</a:t>
            </a:r>
            <a:endParaRPr lang="en-US" sz="2000" i="1" dirty="0"/>
          </a:p>
          <a:p>
            <a:pPr lvl="0" indent="-228600">
              <a:buNone/>
            </a:pPr>
            <a:r>
              <a:rPr lang="en-US" sz="2000" i="1" dirty="0" err="1" smtClean="0"/>
              <a:t>Hingga</a:t>
            </a:r>
            <a:r>
              <a:rPr lang="en-US" sz="2000" i="1" dirty="0" smtClean="0"/>
              <a:t> </a:t>
            </a:r>
            <a:r>
              <a:rPr lang="en-US" sz="2000" i="1" dirty="0" err="1" smtClean="0"/>
              <a:t>hal</a:t>
            </a:r>
            <a:r>
              <a:rPr lang="en-US" sz="2000" i="1" dirty="0" smtClean="0"/>
              <a:t> </a:t>
            </a:r>
            <a:r>
              <a:rPr lang="en-US" sz="2000" i="1" dirty="0" err="1" smtClean="0"/>
              <a:t>tersebut</a:t>
            </a:r>
            <a:r>
              <a:rPr lang="en-US" sz="2000" i="1" dirty="0" smtClean="0"/>
              <a:t> </a:t>
            </a:r>
            <a:r>
              <a:rPr lang="en-US" sz="2000" i="1" dirty="0" err="1" smtClean="0"/>
              <a:t>mampu</a:t>
            </a:r>
            <a:r>
              <a:rPr lang="en-US" sz="2000" i="1" dirty="0" smtClean="0"/>
              <a:t> </a:t>
            </a:r>
            <a:r>
              <a:rPr lang="en-US" sz="2000" i="1" dirty="0" err="1" smtClean="0"/>
              <a:t>membuat</a:t>
            </a:r>
            <a:r>
              <a:rPr lang="en-US" sz="2000" i="1" dirty="0" smtClean="0"/>
              <a:t> </a:t>
            </a:r>
            <a:r>
              <a:rPr lang="en-US" sz="2000" i="1" dirty="0" err="1" smtClean="0"/>
              <a:t>Warga</a:t>
            </a:r>
            <a:r>
              <a:rPr lang="en-US" sz="2000" i="1" dirty="0" smtClean="0"/>
              <a:t> </a:t>
            </a:r>
            <a:r>
              <a:rPr lang="en-US" sz="2000" i="1" dirty="0" err="1"/>
              <a:t>Desa</a:t>
            </a:r>
            <a:r>
              <a:rPr lang="en-US" sz="2000" i="1" dirty="0"/>
              <a:t> </a:t>
            </a:r>
            <a:r>
              <a:rPr lang="en-US" sz="2000" i="1" dirty="0" err="1"/>
              <a:t>Kedondong</a:t>
            </a:r>
            <a:r>
              <a:rPr lang="en-US" sz="2000" i="1" dirty="0"/>
              <a:t> </a:t>
            </a:r>
            <a:r>
              <a:rPr lang="en-US" sz="2000" i="1" dirty="0" err="1"/>
              <a:t>kabupaten</a:t>
            </a:r>
            <a:r>
              <a:rPr lang="en-US" sz="2000" i="1" dirty="0"/>
              <a:t> </a:t>
            </a:r>
            <a:r>
              <a:rPr lang="en-US" sz="2000" i="1" dirty="0" err="1"/>
              <a:t>sidoarjo</a:t>
            </a:r>
            <a:r>
              <a:rPr lang="en-US" sz="2000" i="1" dirty="0"/>
              <a:t> </a:t>
            </a:r>
            <a:r>
              <a:rPr lang="en-US" sz="2000" i="1" dirty="0" err="1"/>
              <a:t>mengalami</a:t>
            </a:r>
            <a:r>
              <a:rPr lang="en-US" sz="2000" i="1" dirty="0"/>
              <a:t> </a:t>
            </a:r>
            <a:r>
              <a:rPr lang="en-US" sz="2000" i="1" dirty="0" err="1"/>
              <a:t>masalah</a:t>
            </a:r>
            <a:r>
              <a:rPr lang="en-US" sz="2000" i="1" dirty="0"/>
              <a:t> </a:t>
            </a:r>
            <a:r>
              <a:rPr lang="en-US" sz="2000" i="1" dirty="0" err="1"/>
              <a:t>psikologis</a:t>
            </a:r>
            <a:r>
              <a:rPr lang="en-US" sz="2000" i="1" dirty="0"/>
              <a:t> </a:t>
            </a:r>
            <a:r>
              <a:rPr lang="en-US" sz="2000" i="1" dirty="0" err="1"/>
              <a:t>akibat</a:t>
            </a:r>
            <a:r>
              <a:rPr lang="en-US" sz="2000" i="1" dirty="0"/>
              <a:t> </a:t>
            </a:r>
            <a:r>
              <a:rPr lang="en-US" sz="2000" i="1" dirty="0" err="1"/>
              <a:t>terjadinya</a:t>
            </a:r>
            <a:r>
              <a:rPr lang="en-US" sz="2000" i="1" dirty="0"/>
              <a:t> </a:t>
            </a:r>
            <a:r>
              <a:rPr lang="en-US" sz="2000" i="1" dirty="0" err="1"/>
              <a:t>bencana</a:t>
            </a:r>
            <a:r>
              <a:rPr lang="en-US" sz="2000" i="1" dirty="0"/>
              <a:t> </a:t>
            </a:r>
            <a:r>
              <a:rPr lang="en-US" sz="2000" i="1" dirty="0" err="1"/>
              <a:t>alam</a:t>
            </a:r>
            <a:r>
              <a:rPr lang="en-US" sz="2000" i="1" dirty="0"/>
              <a:t> </a:t>
            </a:r>
            <a:r>
              <a:rPr lang="en-US" sz="2000" i="1" dirty="0" err="1"/>
              <a:t>angin</a:t>
            </a:r>
            <a:r>
              <a:rPr lang="en-US" sz="2000" i="1" dirty="0"/>
              <a:t> </a:t>
            </a:r>
            <a:r>
              <a:rPr lang="en-US" sz="2000" i="1" dirty="0" err="1"/>
              <a:t>puting</a:t>
            </a:r>
            <a:r>
              <a:rPr lang="en-US" sz="2000" i="1" dirty="0"/>
              <a:t> </a:t>
            </a:r>
            <a:r>
              <a:rPr lang="en-US" sz="2000" i="1" dirty="0" err="1" smtClean="0"/>
              <a:t>beliung</a:t>
            </a:r>
            <a:r>
              <a:rPr lang="en-US" sz="2000" i="1" dirty="0"/>
              <a:t> </a:t>
            </a:r>
            <a:r>
              <a:rPr lang="en-US" sz="2000" i="1" dirty="0" smtClean="0"/>
              <a:t>yang </a:t>
            </a:r>
            <a:r>
              <a:rPr lang="en-US" sz="2000" i="1" dirty="0" err="1" smtClean="0"/>
              <a:t>mampu</a:t>
            </a:r>
            <a:r>
              <a:rPr lang="en-US" sz="2000" i="1" dirty="0" smtClean="0"/>
              <a:t> </a:t>
            </a:r>
            <a:r>
              <a:rPr lang="en-US" sz="2000" i="1" dirty="0" err="1"/>
              <a:t>menimbulkan</a:t>
            </a:r>
            <a:r>
              <a:rPr lang="en-US" sz="2000" i="1" dirty="0"/>
              <a:t> </a:t>
            </a:r>
            <a:r>
              <a:rPr lang="en-US" sz="2000" i="1" dirty="0" err="1"/>
              <a:t>kecemasan</a:t>
            </a:r>
            <a:r>
              <a:rPr lang="en-US" sz="2000" i="1" dirty="0"/>
              <a:t> </a:t>
            </a:r>
            <a:r>
              <a:rPr lang="en-US" sz="2000" i="1" dirty="0" err="1"/>
              <a:t>pada</a:t>
            </a:r>
            <a:r>
              <a:rPr lang="en-US" sz="2000" i="1" dirty="0"/>
              <a:t> </a:t>
            </a:r>
            <a:r>
              <a:rPr lang="en-US" sz="2000" i="1" dirty="0" err="1"/>
              <a:t>warga</a:t>
            </a:r>
            <a:r>
              <a:rPr lang="en-US" sz="2000" i="1" dirty="0"/>
              <a:t> </a:t>
            </a:r>
            <a:r>
              <a:rPr lang="en-US" sz="2000" i="1" dirty="0" err="1"/>
              <a:t>dan</a:t>
            </a:r>
            <a:r>
              <a:rPr lang="en-US" sz="2000" i="1" dirty="0"/>
              <a:t> </a:t>
            </a:r>
            <a:r>
              <a:rPr lang="en-US" sz="2000" i="1" dirty="0" err="1"/>
              <a:t>anak-anak</a:t>
            </a:r>
            <a:r>
              <a:rPr lang="en-US" sz="2000" i="1" dirty="0"/>
              <a:t> </a:t>
            </a:r>
            <a:r>
              <a:rPr lang="en-US" sz="2000" i="1" dirty="0" err="1"/>
              <a:t>desa</a:t>
            </a:r>
            <a:r>
              <a:rPr lang="en-US" sz="2000" i="1" dirty="0"/>
              <a:t> </a:t>
            </a:r>
            <a:r>
              <a:rPr lang="en-US" sz="2000" i="1" dirty="0" err="1"/>
              <a:t>kedondong</a:t>
            </a:r>
            <a:r>
              <a:rPr lang="en-US" sz="2000" i="1" dirty="0"/>
              <a:t>. </a:t>
            </a:r>
            <a:endParaRPr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Pertanyaan Penelitian (Rumusan Masalah)</a:t>
            </a:r>
            <a:endParaRPr/>
          </a:p>
        </p:txBody>
      </p:sp>
      <p:sp>
        <p:nvSpPr>
          <p:cNvPr id="2" name="Text Placeholder 1"/>
          <p:cNvSpPr>
            <a:spLocks noGrp="1"/>
          </p:cNvSpPr>
          <p:nvPr>
            <p:ph type="body" idx="1"/>
          </p:nvPr>
        </p:nvSpPr>
        <p:spPr/>
        <p:txBody>
          <a:bodyPr/>
          <a:lstStyle/>
          <a:p>
            <a:r>
              <a:rPr lang="en-US" dirty="0" err="1" smtClean="0">
                <a:latin typeface="Calibri" pitchFamily="34" charset="0"/>
                <a:cs typeface="Calibri" pitchFamily="34" charset="0"/>
              </a:rPr>
              <a:t>Bagaimana</a:t>
            </a:r>
            <a:r>
              <a:rPr lang="en-US" dirty="0" smtClean="0">
                <a:latin typeface="Calibri" pitchFamily="34" charset="0"/>
                <a:cs typeface="Calibri" pitchFamily="34" charset="0"/>
              </a:rPr>
              <a:t> </a:t>
            </a:r>
            <a:r>
              <a:rPr lang="en-US" dirty="0" err="1" smtClean="0">
                <a:latin typeface="Calibri" pitchFamily="34" charset="0"/>
                <a:cs typeface="Calibri" pitchFamily="34" charset="0"/>
              </a:rPr>
              <a:t>gambaran</a:t>
            </a:r>
            <a:r>
              <a:rPr lang="en-US" dirty="0" smtClean="0">
                <a:latin typeface="Calibri" pitchFamily="34" charset="0"/>
                <a:cs typeface="Calibri" pitchFamily="34" charset="0"/>
              </a:rPr>
              <a:t> </a:t>
            </a:r>
            <a:r>
              <a:rPr lang="en-US" dirty="0" err="1" smtClean="0">
                <a:latin typeface="Calibri" pitchFamily="34" charset="0"/>
                <a:cs typeface="Calibri" pitchFamily="34" charset="0"/>
              </a:rPr>
              <a:t>kecemasan</a:t>
            </a:r>
            <a:r>
              <a:rPr lang="en-US" dirty="0" smtClean="0">
                <a:latin typeface="Calibri" pitchFamily="34" charset="0"/>
                <a:cs typeface="Calibri" pitchFamily="34" charset="0"/>
              </a:rPr>
              <a:t> </a:t>
            </a:r>
            <a:r>
              <a:rPr lang="en-US" dirty="0" err="1" smtClean="0">
                <a:latin typeface="Calibri" pitchFamily="34" charset="0"/>
                <a:cs typeface="Calibri" pitchFamily="34" charset="0"/>
              </a:rPr>
              <a:t>masyarakat</a:t>
            </a:r>
            <a:r>
              <a:rPr lang="en-US" dirty="0" smtClean="0">
                <a:latin typeface="Calibri" pitchFamily="34" charset="0"/>
                <a:cs typeface="Calibri" pitchFamily="34" charset="0"/>
              </a:rPr>
              <a:t> </a:t>
            </a:r>
            <a:r>
              <a:rPr lang="en-US" dirty="0" err="1" smtClean="0">
                <a:latin typeface="Calibri" pitchFamily="34" charset="0"/>
                <a:cs typeface="Calibri" pitchFamily="34" charset="0"/>
              </a:rPr>
              <a:t>desa</a:t>
            </a:r>
            <a:r>
              <a:rPr lang="en-US" dirty="0" smtClean="0">
                <a:latin typeface="Calibri" pitchFamily="34" charset="0"/>
                <a:cs typeface="Calibri" pitchFamily="34" charset="0"/>
              </a:rPr>
              <a:t> </a:t>
            </a:r>
            <a:r>
              <a:rPr lang="en-US" dirty="0" err="1" smtClean="0">
                <a:latin typeface="Calibri" pitchFamily="34" charset="0"/>
                <a:cs typeface="Calibri" pitchFamily="34" charset="0"/>
              </a:rPr>
              <a:t>kedondog</a:t>
            </a:r>
            <a:r>
              <a:rPr lang="en-US" dirty="0" smtClean="0">
                <a:latin typeface="Calibri" pitchFamily="34" charset="0"/>
                <a:cs typeface="Calibri" pitchFamily="34" charset="0"/>
              </a:rPr>
              <a:t> </a:t>
            </a:r>
            <a:r>
              <a:rPr lang="en-US" dirty="0" err="1" smtClean="0">
                <a:latin typeface="Calibri" pitchFamily="34" charset="0"/>
                <a:cs typeface="Calibri" pitchFamily="34" charset="0"/>
              </a:rPr>
              <a:t>setelah</a:t>
            </a:r>
            <a:r>
              <a:rPr lang="en-US" dirty="0" smtClean="0">
                <a:latin typeface="Calibri" pitchFamily="34" charset="0"/>
                <a:cs typeface="Calibri" pitchFamily="34" charset="0"/>
              </a:rPr>
              <a:t> </a:t>
            </a:r>
            <a:r>
              <a:rPr lang="en-US" dirty="0" err="1" smtClean="0">
                <a:latin typeface="Calibri" pitchFamily="34" charset="0"/>
                <a:cs typeface="Calibri" pitchFamily="34" charset="0"/>
              </a:rPr>
              <a:t>terjadinya</a:t>
            </a:r>
            <a:r>
              <a:rPr lang="en-US" dirty="0" smtClean="0">
                <a:latin typeface="Calibri" pitchFamily="34" charset="0"/>
                <a:cs typeface="Calibri" pitchFamily="34" charset="0"/>
              </a:rPr>
              <a:t> </a:t>
            </a:r>
            <a:r>
              <a:rPr lang="en-US" dirty="0" err="1" smtClean="0">
                <a:latin typeface="Calibri" pitchFamily="34" charset="0"/>
                <a:cs typeface="Calibri" pitchFamily="34" charset="0"/>
              </a:rPr>
              <a:t>bencana</a:t>
            </a:r>
            <a:r>
              <a:rPr lang="en-US" dirty="0" smtClean="0">
                <a:latin typeface="Calibri" pitchFamily="34" charset="0"/>
                <a:cs typeface="Calibri" pitchFamily="34" charset="0"/>
              </a:rPr>
              <a:t> </a:t>
            </a:r>
            <a:r>
              <a:rPr lang="en-US" dirty="0" err="1" smtClean="0">
                <a:latin typeface="Calibri" pitchFamily="34" charset="0"/>
                <a:cs typeface="Calibri" pitchFamily="34" charset="0"/>
              </a:rPr>
              <a:t>angin</a:t>
            </a:r>
            <a:r>
              <a:rPr lang="en-US" dirty="0" smtClean="0">
                <a:latin typeface="Calibri" pitchFamily="34" charset="0"/>
                <a:cs typeface="Calibri" pitchFamily="34" charset="0"/>
              </a:rPr>
              <a:t> </a:t>
            </a:r>
            <a:r>
              <a:rPr lang="en-US" dirty="0" err="1" smtClean="0">
                <a:latin typeface="Calibri" pitchFamily="34" charset="0"/>
                <a:cs typeface="Calibri" pitchFamily="34" charset="0"/>
              </a:rPr>
              <a:t>puting</a:t>
            </a:r>
            <a:r>
              <a:rPr lang="en-US" dirty="0" smtClean="0">
                <a:latin typeface="Calibri" pitchFamily="34" charset="0"/>
                <a:cs typeface="Calibri" pitchFamily="34" charset="0"/>
              </a:rPr>
              <a:t> </a:t>
            </a:r>
            <a:r>
              <a:rPr lang="en-US" dirty="0" err="1" smtClean="0">
                <a:latin typeface="Calibri" pitchFamily="34" charset="0"/>
                <a:cs typeface="Calibri" pitchFamily="34" charset="0"/>
              </a:rPr>
              <a:t>beliung</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Metode</a:t>
            </a:r>
            <a:endParaRPr/>
          </a:p>
        </p:txBody>
      </p:sp>
      <p:sp>
        <p:nvSpPr>
          <p:cNvPr id="59" name="Google Shape;59;g104f7abbb21_0_303"/>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r>
              <a:rPr lang="en-US" sz="2000" dirty="0" err="1"/>
              <a:t>Metode</a:t>
            </a:r>
            <a:r>
              <a:rPr lang="en-US" sz="2000" dirty="0"/>
              <a:t> </a:t>
            </a:r>
            <a:r>
              <a:rPr lang="en-US" sz="2000" dirty="0" err="1"/>
              <a:t>penelitian</a:t>
            </a:r>
            <a:r>
              <a:rPr lang="en-US" sz="2000" dirty="0"/>
              <a:t> yang </a:t>
            </a:r>
            <a:r>
              <a:rPr lang="en-US" sz="2000" dirty="0" err="1"/>
              <a:t>digunakan</a:t>
            </a:r>
            <a:r>
              <a:rPr lang="en-US" sz="2000" dirty="0"/>
              <a:t> </a:t>
            </a:r>
            <a:r>
              <a:rPr lang="en-US" sz="2000" dirty="0" err="1"/>
              <a:t>adalah</a:t>
            </a:r>
            <a:r>
              <a:rPr lang="en-US" sz="2000" dirty="0"/>
              <a:t> </a:t>
            </a:r>
            <a:r>
              <a:rPr lang="en-US" sz="2000" dirty="0" err="1"/>
              <a:t>deskriptif</a:t>
            </a:r>
            <a:r>
              <a:rPr lang="en-US" sz="2000" dirty="0"/>
              <a:t> </a:t>
            </a:r>
            <a:r>
              <a:rPr lang="en-US" sz="2000" dirty="0" err="1"/>
              <a:t>kualitatif</a:t>
            </a:r>
            <a:r>
              <a:rPr lang="en-US" sz="2000" dirty="0"/>
              <a:t> </a:t>
            </a:r>
            <a:r>
              <a:rPr lang="en-US" sz="2000" dirty="0" err="1"/>
              <a:t>dengan</a:t>
            </a:r>
            <a:r>
              <a:rPr lang="en-US" sz="2000" dirty="0"/>
              <a:t> </a:t>
            </a:r>
            <a:r>
              <a:rPr lang="en-US" sz="2000" dirty="0" err="1"/>
              <a:t>teknik</a:t>
            </a:r>
            <a:r>
              <a:rPr lang="en-US" sz="2000" dirty="0"/>
              <a:t> </a:t>
            </a:r>
            <a:r>
              <a:rPr lang="en-US" sz="2000" dirty="0" err="1"/>
              <a:t>pengumpulan</a:t>
            </a:r>
            <a:r>
              <a:rPr lang="en-US" sz="2000" dirty="0"/>
              <a:t> data </a:t>
            </a:r>
            <a:r>
              <a:rPr lang="en-US" sz="2000" dirty="0" err="1"/>
              <a:t>menggunakan</a:t>
            </a:r>
            <a:r>
              <a:rPr lang="en-US" sz="2000" dirty="0"/>
              <a:t> </a:t>
            </a:r>
            <a:r>
              <a:rPr lang="en-US" sz="2000" dirty="0" err="1"/>
              <a:t>teknik</a:t>
            </a:r>
            <a:r>
              <a:rPr lang="en-US" sz="2000" dirty="0"/>
              <a:t> </a:t>
            </a:r>
            <a:r>
              <a:rPr lang="en-US" sz="2000" dirty="0" err="1"/>
              <a:t>observasi</a:t>
            </a:r>
            <a:r>
              <a:rPr lang="en-US" sz="2000" dirty="0"/>
              <a:t> </a:t>
            </a:r>
            <a:r>
              <a:rPr lang="en-US" sz="2000" dirty="0" err="1"/>
              <a:t>dan</a:t>
            </a:r>
            <a:r>
              <a:rPr lang="en-US" sz="2000" dirty="0"/>
              <a:t> </a:t>
            </a:r>
            <a:r>
              <a:rPr lang="en-US" sz="2000" dirty="0" err="1"/>
              <a:t>wawancara</a:t>
            </a:r>
            <a:r>
              <a:rPr lang="en-US" sz="2000" dirty="0"/>
              <a:t>. </a:t>
            </a:r>
            <a:r>
              <a:rPr lang="en-US" sz="2000" dirty="0" err="1"/>
              <a:t>Penelitian</a:t>
            </a:r>
            <a:r>
              <a:rPr lang="en-US" sz="2000" dirty="0"/>
              <a:t> </a:t>
            </a:r>
            <a:r>
              <a:rPr lang="en-US" sz="2000" dirty="0" err="1"/>
              <a:t>ini</a:t>
            </a:r>
            <a:r>
              <a:rPr lang="en-US" sz="2000" dirty="0"/>
              <a:t> </a:t>
            </a:r>
            <a:r>
              <a:rPr lang="en-US" sz="2000" dirty="0" err="1"/>
              <a:t>berfokus</a:t>
            </a:r>
            <a:r>
              <a:rPr lang="en-US" sz="2000" dirty="0"/>
              <a:t> </a:t>
            </a:r>
            <a:r>
              <a:rPr lang="en-US" sz="2000" dirty="0" err="1"/>
              <a:t>pada</a:t>
            </a:r>
            <a:r>
              <a:rPr lang="en-US" sz="2000" dirty="0"/>
              <a:t> </a:t>
            </a:r>
            <a:r>
              <a:rPr lang="en-US" sz="2000" dirty="0" err="1"/>
              <a:t>kecemasan</a:t>
            </a:r>
            <a:r>
              <a:rPr lang="en-US" sz="2000" dirty="0"/>
              <a:t> </a:t>
            </a:r>
            <a:r>
              <a:rPr lang="en-US" sz="2000" dirty="0" err="1"/>
              <a:t>korban</a:t>
            </a:r>
            <a:r>
              <a:rPr lang="en-US" sz="2000" dirty="0"/>
              <a:t> </a:t>
            </a:r>
            <a:r>
              <a:rPr lang="en-US" sz="2000" dirty="0" err="1"/>
              <a:t>bencana</a:t>
            </a:r>
            <a:r>
              <a:rPr lang="en-US" sz="2000" dirty="0"/>
              <a:t> </a:t>
            </a:r>
            <a:r>
              <a:rPr lang="en-US" sz="2000" dirty="0" err="1"/>
              <a:t>angin</a:t>
            </a:r>
            <a:r>
              <a:rPr lang="en-US" sz="2000" dirty="0"/>
              <a:t> </a:t>
            </a:r>
            <a:r>
              <a:rPr lang="en-US" sz="2000" dirty="0" err="1"/>
              <a:t>puting</a:t>
            </a:r>
            <a:r>
              <a:rPr lang="en-US" sz="2000" dirty="0"/>
              <a:t> </a:t>
            </a:r>
            <a:r>
              <a:rPr lang="en-US" sz="2000" dirty="0" err="1"/>
              <a:t>beliung</a:t>
            </a:r>
            <a:r>
              <a:rPr lang="en-US" sz="2000" dirty="0"/>
              <a:t> di </a:t>
            </a:r>
            <a:r>
              <a:rPr lang="en-US" sz="2000" dirty="0" err="1"/>
              <a:t>Desa</a:t>
            </a:r>
            <a:r>
              <a:rPr lang="en-US" sz="2000" dirty="0"/>
              <a:t> </a:t>
            </a:r>
            <a:r>
              <a:rPr lang="en-US" sz="2000" dirty="0" err="1"/>
              <a:t>Kedondong</a:t>
            </a:r>
            <a:r>
              <a:rPr lang="en-US" sz="2000" dirty="0"/>
              <a:t> </a:t>
            </a:r>
            <a:r>
              <a:rPr lang="en-US" sz="2000" dirty="0" err="1"/>
              <a:t>dan</a:t>
            </a:r>
            <a:r>
              <a:rPr lang="en-US" sz="2000" dirty="0"/>
              <a:t> </a:t>
            </a:r>
            <a:r>
              <a:rPr lang="en-US" sz="2000" dirty="0" err="1"/>
              <a:t>diutamakan</a:t>
            </a:r>
            <a:r>
              <a:rPr lang="en-US" sz="2000" dirty="0"/>
              <a:t> </a:t>
            </a:r>
            <a:r>
              <a:rPr lang="en-US" sz="2000" dirty="0" err="1"/>
              <a:t>pada</a:t>
            </a:r>
            <a:r>
              <a:rPr lang="en-US" sz="2000" dirty="0"/>
              <a:t> </a:t>
            </a:r>
            <a:r>
              <a:rPr lang="en-US" sz="2000" dirty="0" err="1"/>
              <a:t>anak-anak</a:t>
            </a:r>
            <a:r>
              <a:rPr lang="en-US" sz="2000" dirty="0"/>
              <a:t>, </a:t>
            </a:r>
            <a:r>
              <a:rPr lang="en-US" sz="2000" dirty="0" err="1"/>
              <a:t>peserta</a:t>
            </a:r>
            <a:r>
              <a:rPr lang="en-US" sz="2000" dirty="0"/>
              <a:t> yang </a:t>
            </a:r>
            <a:r>
              <a:rPr lang="en-US" sz="2000" dirty="0" err="1"/>
              <a:t>berpatisipan</a:t>
            </a:r>
            <a:r>
              <a:rPr lang="en-US" sz="2000" dirty="0"/>
              <a:t> </a:t>
            </a:r>
            <a:r>
              <a:rPr lang="en-US" sz="2000" dirty="0" err="1"/>
              <a:t>adalah</a:t>
            </a:r>
            <a:r>
              <a:rPr lang="en-US" sz="2000" dirty="0"/>
              <a:t> </a:t>
            </a:r>
            <a:r>
              <a:rPr lang="en-US" sz="2000" dirty="0" err="1"/>
              <a:t>anak-anak</a:t>
            </a:r>
            <a:r>
              <a:rPr lang="en-US" sz="2000" dirty="0"/>
              <a:t> </a:t>
            </a:r>
            <a:r>
              <a:rPr lang="en-US" sz="2000" dirty="0" err="1"/>
              <a:t>didesa</a:t>
            </a:r>
            <a:r>
              <a:rPr lang="en-US" sz="2000" dirty="0"/>
              <a:t> </a:t>
            </a:r>
            <a:r>
              <a:rPr lang="en-US" sz="2000" dirty="0" err="1"/>
              <a:t>kedondong</a:t>
            </a:r>
            <a:r>
              <a:rPr lang="en-US" sz="2000" dirty="0"/>
              <a:t> </a:t>
            </a:r>
            <a:r>
              <a:rPr lang="en-US" sz="2000" dirty="0" err="1"/>
              <a:t>dengan</a:t>
            </a:r>
            <a:r>
              <a:rPr lang="en-US" sz="2000" dirty="0"/>
              <a:t> </a:t>
            </a:r>
            <a:r>
              <a:rPr lang="en-US" sz="2000" dirty="0" err="1"/>
              <a:t>jumlah</a:t>
            </a:r>
            <a:r>
              <a:rPr lang="en-US" sz="2000" dirty="0"/>
              <a:t> </a:t>
            </a:r>
            <a:r>
              <a:rPr lang="en-US" sz="2000" dirty="0" err="1"/>
              <a:t>subyek</a:t>
            </a:r>
            <a:r>
              <a:rPr lang="en-US" sz="2000" dirty="0"/>
              <a:t> 5 orang. </a:t>
            </a:r>
            <a:endParaRPr lang="en-US" sz="2000" dirty="0" smtClean="0"/>
          </a:p>
          <a:p>
            <a:r>
              <a:rPr lang="en-US" sz="2000" dirty="0" err="1"/>
              <a:t>Pada</a:t>
            </a:r>
            <a:r>
              <a:rPr lang="en-US" sz="2000" dirty="0"/>
              <a:t> </a:t>
            </a:r>
            <a:r>
              <a:rPr lang="en-US" sz="2000" dirty="0" err="1"/>
              <a:t>penelitian</a:t>
            </a:r>
            <a:r>
              <a:rPr lang="en-US" sz="2000" dirty="0"/>
              <a:t> </a:t>
            </a:r>
            <a:r>
              <a:rPr lang="en-US" sz="2000" dirty="0" err="1"/>
              <a:t>ini</a:t>
            </a:r>
            <a:r>
              <a:rPr lang="en-US" sz="2000" dirty="0"/>
              <a:t> </a:t>
            </a:r>
            <a:r>
              <a:rPr lang="en-US" sz="2000" dirty="0" err="1"/>
              <a:t>telah</a:t>
            </a:r>
            <a:r>
              <a:rPr lang="en-US" sz="2000" dirty="0"/>
              <a:t> </a:t>
            </a:r>
            <a:r>
              <a:rPr lang="en-US" sz="2000" dirty="0" err="1"/>
              <a:t>dilakukan</a:t>
            </a:r>
            <a:r>
              <a:rPr lang="en-US" sz="2000" dirty="0"/>
              <a:t> </a:t>
            </a:r>
            <a:r>
              <a:rPr lang="en-US" sz="2000" dirty="0" err="1"/>
              <a:t>wawancara</a:t>
            </a:r>
            <a:r>
              <a:rPr lang="en-US" sz="2000" dirty="0"/>
              <a:t> </a:t>
            </a:r>
            <a:r>
              <a:rPr lang="en-US" sz="2000" dirty="0" err="1"/>
              <a:t>secara</a:t>
            </a:r>
            <a:r>
              <a:rPr lang="en-US" sz="2000" dirty="0"/>
              <a:t> </a:t>
            </a:r>
            <a:r>
              <a:rPr lang="en-US" sz="2000" dirty="0" err="1"/>
              <a:t>mendalam</a:t>
            </a:r>
            <a:r>
              <a:rPr lang="en-US" sz="2000" dirty="0"/>
              <a:t> </a:t>
            </a:r>
            <a:r>
              <a:rPr lang="en-US" sz="2000" dirty="0" err="1"/>
              <a:t>kepada</a:t>
            </a:r>
            <a:r>
              <a:rPr lang="en-US" sz="2000" dirty="0"/>
              <a:t> </a:t>
            </a:r>
            <a:r>
              <a:rPr lang="en-US" sz="2000" dirty="0" err="1"/>
              <a:t>salah</a:t>
            </a:r>
            <a:r>
              <a:rPr lang="en-US" sz="2000" dirty="0"/>
              <a:t> </a:t>
            </a:r>
            <a:r>
              <a:rPr lang="en-US" sz="2000" dirty="0" err="1"/>
              <a:t>satu</a:t>
            </a:r>
            <a:r>
              <a:rPr lang="en-US" sz="2000" dirty="0"/>
              <a:t> </a:t>
            </a:r>
            <a:r>
              <a:rPr lang="en-US" sz="2000" dirty="0" err="1"/>
              <a:t>perangkat</a:t>
            </a:r>
            <a:r>
              <a:rPr lang="en-US" sz="2000" dirty="0"/>
              <a:t> </a:t>
            </a:r>
            <a:r>
              <a:rPr lang="en-US" sz="2000" dirty="0" err="1"/>
              <a:t>desa</a:t>
            </a:r>
            <a:r>
              <a:rPr lang="en-US" sz="2000" dirty="0"/>
              <a:t> </a:t>
            </a:r>
            <a:r>
              <a:rPr lang="en-US" sz="2000" dirty="0" err="1"/>
              <a:t>yaitu</a:t>
            </a:r>
            <a:r>
              <a:rPr lang="en-US" sz="2000" dirty="0"/>
              <a:t> </a:t>
            </a:r>
            <a:r>
              <a:rPr lang="en-US" sz="2000" dirty="0" err="1"/>
              <a:t>sekertaris</a:t>
            </a:r>
            <a:r>
              <a:rPr lang="en-US" sz="2000" dirty="0"/>
              <a:t> </a:t>
            </a:r>
            <a:r>
              <a:rPr lang="en-US" sz="2000" dirty="0" err="1"/>
              <a:t>desa</a:t>
            </a:r>
            <a:r>
              <a:rPr lang="en-US" sz="2000" dirty="0"/>
              <a:t> </a:t>
            </a:r>
            <a:r>
              <a:rPr lang="en-US" sz="2000" dirty="0" err="1"/>
              <a:t>dari</a:t>
            </a:r>
            <a:r>
              <a:rPr lang="en-US" sz="2000" dirty="0"/>
              <a:t> </a:t>
            </a:r>
            <a:r>
              <a:rPr lang="en-US" sz="2000" dirty="0" err="1"/>
              <a:t>desa</a:t>
            </a:r>
            <a:r>
              <a:rPr lang="en-US" sz="2000" dirty="0"/>
              <a:t> </a:t>
            </a:r>
            <a:r>
              <a:rPr lang="en-US" sz="2000" dirty="0" err="1"/>
              <a:t>kedondong</a:t>
            </a:r>
            <a:r>
              <a:rPr lang="en-US" sz="2000" dirty="0"/>
              <a:t> </a:t>
            </a:r>
            <a:r>
              <a:rPr lang="en-US" sz="2000" dirty="0" err="1"/>
              <a:t>tulangan</a:t>
            </a:r>
            <a:r>
              <a:rPr lang="en-US" sz="2000" dirty="0"/>
              <a:t> </a:t>
            </a:r>
            <a:r>
              <a:rPr lang="en-US" sz="2000" dirty="0" err="1"/>
              <a:t>sidoarjo</a:t>
            </a:r>
            <a:r>
              <a:rPr lang="en-US" sz="2000" dirty="0"/>
              <a:t>, </a:t>
            </a:r>
            <a:r>
              <a:rPr lang="en-US" sz="2000" dirty="0" err="1"/>
              <a:t>juga</a:t>
            </a:r>
            <a:r>
              <a:rPr lang="en-US" sz="2000" dirty="0"/>
              <a:t> </a:t>
            </a:r>
            <a:r>
              <a:rPr lang="en-US" sz="2000" dirty="0" err="1"/>
              <a:t>wawancara</a:t>
            </a:r>
            <a:r>
              <a:rPr lang="en-US" sz="2000" dirty="0"/>
              <a:t> </a:t>
            </a:r>
            <a:r>
              <a:rPr lang="en-US" sz="2000" dirty="0" err="1"/>
              <a:t>kepada</a:t>
            </a:r>
            <a:r>
              <a:rPr lang="en-US" sz="2000" dirty="0"/>
              <a:t> </a:t>
            </a:r>
            <a:r>
              <a:rPr lang="en-US" sz="2000" dirty="0" err="1"/>
              <a:t>masyarakat</a:t>
            </a:r>
            <a:r>
              <a:rPr lang="en-US" sz="2000" dirty="0"/>
              <a:t> yang </a:t>
            </a:r>
            <a:r>
              <a:rPr lang="en-US" sz="2000" dirty="0" err="1"/>
              <a:t>bertempat</a:t>
            </a:r>
            <a:r>
              <a:rPr lang="en-US" sz="2000" dirty="0"/>
              <a:t> </a:t>
            </a:r>
            <a:r>
              <a:rPr lang="en-US" sz="2000" dirty="0" err="1"/>
              <a:t>tinggal</a:t>
            </a:r>
            <a:r>
              <a:rPr lang="en-US" sz="2000" dirty="0"/>
              <a:t> </a:t>
            </a:r>
            <a:r>
              <a:rPr lang="en-US" sz="2000" dirty="0" err="1"/>
              <a:t>didesa</a:t>
            </a:r>
            <a:r>
              <a:rPr lang="en-US" sz="2000" dirty="0"/>
              <a:t> </a:t>
            </a:r>
            <a:r>
              <a:rPr lang="en-US" sz="2000" dirty="0" err="1"/>
              <a:t>kedondong</a:t>
            </a:r>
            <a:r>
              <a:rPr lang="en-US" sz="2000" dirty="0"/>
              <a:t> </a:t>
            </a:r>
            <a:r>
              <a:rPr lang="en-US" sz="2000" dirty="0" err="1"/>
              <a:t>sekaligus</a:t>
            </a:r>
            <a:r>
              <a:rPr lang="en-US" sz="2000" dirty="0"/>
              <a:t> yang </a:t>
            </a:r>
            <a:r>
              <a:rPr lang="en-US" sz="2000" dirty="0" err="1"/>
              <a:t>menjadi</a:t>
            </a:r>
            <a:r>
              <a:rPr lang="en-US" sz="2000" dirty="0"/>
              <a:t> </a:t>
            </a:r>
            <a:r>
              <a:rPr lang="en-US" sz="2000" dirty="0" err="1"/>
              <a:t>korban</a:t>
            </a:r>
            <a:r>
              <a:rPr lang="en-US" sz="2000" dirty="0"/>
              <a:t> </a:t>
            </a:r>
            <a:r>
              <a:rPr lang="en-US" sz="2000" dirty="0" err="1"/>
              <a:t>akibat</a:t>
            </a:r>
            <a:r>
              <a:rPr lang="en-US" sz="2000" dirty="0"/>
              <a:t> </a:t>
            </a:r>
            <a:r>
              <a:rPr lang="en-US" sz="2000" dirty="0" err="1"/>
              <a:t>bencana</a:t>
            </a:r>
            <a:r>
              <a:rPr lang="en-US" sz="2000" dirty="0"/>
              <a:t> </a:t>
            </a:r>
            <a:r>
              <a:rPr lang="en-US" sz="2000" dirty="0" err="1"/>
              <a:t>puting</a:t>
            </a:r>
            <a:r>
              <a:rPr lang="en-US" sz="2000" dirty="0"/>
              <a:t> </a:t>
            </a:r>
            <a:r>
              <a:rPr lang="en-US" sz="2000" dirty="0" err="1"/>
              <a:t>beliung</a:t>
            </a:r>
            <a:r>
              <a:rPr lang="en-US" sz="2000" dirty="0"/>
              <a:t>. </a:t>
            </a:r>
            <a:endParaRPr lang="en-US" sz="2000" dirty="0" smtClean="0"/>
          </a:p>
          <a:p>
            <a:r>
              <a:rPr lang="en-US" sz="2000" dirty="0" err="1" smtClean="0"/>
              <a:t>Diberikan</a:t>
            </a:r>
            <a:r>
              <a:rPr lang="en-US" sz="2000" dirty="0" smtClean="0"/>
              <a:t> </a:t>
            </a:r>
            <a:r>
              <a:rPr lang="en-US" sz="2000" dirty="0" err="1" smtClean="0"/>
              <a:t>terapi</a:t>
            </a:r>
            <a:r>
              <a:rPr lang="en-US" sz="2000" dirty="0" smtClean="0"/>
              <a:t> </a:t>
            </a:r>
            <a:r>
              <a:rPr lang="en-US" sz="2000" i="1" dirty="0"/>
              <a:t>PFA (Psychological First </a:t>
            </a:r>
            <a:r>
              <a:rPr lang="en-US" sz="2000" i="1" dirty="0" smtClean="0"/>
              <a:t>Aid </a:t>
            </a:r>
            <a:r>
              <a:rPr lang="en-US" sz="2000" i="1" dirty="0" err="1" smtClean="0"/>
              <a:t>untuk</a:t>
            </a:r>
            <a:r>
              <a:rPr lang="en-US" sz="2000" i="1" dirty="0" smtClean="0"/>
              <a:t> </a:t>
            </a:r>
            <a:r>
              <a:rPr lang="en-US" sz="2000" i="1" dirty="0" err="1" smtClean="0"/>
              <a:t>mengurangi</a:t>
            </a:r>
            <a:r>
              <a:rPr lang="en-US" sz="2000" i="1" dirty="0" smtClean="0"/>
              <a:t> </a:t>
            </a:r>
            <a:r>
              <a:rPr lang="en-US" sz="2000" i="1" dirty="0" err="1" smtClean="0"/>
              <a:t>kecemasan</a:t>
            </a:r>
            <a:r>
              <a:rPr lang="en-US" sz="2000" i="1" dirty="0" smtClean="0"/>
              <a:t> yang </a:t>
            </a:r>
            <a:r>
              <a:rPr lang="en-US" sz="2000" i="1" dirty="0" err="1" smtClean="0"/>
              <a:t>dialami</a:t>
            </a:r>
            <a:r>
              <a:rPr lang="en-US" sz="2000" i="1" dirty="0" smtClean="0"/>
              <a:t> </a:t>
            </a:r>
            <a:r>
              <a:rPr lang="en-US" sz="2000" i="1" dirty="0" err="1" smtClean="0"/>
              <a:t>oleh</a:t>
            </a:r>
            <a:r>
              <a:rPr lang="en-US" sz="2000" i="1" dirty="0" smtClean="0"/>
              <a:t> </a:t>
            </a:r>
            <a:r>
              <a:rPr lang="en-US" sz="2000" i="1" dirty="0" err="1" smtClean="0"/>
              <a:t>warga</a:t>
            </a:r>
            <a:r>
              <a:rPr lang="en-US" sz="2000" i="1" dirty="0" smtClean="0"/>
              <a:t> </a:t>
            </a:r>
            <a:r>
              <a:rPr lang="en-US" sz="2000" i="1" dirty="0" err="1" smtClean="0"/>
              <a:t>desa</a:t>
            </a:r>
            <a:r>
              <a:rPr lang="en-US" sz="2000" i="1" dirty="0" smtClean="0"/>
              <a:t> </a:t>
            </a:r>
            <a:r>
              <a:rPr lang="en-US" sz="2000" i="1" dirty="0" err="1" smtClean="0"/>
              <a:t>kedondong</a:t>
            </a:r>
            <a:r>
              <a:rPr lang="en-US" sz="2000" i="1" dirty="0" smtClean="0"/>
              <a:t> </a:t>
            </a:r>
            <a:r>
              <a:rPr lang="en-US" sz="2000" i="1" dirty="0" err="1" smtClean="0"/>
              <a:t>akibat</a:t>
            </a:r>
            <a:r>
              <a:rPr lang="en-US" sz="2000" i="1" dirty="0" smtClean="0"/>
              <a:t> </a:t>
            </a:r>
            <a:r>
              <a:rPr lang="en-US" sz="2000" i="1" dirty="0" err="1" smtClean="0"/>
              <a:t>bencana</a:t>
            </a:r>
            <a:r>
              <a:rPr lang="en-US" sz="2000" i="1" dirty="0" smtClean="0"/>
              <a:t> </a:t>
            </a:r>
            <a:r>
              <a:rPr lang="en-US" sz="2000" i="1" dirty="0" err="1" smtClean="0"/>
              <a:t>angin</a:t>
            </a:r>
            <a:r>
              <a:rPr lang="en-US" sz="2000" i="1" dirty="0" smtClean="0"/>
              <a:t> </a:t>
            </a:r>
            <a:r>
              <a:rPr lang="en-US" sz="2000" i="1" dirty="0" err="1" smtClean="0"/>
              <a:t>puting</a:t>
            </a:r>
            <a:r>
              <a:rPr lang="en-US" sz="2000" i="1" dirty="0" smtClean="0"/>
              <a:t> </a:t>
            </a:r>
            <a:r>
              <a:rPr lang="en-US" sz="2000" i="1" dirty="0" err="1" smtClean="0"/>
              <a:t>beliung</a:t>
            </a:r>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104f7abbb21_0_3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Hasil</a:t>
            </a:r>
            <a:endParaRPr/>
          </a:p>
        </p:txBody>
      </p:sp>
      <p:sp>
        <p:nvSpPr>
          <p:cNvPr id="65" name="Google Shape;65;g104f7abbb21_0_39"/>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indent="-228600">
              <a:buNone/>
            </a:pPr>
            <a:r>
              <a:rPr lang="en-US" sz="2000" dirty="0" err="1"/>
              <a:t>D</a:t>
            </a:r>
            <a:r>
              <a:rPr lang="en-US" sz="2000" dirty="0" err="1" smtClean="0"/>
              <a:t>iterapkan</a:t>
            </a:r>
            <a:r>
              <a:rPr lang="en-US" sz="2000" dirty="0" smtClean="0"/>
              <a:t> </a:t>
            </a:r>
            <a:r>
              <a:rPr lang="en-US" sz="2000" i="1" dirty="0"/>
              <a:t>Psychological First Aid (PFA)</a:t>
            </a:r>
            <a:r>
              <a:rPr lang="en-US" sz="2000" dirty="0"/>
              <a:t> </a:t>
            </a:r>
            <a:r>
              <a:rPr lang="en-US" sz="2000" dirty="0" err="1"/>
              <a:t>pada</a:t>
            </a:r>
            <a:r>
              <a:rPr lang="en-US" sz="2000" dirty="0"/>
              <a:t> </a:t>
            </a:r>
            <a:r>
              <a:rPr lang="en-US" sz="2000" dirty="0" err="1"/>
              <a:t>korban</a:t>
            </a:r>
            <a:r>
              <a:rPr lang="en-US" sz="2000" dirty="0"/>
              <a:t> </a:t>
            </a:r>
            <a:r>
              <a:rPr lang="en-US" sz="2000" dirty="0" err="1"/>
              <a:t>mampu</a:t>
            </a:r>
            <a:r>
              <a:rPr lang="en-US" sz="2000" dirty="0"/>
              <a:t> </a:t>
            </a:r>
            <a:r>
              <a:rPr lang="en-US" sz="2000" dirty="0" err="1"/>
              <a:t>meminimalisir</a:t>
            </a:r>
            <a:r>
              <a:rPr lang="en-US" sz="2000" dirty="0"/>
              <a:t> rasa </a:t>
            </a:r>
            <a:r>
              <a:rPr lang="en-US" sz="2000" dirty="0" err="1"/>
              <a:t>cemas</a:t>
            </a:r>
            <a:r>
              <a:rPr lang="en-US" sz="2000" dirty="0"/>
              <a:t> yang </a:t>
            </a:r>
            <a:r>
              <a:rPr lang="en-US" sz="2000" dirty="0" err="1"/>
              <a:t>muncul</a:t>
            </a:r>
            <a:r>
              <a:rPr lang="en-US" sz="2000" dirty="0"/>
              <a:t> </a:t>
            </a:r>
            <a:r>
              <a:rPr lang="en-US" sz="2000" dirty="0" err="1"/>
              <a:t>akibat</a:t>
            </a:r>
            <a:r>
              <a:rPr lang="en-US" sz="2000" dirty="0"/>
              <a:t> </a:t>
            </a:r>
            <a:r>
              <a:rPr lang="en-US" sz="2000" dirty="0" err="1"/>
              <a:t>bencana</a:t>
            </a:r>
            <a:r>
              <a:rPr lang="en-US" sz="2000" dirty="0"/>
              <a:t> </a:t>
            </a:r>
            <a:r>
              <a:rPr lang="en-US" sz="2000" dirty="0" err="1"/>
              <a:t>angin</a:t>
            </a:r>
            <a:r>
              <a:rPr lang="en-US" sz="2000" dirty="0"/>
              <a:t> </a:t>
            </a:r>
            <a:r>
              <a:rPr lang="en-US" sz="2000" dirty="0" err="1"/>
              <a:t>puting</a:t>
            </a:r>
            <a:r>
              <a:rPr lang="en-US" sz="2000" dirty="0"/>
              <a:t> </a:t>
            </a:r>
            <a:r>
              <a:rPr lang="en-US" sz="2000" dirty="0" err="1"/>
              <a:t>beliung</a:t>
            </a:r>
            <a:r>
              <a:rPr lang="en-US" sz="2000" dirty="0"/>
              <a:t> </a:t>
            </a:r>
            <a:r>
              <a:rPr lang="en-US" sz="2000" dirty="0" err="1"/>
              <a:t>tersebut</a:t>
            </a:r>
            <a:r>
              <a:rPr lang="en-US" sz="2000" dirty="0"/>
              <a:t>, </a:t>
            </a:r>
            <a:r>
              <a:rPr lang="en-US" sz="2000" dirty="0" err="1"/>
              <a:t>selain</a:t>
            </a:r>
            <a:r>
              <a:rPr lang="en-US" sz="2000" dirty="0"/>
              <a:t> </a:t>
            </a:r>
            <a:r>
              <a:rPr lang="en-US" sz="2000" dirty="0" err="1"/>
              <a:t>itu</a:t>
            </a:r>
            <a:r>
              <a:rPr lang="en-US" sz="2000" dirty="0"/>
              <a:t> </a:t>
            </a:r>
            <a:r>
              <a:rPr lang="en-US" sz="2000" dirty="0" err="1"/>
              <a:t>penerapan</a:t>
            </a:r>
            <a:r>
              <a:rPr lang="en-US" sz="2000" dirty="0"/>
              <a:t> PFA </a:t>
            </a:r>
            <a:r>
              <a:rPr lang="en-US" sz="2000" dirty="0" err="1"/>
              <a:t>juga</a:t>
            </a:r>
            <a:r>
              <a:rPr lang="en-US" sz="2000" dirty="0"/>
              <a:t> </a:t>
            </a:r>
            <a:r>
              <a:rPr lang="en-US" sz="2000" dirty="0" err="1"/>
              <a:t>tidak</a:t>
            </a:r>
            <a:r>
              <a:rPr lang="en-US" sz="2000" dirty="0"/>
              <a:t> </a:t>
            </a:r>
            <a:r>
              <a:rPr lang="en-US" sz="2000" dirty="0" err="1"/>
              <a:t>hanya</a:t>
            </a:r>
            <a:r>
              <a:rPr lang="en-US" sz="2000" dirty="0"/>
              <a:t> </a:t>
            </a:r>
            <a:r>
              <a:rPr lang="en-US" sz="2000" dirty="0" err="1"/>
              <a:t>dilakukan</a:t>
            </a:r>
            <a:r>
              <a:rPr lang="en-US" sz="2000" dirty="0"/>
              <a:t> </a:t>
            </a:r>
            <a:r>
              <a:rPr lang="en-US" sz="2000" dirty="0" err="1"/>
              <a:t>oleh</a:t>
            </a:r>
            <a:r>
              <a:rPr lang="en-US" sz="2000" dirty="0"/>
              <a:t> </a:t>
            </a:r>
            <a:r>
              <a:rPr lang="en-US" sz="2000" dirty="0" err="1"/>
              <a:t>seorang</a:t>
            </a:r>
            <a:r>
              <a:rPr lang="en-US" sz="2000" dirty="0"/>
              <a:t> </a:t>
            </a:r>
            <a:r>
              <a:rPr lang="en-US" sz="2000" dirty="0" err="1"/>
              <a:t>ahli</a:t>
            </a:r>
            <a:r>
              <a:rPr lang="en-US" sz="2000" dirty="0"/>
              <a:t> </a:t>
            </a:r>
            <a:r>
              <a:rPr lang="en-US" sz="2000" dirty="0" err="1"/>
              <a:t>profesional</a:t>
            </a:r>
            <a:r>
              <a:rPr lang="en-US" sz="2000" dirty="0"/>
              <a:t> </a:t>
            </a:r>
            <a:r>
              <a:rPr lang="en-US" sz="2000" dirty="0" err="1"/>
              <a:t>saja</a:t>
            </a:r>
            <a:r>
              <a:rPr lang="en-US" sz="2000" dirty="0"/>
              <a:t> </a:t>
            </a:r>
            <a:r>
              <a:rPr lang="en-US" sz="2000" dirty="0" err="1"/>
              <a:t>namun</a:t>
            </a:r>
            <a:r>
              <a:rPr lang="en-US" sz="2000" dirty="0"/>
              <a:t> </a:t>
            </a:r>
            <a:r>
              <a:rPr lang="en-US" sz="2000" dirty="0" err="1"/>
              <a:t>bisa</a:t>
            </a:r>
            <a:r>
              <a:rPr lang="en-US" sz="2000" dirty="0"/>
              <a:t> </a:t>
            </a:r>
            <a:r>
              <a:rPr lang="en-US" sz="2000" dirty="0" err="1"/>
              <a:t>dilakukan</a:t>
            </a:r>
            <a:r>
              <a:rPr lang="en-US" sz="2000" dirty="0"/>
              <a:t> </a:t>
            </a:r>
            <a:r>
              <a:rPr lang="en-US" sz="2000" dirty="0" err="1"/>
              <a:t>oleh</a:t>
            </a:r>
            <a:r>
              <a:rPr lang="en-US" sz="2000" dirty="0"/>
              <a:t> </a:t>
            </a:r>
            <a:r>
              <a:rPr lang="en-US" sz="2000" dirty="0" err="1"/>
              <a:t>semua</a:t>
            </a:r>
            <a:r>
              <a:rPr lang="en-US" sz="2000" dirty="0"/>
              <a:t> orang yang </a:t>
            </a:r>
            <a:r>
              <a:rPr lang="en-US" sz="2000" dirty="0" err="1"/>
              <a:t>memiliki</a:t>
            </a:r>
            <a:r>
              <a:rPr lang="en-US" sz="2000" dirty="0"/>
              <a:t> </a:t>
            </a:r>
            <a:r>
              <a:rPr lang="en-US" sz="2000" dirty="0" err="1"/>
              <a:t>pemahaman</a:t>
            </a:r>
            <a:r>
              <a:rPr lang="en-US" sz="2000" dirty="0"/>
              <a:t> </a:t>
            </a:r>
            <a:r>
              <a:rPr lang="en-US" sz="2000" dirty="0" err="1"/>
              <a:t>tentang</a:t>
            </a:r>
            <a:r>
              <a:rPr lang="en-US" sz="2000" dirty="0"/>
              <a:t> </a:t>
            </a:r>
            <a:r>
              <a:rPr lang="en-US" sz="2000" dirty="0" smtClean="0"/>
              <a:t>PFA.</a:t>
            </a:r>
          </a:p>
          <a:p>
            <a:pPr indent="-228600">
              <a:buNone/>
            </a:pPr>
            <a:r>
              <a:rPr lang="en-US" sz="2000" dirty="0" err="1" smtClean="0"/>
              <a:t>Dengan</a:t>
            </a:r>
            <a:r>
              <a:rPr lang="en-US" sz="2000" dirty="0" smtClean="0"/>
              <a:t> </a:t>
            </a:r>
            <a:r>
              <a:rPr lang="en-US" sz="2000" dirty="0" err="1"/>
              <a:t>penerapan</a:t>
            </a:r>
            <a:r>
              <a:rPr lang="en-US" sz="2000" dirty="0"/>
              <a:t> PFA </a:t>
            </a:r>
            <a:r>
              <a:rPr lang="en-US" sz="2000" dirty="0" err="1" smtClean="0"/>
              <a:t>dapat</a:t>
            </a:r>
            <a:r>
              <a:rPr lang="en-US" sz="2000" dirty="0" smtClean="0"/>
              <a:t> </a:t>
            </a:r>
            <a:r>
              <a:rPr lang="en-US" sz="2000" dirty="0" err="1"/>
              <a:t>digunakan</a:t>
            </a:r>
            <a:r>
              <a:rPr lang="en-US" sz="2000" dirty="0"/>
              <a:t> </a:t>
            </a:r>
            <a:r>
              <a:rPr lang="en-US" sz="2000" dirty="0" err="1" smtClean="0"/>
              <a:t>korban</a:t>
            </a:r>
            <a:r>
              <a:rPr lang="en-US" sz="2000" dirty="0" smtClean="0"/>
              <a:t> </a:t>
            </a:r>
            <a:r>
              <a:rPr lang="en-US" sz="2000" dirty="0" err="1" smtClean="0"/>
              <a:t>untuk</a:t>
            </a:r>
            <a:r>
              <a:rPr lang="en-US" sz="2000" dirty="0" smtClean="0"/>
              <a:t> </a:t>
            </a:r>
            <a:r>
              <a:rPr lang="en-US" sz="2000" dirty="0" err="1"/>
              <a:t>memberikan</a:t>
            </a:r>
            <a:r>
              <a:rPr lang="en-US" sz="2000" dirty="0"/>
              <a:t> </a:t>
            </a:r>
            <a:r>
              <a:rPr lang="en-US" sz="2000" dirty="0" err="1"/>
              <a:t>pertolongan</a:t>
            </a:r>
            <a:r>
              <a:rPr lang="en-US" sz="2000" dirty="0"/>
              <a:t> </a:t>
            </a:r>
            <a:r>
              <a:rPr lang="en-US" sz="2000" dirty="0" err="1"/>
              <a:t>kepada</a:t>
            </a:r>
            <a:r>
              <a:rPr lang="en-US" sz="2000" dirty="0"/>
              <a:t> orang </a:t>
            </a:r>
            <a:r>
              <a:rPr lang="en-US" sz="2000" dirty="0" err="1"/>
              <a:t>terdekat</a:t>
            </a:r>
            <a:r>
              <a:rPr lang="en-US" sz="2000" dirty="0"/>
              <a:t> </a:t>
            </a:r>
            <a:r>
              <a:rPr lang="en-US" sz="2000" dirty="0" err="1"/>
              <a:t>keluarga,teman,ataupun</a:t>
            </a:r>
            <a:r>
              <a:rPr lang="en-US" sz="2000" dirty="0"/>
              <a:t> </a:t>
            </a:r>
            <a:r>
              <a:rPr lang="en-US" sz="2000" dirty="0" err="1"/>
              <a:t>masyarakat</a:t>
            </a:r>
            <a:r>
              <a:rPr lang="en-US" sz="2000" dirty="0"/>
              <a:t>. PFA </a:t>
            </a:r>
            <a:r>
              <a:rPr lang="en-US" sz="2000" dirty="0" err="1"/>
              <a:t>juga</a:t>
            </a:r>
            <a:r>
              <a:rPr lang="en-US" sz="2000" dirty="0"/>
              <a:t> </a:t>
            </a:r>
            <a:r>
              <a:rPr lang="en-US" sz="2000" dirty="0" err="1"/>
              <a:t>dapat</a:t>
            </a:r>
            <a:r>
              <a:rPr lang="en-US" sz="2000" dirty="0"/>
              <a:t> </a:t>
            </a:r>
            <a:r>
              <a:rPr lang="en-US" sz="2000" dirty="0" err="1"/>
              <a:t>menjadi</a:t>
            </a:r>
            <a:r>
              <a:rPr lang="en-US" sz="2000" dirty="0"/>
              <a:t> </a:t>
            </a:r>
            <a:r>
              <a:rPr lang="en-US" sz="2000" dirty="0" err="1"/>
              <a:t>penanganan</a:t>
            </a:r>
            <a:r>
              <a:rPr lang="en-US" sz="2000" dirty="0"/>
              <a:t> </a:t>
            </a:r>
            <a:r>
              <a:rPr lang="en-US" sz="2000" dirty="0" err="1"/>
              <a:t>pertama</a:t>
            </a:r>
            <a:r>
              <a:rPr lang="en-US" sz="2000" dirty="0"/>
              <a:t> </a:t>
            </a:r>
            <a:r>
              <a:rPr lang="en-US" sz="2000" dirty="0" err="1"/>
              <a:t>untuk</a:t>
            </a:r>
            <a:r>
              <a:rPr lang="en-US" sz="2000" dirty="0"/>
              <a:t> </a:t>
            </a:r>
            <a:r>
              <a:rPr lang="en-US" sz="2000" dirty="0" err="1"/>
              <a:t>mencegah</a:t>
            </a:r>
            <a:r>
              <a:rPr lang="en-US" sz="2000" dirty="0"/>
              <a:t> </a:t>
            </a:r>
            <a:r>
              <a:rPr lang="en-US" sz="2000" dirty="0" err="1"/>
              <a:t>terjadinya</a:t>
            </a:r>
            <a:r>
              <a:rPr lang="en-US" sz="2000" dirty="0"/>
              <a:t> </a:t>
            </a:r>
            <a:r>
              <a:rPr lang="en-US" sz="2000" dirty="0" err="1"/>
              <a:t>masalah</a:t>
            </a:r>
            <a:r>
              <a:rPr lang="en-US" sz="2000" dirty="0"/>
              <a:t> </a:t>
            </a:r>
            <a:r>
              <a:rPr lang="en-US" sz="2000" dirty="0" err="1"/>
              <a:t>psikologis</a:t>
            </a:r>
            <a:r>
              <a:rPr lang="en-US" sz="2000" dirty="0"/>
              <a:t> yang </a:t>
            </a:r>
            <a:r>
              <a:rPr lang="en-US" sz="2000" dirty="0" err="1"/>
              <a:t>diakibatkan</a:t>
            </a:r>
            <a:r>
              <a:rPr lang="en-US" sz="2000" dirty="0"/>
              <a:t> </a:t>
            </a:r>
            <a:r>
              <a:rPr lang="en-US" sz="2000" dirty="0" err="1"/>
              <a:t>oleh</a:t>
            </a:r>
            <a:r>
              <a:rPr lang="en-US" sz="2000" dirty="0"/>
              <a:t> </a:t>
            </a:r>
            <a:r>
              <a:rPr lang="en-US" sz="2000" dirty="0" err="1"/>
              <a:t>sebuah</a:t>
            </a:r>
            <a:r>
              <a:rPr lang="en-US" sz="2000" dirty="0"/>
              <a:t> </a:t>
            </a:r>
            <a:r>
              <a:rPr lang="en-US" sz="2000" dirty="0" err="1"/>
              <a:t>tekanan</a:t>
            </a:r>
            <a:r>
              <a:rPr lang="en-US" sz="2000" dirty="0"/>
              <a:t> yang </a:t>
            </a:r>
            <a:r>
              <a:rPr lang="en-US" sz="2000" dirty="0" err="1"/>
              <a:t>telah</a:t>
            </a:r>
            <a:r>
              <a:rPr lang="en-US" sz="2000" dirty="0"/>
              <a:t> </a:t>
            </a:r>
            <a:r>
              <a:rPr lang="en-US" sz="2000" dirty="0" err="1"/>
              <a:t>terjadi</a:t>
            </a:r>
            <a:r>
              <a:rPr lang="en-US" sz="2000" dirty="0"/>
              <a:t>. </a:t>
            </a:r>
          </a:p>
          <a:p>
            <a:pPr marL="457200" lvl="0" indent="-228600" algn="l" rtl="0">
              <a:lnSpc>
                <a:spcPct val="90000"/>
              </a:lnSpc>
              <a:spcBef>
                <a:spcPts val="1000"/>
              </a:spcBef>
              <a:spcAft>
                <a:spcPts val="0"/>
              </a:spcAft>
              <a:buClr>
                <a:schemeClr val="dk1"/>
              </a:buClr>
              <a:buSzPts val="2800"/>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685800" lvl="0" indent="-457200">
              <a:buFont typeface="Arial" pitchFamily="34" charset="0"/>
              <a:buChar char="•"/>
            </a:pPr>
            <a:r>
              <a:rPr lang="en-US" sz="2400" dirty="0" err="1"/>
              <a:t>Kecemasan</a:t>
            </a:r>
            <a:r>
              <a:rPr lang="en-US" sz="2400" dirty="0"/>
              <a:t> </a:t>
            </a:r>
            <a:r>
              <a:rPr lang="en-US" sz="2400" dirty="0" err="1"/>
              <a:t>merupakan</a:t>
            </a:r>
            <a:r>
              <a:rPr lang="en-US" sz="2400" dirty="0"/>
              <a:t> </a:t>
            </a:r>
            <a:r>
              <a:rPr lang="en-US" sz="2400" dirty="0" err="1"/>
              <a:t>suatu</a:t>
            </a:r>
            <a:r>
              <a:rPr lang="en-US" sz="2400" dirty="0"/>
              <a:t> </a:t>
            </a:r>
            <a:r>
              <a:rPr lang="en-US" sz="2400" dirty="0" err="1"/>
              <a:t>kondisi</a:t>
            </a:r>
            <a:r>
              <a:rPr lang="en-US" sz="2400" dirty="0"/>
              <a:t> </a:t>
            </a:r>
            <a:r>
              <a:rPr lang="en-US" sz="2400" dirty="0" err="1"/>
              <a:t>dimana</a:t>
            </a:r>
            <a:r>
              <a:rPr lang="en-US" sz="2400" dirty="0"/>
              <a:t> </a:t>
            </a:r>
            <a:r>
              <a:rPr lang="en-US" sz="2400" dirty="0" err="1"/>
              <a:t>emosinal</a:t>
            </a:r>
            <a:r>
              <a:rPr lang="en-US" sz="2400" dirty="0"/>
              <a:t> </a:t>
            </a:r>
            <a:r>
              <a:rPr lang="en-US" sz="2400" dirty="0" err="1"/>
              <a:t>seseorang</a:t>
            </a:r>
            <a:r>
              <a:rPr lang="en-US" sz="2400" dirty="0"/>
              <a:t> yang </a:t>
            </a:r>
            <a:r>
              <a:rPr lang="en-US" sz="2400" dirty="0" err="1"/>
              <a:t>menganggu</a:t>
            </a:r>
            <a:r>
              <a:rPr lang="en-US" sz="2400" dirty="0"/>
              <a:t>, </a:t>
            </a:r>
            <a:r>
              <a:rPr lang="en-US" sz="2400" dirty="0" err="1"/>
              <a:t>diakibatkan</a:t>
            </a:r>
            <a:r>
              <a:rPr lang="en-US" sz="2400" dirty="0"/>
              <a:t> </a:t>
            </a:r>
            <a:r>
              <a:rPr lang="en-US" sz="2400" dirty="0" err="1"/>
              <a:t>oleh</a:t>
            </a:r>
            <a:r>
              <a:rPr lang="en-US" sz="2400" dirty="0"/>
              <a:t> </a:t>
            </a:r>
            <a:r>
              <a:rPr lang="en-US" sz="2400" dirty="0" err="1"/>
              <a:t>respon</a:t>
            </a:r>
            <a:r>
              <a:rPr lang="en-US" sz="2400" dirty="0"/>
              <a:t> </a:t>
            </a:r>
            <a:r>
              <a:rPr lang="en-US" sz="2400" dirty="0" err="1"/>
              <a:t>terhadap</a:t>
            </a:r>
            <a:r>
              <a:rPr lang="en-US" sz="2400" dirty="0"/>
              <a:t> </a:t>
            </a:r>
            <a:r>
              <a:rPr lang="en-US" sz="2400" dirty="0" err="1"/>
              <a:t>ancaman</a:t>
            </a:r>
            <a:r>
              <a:rPr lang="en-US" sz="2400" dirty="0"/>
              <a:t> </a:t>
            </a:r>
            <a:r>
              <a:rPr lang="en-US" sz="2400" dirty="0" err="1"/>
              <a:t>dan</a:t>
            </a:r>
            <a:r>
              <a:rPr lang="en-US" sz="2400" dirty="0"/>
              <a:t> </a:t>
            </a:r>
            <a:r>
              <a:rPr lang="en-US" sz="2400" dirty="0" err="1"/>
              <a:t>menimbulkan</a:t>
            </a:r>
            <a:r>
              <a:rPr lang="en-US" sz="2400" dirty="0"/>
              <a:t> </a:t>
            </a:r>
            <a:r>
              <a:rPr lang="en-US" sz="2400" dirty="0" err="1"/>
              <a:t>sebuah</a:t>
            </a:r>
            <a:r>
              <a:rPr lang="en-US" sz="2400" dirty="0"/>
              <a:t> </a:t>
            </a:r>
            <a:r>
              <a:rPr lang="en-US" sz="2400" dirty="0" err="1"/>
              <a:t>tekanan</a:t>
            </a:r>
            <a:r>
              <a:rPr lang="en-US" sz="2400" dirty="0"/>
              <a:t>. </a:t>
            </a:r>
            <a:r>
              <a:rPr lang="en-US" sz="2400" dirty="0" err="1"/>
              <a:t>Kecemasan</a:t>
            </a:r>
            <a:r>
              <a:rPr lang="en-US" sz="2400" dirty="0"/>
              <a:t> </a:t>
            </a:r>
            <a:r>
              <a:rPr lang="en-US" sz="2400" dirty="0" err="1"/>
              <a:t>mampu</a:t>
            </a:r>
            <a:r>
              <a:rPr lang="en-US" sz="2400" dirty="0"/>
              <a:t> </a:t>
            </a:r>
            <a:r>
              <a:rPr lang="en-US" sz="2400" dirty="0" err="1"/>
              <a:t>membuat</a:t>
            </a:r>
            <a:r>
              <a:rPr lang="en-US" sz="2400" dirty="0"/>
              <a:t> </a:t>
            </a:r>
            <a:r>
              <a:rPr lang="en-US" sz="2400" dirty="0" err="1"/>
              <a:t>individu</a:t>
            </a:r>
            <a:r>
              <a:rPr lang="en-US" sz="2400" dirty="0"/>
              <a:t> </a:t>
            </a:r>
            <a:r>
              <a:rPr lang="en-US" sz="2400" dirty="0" err="1"/>
              <a:t>merasakan</a:t>
            </a:r>
            <a:r>
              <a:rPr lang="en-US" sz="2400" dirty="0"/>
              <a:t> </a:t>
            </a:r>
            <a:r>
              <a:rPr lang="en-US" sz="2400" dirty="0" err="1"/>
              <a:t>hal</a:t>
            </a:r>
            <a:r>
              <a:rPr lang="en-US" sz="2400" dirty="0"/>
              <a:t> yang </a:t>
            </a:r>
            <a:r>
              <a:rPr lang="en-US" sz="2400" dirty="0" err="1"/>
              <a:t>tidak</a:t>
            </a:r>
            <a:r>
              <a:rPr lang="en-US" sz="2400" dirty="0"/>
              <a:t> </a:t>
            </a:r>
            <a:r>
              <a:rPr lang="en-US" sz="2400" dirty="0" err="1"/>
              <a:t>nyaman</a:t>
            </a:r>
            <a:r>
              <a:rPr lang="en-US" sz="2400" dirty="0"/>
              <a:t>, </a:t>
            </a:r>
            <a:r>
              <a:rPr lang="en-US" sz="2400" dirty="0" err="1"/>
              <a:t>takut</a:t>
            </a:r>
            <a:r>
              <a:rPr lang="en-US" sz="2400" dirty="0"/>
              <a:t> </a:t>
            </a:r>
            <a:r>
              <a:rPr lang="en-US" sz="2400" dirty="0" err="1"/>
              <a:t>dan</a:t>
            </a:r>
            <a:r>
              <a:rPr lang="en-US" sz="2400" dirty="0"/>
              <a:t> </a:t>
            </a:r>
            <a:r>
              <a:rPr lang="en-US" sz="2400" dirty="0" err="1"/>
              <a:t>merasa</a:t>
            </a:r>
            <a:r>
              <a:rPr lang="en-US" sz="2400" dirty="0"/>
              <a:t> </a:t>
            </a:r>
            <a:r>
              <a:rPr lang="en-US" sz="2400" dirty="0" err="1"/>
              <a:t>terancam</a:t>
            </a:r>
            <a:r>
              <a:rPr lang="en-US" sz="2400" dirty="0"/>
              <a:t> </a:t>
            </a:r>
            <a:r>
              <a:rPr lang="en-US" sz="2400" dirty="0" err="1"/>
              <a:t>pada</a:t>
            </a:r>
            <a:r>
              <a:rPr lang="en-US" sz="2400" dirty="0"/>
              <a:t> </a:t>
            </a:r>
            <a:r>
              <a:rPr lang="en-US" sz="2400" dirty="0" err="1"/>
              <a:t>suatu</a:t>
            </a:r>
            <a:r>
              <a:rPr lang="en-US" sz="2400" dirty="0"/>
              <a:t> </a:t>
            </a:r>
            <a:r>
              <a:rPr lang="en-US" sz="2400" dirty="0" err="1"/>
              <a:t>kondisi</a:t>
            </a:r>
            <a:r>
              <a:rPr lang="en-US" sz="2400" dirty="0"/>
              <a:t> yang </a:t>
            </a:r>
            <a:r>
              <a:rPr lang="en-US" sz="2400" dirty="0" err="1"/>
              <a:t>tidak</a:t>
            </a:r>
            <a:r>
              <a:rPr lang="en-US" sz="2400" dirty="0"/>
              <a:t> </a:t>
            </a:r>
            <a:r>
              <a:rPr lang="en-US" sz="2400" dirty="0" err="1"/>
              <a:t>dimengerti</a:t>
            </a:r>
            <a:r>
              <a:rPr lang="en-US" sz="2400" dirty="0"/>
              <a:t> </a:t>
            </a:r>
            <a:r>
              <a:rPr lang="en-US" sz="2400" dirty="0" err="1"/>
              <a:t>hal</a:t>
            </a:r>
            <a:r>
              <a:rPr lang="en-US" sz="2400" dirty="0"/>
              <a:t> </a:t>
            </a:r>
            <a:r>
              <a:rPr lang="en-US" sz="2400" dirty="0" err="1"/>
              <a:t>apa</a:t>
            </a:r>
            <a:r>
              <a:rPr lang="en-US" sz="2400" dirty="0"/>
              <a:t> yang </a:t>
            </a:r>
            <a:r>
              <a:rPr lang="en-US" sz="2400" dirty="0" err="1"/>
              <a:t>membuat</a:t>
            </a:r>
            <a:r>
              <a:rPr lang="en-US" sz="2400" dirty="0"/>
              <a:t> </a:t>
            </a:r>
            <a:r>
              <a:rPr lang="en-US" sz="2400" dirty="0" err="1"/>
              <a:t>merasa</a:t>
            </a:r>
            <a:r>
              <a:rPr lang="en-US" sz="2400" dirty="0"/>
              <a:t> </a:t>
            </a:r>
            <a:r>
              <a:rPr lang="en-US" sz="2400" dirty="0" err="1"/>
              <a:t>terancam</a:t>
            </a:r>
            <a:r>
              <a:rPr lang="en-US" sz="2400" dirty="0"/>
              <a:t> </a:t>
            </a:r>
            <a:r>
              <a:rPr lang="en-US" sz="2400" dirty="0" err="1"/>
              <a:t>tersebut</a:t>
            </a:r>
            <a:r>
              <a:rPr lang="en-US" sz="2400" dirty="0"/>
              <a:t> (</a:t>
            </a:r>
            <a:r>
              <a:rPr lang="en-US" sz="2400" dirty="0" err="1"/>
              <a:t>Nasional</a:t>
            </a:r>
            <a:r>
              <a:rPr lang="en-US" sz="2400" dirty="0"/>
              <a:t> &amp; </a:t>
            </a:r>
            <a:r>
              <a:rPr lang="en-US" sz="2400" dirty="0" err="1"/>
              <a:t>Komputer</a:t>
            </a:r>
            <a:r>
              <a:rPr lang="en-US" sz="2400" dirty="0"/>
              <a:t>, 2020</a:t>
            </a:r>
            <a:r>
              <a:rPr lang="en-US" sz="2400" dirty="0" smtClean="0"/>
              <a:t>).</a:t>
            </a:r>
          </a:p>
          <a:p>
            <a:pPr marL="685800" lvl="0" indent="-457200">
              <a:buFont typeface="Arial" pitchFamily="34" charset="0"/>
              <a:buChar char="•"/>
            </a:pPr>
            <a:r>
              <a:rPr lang="en-US" sz="2400" i="1" dirty="0"/>
              <a:t>PFA (Psychological First Aid)</a:t>
            </a:r>
            <a:r>
              <a:rPr lang="en-US" sz="2400" dirty="0" err="1"/>
              <a:t>sendiri</a:t>
            </a:r>
            <a:r>
              <a:rPr lang="en-US" sz="2400" dirty="0"/>
              <a:t> </a:t>
            </a:r>
            <a:r>
              <a:rPr lang="en-US" sz="2400" i="1" dirty="0"/>
              <a:t> </a:t>
            </a:r>
            <a:r>
              <a:rPr lang="en-US" sz="2400" dirty="0" err="1"/>
              <a:t>merupakan</a:t>
            </a:r>
            <a:r>
              <a:rPr lang="en-US" sz="2400" dirty="0"/>
              <a:t> </a:t>
            </a:r>
            <a:r>
              <a:rPr lang="en-US" sz="2400" dirty="0" err="1"/>
              <a:t>penanganan</a:t>
            </a:r>
            <a:r>
              <a:rPr lang="en-US" sz="2400" dirty="0"/>
              <a:t> </a:t>
            </a:r>
            <a:r>
              <a:rPr lang="en-US" sz="2400" dirty="0" err="1"/>
              <a:t>utama</a:t>
            </a:r>
            <a:r>
              <a:rPr lang="en-US" sz="2400" dirty="0"/>
              <a:t> </a:t>
            </a:r>
            <a:r>
              <a:rPr lang="en-US" sz="2400" dirty="0" err="1"/>
              <a:t>dalam</a:t>
            </a:r>
            <a:r>
              <a:rPr lang="en-US" sz="2400" dirty="0"/>
              <a:t> </a:t>
            </a:r>
            <a:r>
              <a:rPr lang="en-US" sz="2400" dirty="0" err="1"/>
              <a:t>durasi</a:t>
            </a:r>
            <a:r>
              <a:rPr lang="en-US" sz="2400" dirty="0"/>
              <a:t> yang </a:t>
            </a:r>
            <a:r>
              <a:rPr lang="en-US" sz="2400" dirty="0" err="1"/>
              <a:t>singkat</a:t>
            </a:r>
            <a:r>
              <a:rPr lang="en-US" sz="2400" dirty="0"/>
              <a:t> </a:t>
            </a:r>
            <a:r>
              <a:rPr lang="en-US" sz="2400" dirty="0" err="1"/>
              <a:t>dan</a:t>
            </a:r>
            <a:r>
              <a:rPr lang="en-US" sz="2400" dirty="0"/>
              <a:t> </a:t>
            </a:r>
            <a:r>
              <a:rPr lang="en-US" sz="2400" dirty="0" err="1"/>
              <a:t>ditujukan</a:t>
            </a:r>
            <a:r>
              <a:rPr lang="en-US" sz="2400" dirty="0"/>
              <a:t> </a:t>
            </a:r>
            <a:r>
              <a:rPr lang="en-US" sz="2400" dirty="0" err="1"/>
              <a:t>pada</a:t>
            </a:r>
            <a:r>
              <a:rPr lang="en-US" sz="2400" dirty="0"/>
              <a:t> </a:t>
            </a:r>
            <a:r>
              <a:rPr lang="en-US" sz="2400" dirty="0" err="1"/>
              <a:t>seseorang</a:t>
            </a:r>
            <a:r>
              <a:rPr lang="en-US" sz="2400" dirty="0"/>
              <a:t> yang </a:t>
            </a:r>
            <a:r>
              <a:rPr lang="en-US" sz="2400" dirty="0" err="1"/>
              <a:t>tengah</a:t>
            </a:r>
            <a:r>
              <a:rPr lang="en-US" sz="2400" dirty="0"/>
              <a:t> </a:t>
            </a:r>
            <a:r>
              <a:rPr lang="en-US" sz="2400" dirty="0" err="1"/>
              <a:t>mengalami</a:t>
            </a:r>
            <a:r>
              <a:rPr lang="en-US" sz="2400" dirty="0"/>
              <a:t> </a:t>
            </a:r>
            <a:r>
              <a:rPr lang="en-US" sz="2400" dirty="0" err="1"/>
              <a:t>tekanan</a:t>
            </a:r>
            <a:r>
              <a:rPr lang="en-US" sz="2400" dirty="0"/>
              <a:t> </a:t>
            </a:r>
            <a:r>
              <a:rPr lang="en-US" sz="2400" dirty="0" err="1"/>
              <a:t>karena</a:t>
            </a:r>
            <a:r>
              <a:rPr lang="en-US" sz="2400" dirty="0"/>
              <a:t> </a:t>
            </a:r>
            <a:r>
              <a:rPr lang="en-US" sz="2400" dirty="0" err="1"/>
              <a:t>sebuah</a:t>
            </a:r>
            <a:r>
              <a:rPr lang="en-US" sz="2400" dirty="0"/>
              <a:t> </a:t>
            </a:r>
            <a:r>
              <a:rPr lang="en-US" sz="2400" dirty="0" err="1"/>
              <a:t>bencana</a:t>
            </a:r>
            <a:r>
              <a:rPr lang="en-US" sz="2400" dirty="0"/>
              <a:t> </a:t>
            </a:r>
            <a:r>
              <a:rPr lang="en-US" sz="2400" dirty="0" err="1"/>
              <a:t>ataupun</a:t>
            </a:r>
            <a:r>
              <a:rPr lang="en-US" sz="2400" dirty="0"/>
              <a:t> </a:t>
            </a:r>
            <a:r>
              <a:rPr lang="en-US" sz="2400" dirty="0" err="1"/>
              <a:t>mengalami</a:t>
            </a:r>
            <a:r>
              <a:rPr lang="en-US" sz="2400" dirty="0"/>
              <a:t> </a:t>
            </a:r>
            <a:r>
              <a:rPr lang="en-US" sz="2400" dirty="0" err="1"/>
              <a:t>keadaan</a:t>
            </a:r>
            <a:r>
              <a:rPr lang="en-US" sz="2400" dirty="0"/>
              <a:t> yang </a:t>
            </a:r>
            <a:r>
              <a:rPr lang="en-US" sz="2400" dirty="0" err="1"/>
              <a:t>darurat</a:t>
            </a:r>
            <a:r>
              <a:rPr lang="en-US" sz="2400" dirty="0"/>
              <a:t>. PFA </a:t>
            </a:r>
            <a:r>
              <a:rPr lang="en-US" sz="2400" dirty="0" err="1"/>
              <a:t>adalah</a:t>
            </a:r>
            <a:r>
              <a:rPr lang="en-US" sz="2400" dirty="0"/>
              <a:t> </a:t>
            </a:r>
            <a:r>
              <a:rPr lang="en-US" sz="2400" dirty="0" err="1"/>
              <a:t>suatu</a:t>
            </a:r>
            <a:r>
              <a:rPr lang="en-US" sz="2400" dirty="0"/>
              <a:t> </a:t>
            </a:r>
            <a:r>
              <a:rPr lang="en-US" sz="2400" dirty="0" err="1"/>
              <a:t>hal</a:t>
            </a:r>
            <a:r>
              <a:rPr lang="en-US" sz="2400" dirty="0"/>
              <a:t> yang </a:t>
            </a:r>
            <a:r>
              <a:rPr lang="en-US" sz="2400" dirty="0" err="1"/>
              <a:t>mendukung</a:t>
            </a:r>
            <a:r>
              <a:rPr lang="en-US" sz="2400" dirty="0"/>
              <a:t> </a:t>
            </a:r>
            <a:r>
              <a:rPr lang="en-US" sz="2400" dirty="0" err="1"/>
              <a:t>tekanan</a:t>
            </a:r>
            <a:r>
              <a:rPr lang="en-US" sz="2400" dirty="0"/>
              <a:t> </a:t>
            </a:r>
            <a:r>
              <a:rPr lang="en-US" sz="2400" dirty="0" err="1"/>
              <a:t>stres</a:t>
            </a:r>
            <a:r>
              <a:rPr lang="en-US" sz="2400" dirty="0"/>
              <a:t> yang </a:t>
            </a:r>
            <a:r>
              <a:rPr lang="en-US" sz="2400" dirty="0" err="1"/>
              <a:t>serius</a:t>
            </a:r>
            <a:r>
              <a:rPr lang="en-US" sz="2400" dirty="0"/>
              <a:t> </a:t>
            </a:r>
            <a:r>
              <a:rPr lang="en-US" sz="2400" dirty="0" err="1"/>
              <a:t>pada</a:t>
            </a:r>
            <a:r>
              <a:rPr lang="en-US" sz="2400" dirty="0"/>
              <a:t> </a:t>
            </a:r>
            <a:r>
              <a:rPr lang="en-US" sz="2400" dirty="0" err="1"/>
              <a:t>seseorang</a:t>
            </a:r>
            <a:r>
              <a:rPr lang="en-US" sz="2400" dirty="0"/>
              <a:t> yang </a:t>
            </a:r>
            <a:r>
              <a:rPr lang="en-US" sz="2400" dirty="0" err="1"/>
              <a:t>membutuhkan</a:t>
            </a:r>
            <a:r>
              <a:rPr lang="en-US" sz="2400" dirty="0"/>
              <a:t> </a:t>
            </a:r>
            <a:r>
              <a:rPr lang="en-US" sz="2400" dirty="0" err="1"/>
              <a:t>sebuah</a:t>
            </a:r>
            <a:r>
              <a:rPr lang="en-US" sz="2400" dirty="0"/>
              <a:t> </a:t>
            </a:r>
            <a:r>
              <a:rPr lang="en-US" sz="2400" dirty="0" err="1"/>
              <a:t>dukungan</a:t>
            </a:r>
            <a:r>
              <a:rPr lang="en-US" sz="2400" dirty="0"/>
              <a:t> (Di &amp; </a:t>
            </a:r>
            <a:r>
              <a:rPr lang="en-US" sz="2400" dirty="0" err="1"/>
              <a:t>Karo</a:t>
            </a:r>
            <a:r>
              <a:rPr lang="en-US" sz="2400" dirty="0"/>
              <a:t>, 2023). </a:t>
            </a:r>
            <a:endParaRPr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g104f7abbb21_0_0"/>
          <p:cNvSpPr txBox="1">
            <a:spLocks noGrp="1"/>
          </p:cNvSpPr>
          <p:nvPr>
            <p:ph type="title"/>
          </p:nvPr>
        </p:nvSpPr>
        <p:spPr>
          <a:xfrm>
            <a:off x="166758" y="11333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Temuan Penting Penelitian</a:t>
            </a:r>
            <a:endParaRPr/>
          </a:p>
        </p:txBody>
      </p:sp>
      <p:sp>
        <p:nvSpPr>
          <p:cNvPr id="78" name="Google Shape;78;g104f7abbb21_0_0"/>
          <p:cNvSpPr txBox="1">
            <a:spLocks noGrp="1"/>
          </p:cNvSpPr>
          <p:nvPr>
            <p:ph type="body" idx="1"/>
          </p:nvPr>
        </p:nvSpPr>
        <p:spPr>
          <a:xfrm>
            <a:off x="166758" y="1238732"/>
            <a:ext cx="11830800" cy="5089800"/>
          </a:xfrm>
          <a:prstGeom prst="rect">
            <a:avLst/>
          </a:prstGeom>
          <a:noFill/>
          <a:ln>
            <a:noFill/>
          </a:ln>
        </p:spPr>
        <p:txBody>
          <a:bodyPr spcFirstLastPara="1" wrap="square" lIns="91425" tIns="45700" rIns="91425" bIns="45700" anchor="t" anchorCtr="0">
            <a:normAutofit/>
          </a:bodyPr>
          <a:lstStyle/>
          <a:p>
            <a:pPr marL="0" lvl="0" indent="0">
              <a:buNone/>
            </a:pPr>
            <a:r>
              <a:rPr lang="en-US" sz="2400" dirty="0" err="1"/>
              <a:t>Kecemasan</a:t>
            </a:r>
            <a:r>
              <a:rPr lang="en-US" sz="2400" dirty="0"/>
              <a:t> yang </a:t>
            </a:r>
            <a:r>
              <a:rPr lang="en-US" sz="2400" dirty="0" err="1"/>
              <a:t>dialami</a:t>
            </a:r>
            <a:r>
              <a:rPr lang="en-US" sz="2400" dirty="0"/>
              <a:t> </a:t>
            </a:r>
            <a:r>
              <a:rPr lang="en-US" sz="2400" dirty="0" err="1"/>
              <a:t>subjek</a:t>
            </a:r>
            <a:r>
              <a:rPr lang="en-US" sz="2400" dirty="0"/>
              <a:t> </a:t>
            </a:r>
            <a:r>
              <a:rPr lang="en-US" sz="2400" dirty="0" err="1"/>
              <a:t>pada</a:t>
            </a:r>
            <a:r>
              <a:rPr lang="en-US" sz="2400" dirty="0"/>
              <a:t> </a:t>
            </a:r>
            <a:r>
              <a:rPr lang="en-US" sz="2400" dirty="0" err="1"/>
              <a:t>lingkungan</a:t>
            </a:r>
            <a:r>
              <a:rPr lang="en-US" sz="2400" dirty="0"/>
              <a:t> yang </a:t>
            </a:r>
            <a:r>
              <a:rPr lang="en-US" sz="2400" dirty="0" err="1"/>
              <a:t>terdapat</a:t>
            </a:r>
            <a:r>
              <a:rPr lang="en-US" sz="2400" dirty="0"/>
              <a:t> </a:t>
            </a:r>
            <a:r>
              <a:rPr lang="en-US" sz="2400" dirty="0" err="1"/>
              <a:t>kemiripan</a:t>
            </a:r>
            <a:r>
              <a:rPr lang="en-US" sz="2400" dirty="0"/>
              <a:t> </a:t>
            </a:r>
            <a:r>
              <a:rPr lang="en-US" sz="2400" dirty="0" err="1"/>
              <a:t>saat</a:t>
            </a:r>
            <a:r>
              <a:rPr lang="en-US" sz="2400" dirty="0"/>
              <a:t> </a:t>
            </a:r>
            <a:r>
              <a:rPr lang="en-US" sz="2400" dirty="0" err="1"/>
              <a:t>terjadi</a:t>
            </a:r>
            <a:r>
              <a:rPr lang="en-US" sz="2400" dirty="0"/>
              <a:t> </a:t>
            </a:r>
            <a:r>
              <a:rPr lang="en-US" sz="2400" dirty="0" err="1"/>
              <a:t>bencana</a:t>
            </a:r>
            <a:r>
              <a:rPr lang="en-US" sz="2400" dirty="0"/>
              <a:t> </a:t>
            </a:r>
            <a:r>
              <a:rPr lang="en-US" sz="2400" dirty="0" err="1"/>
              <a:t>angin</a:t>
            </a:r>
            <a:r>
              <a:rPr lang="en-US" sz="2400" dirty="0"/>
              <a:t> </a:t>
            </a:r>
            <a:r>
              <a:rPr lang="en-US" sz="2400" dirty="0" err="1"/>
              <a:t>puting</a:t>
            </a:r>
            <a:r>
              <a:rPr lang="en-US" sz="2400" dirty="0"/>
              <a:t> </a:t>
            </a:r>
            <a:r>
              <a:rPr lang="en-US" sz="2400" dirty="0" err="1"/>
              <a:t>beliung</a:t>
            </a:r>
            <a:r>
              <a:rPr lang="en-US" sz="2400" dirty="0"/>
              <a:t> </a:t>
            </a:r>
            <a:r>
              <a:rPr lang="en-US" sz="2400" dirty="0" err="1"/>
              <a:t>sangat</a:t>
            </a:r>
            <a:r>
              <a:rPr lang="en-US" sz="2400" dirty="0"/>
              <a:t> </a:t>
            </a:r>
            <a:r>
              <a:rPr lang="en-US" sz="2400" dirty="0" err="1"/>
              <a:t>tinggi</a:t>
            </a:r>
            <a:r>
              <a:rPr lang="en-US" sz="2400" dirty="0"/>
              <a:t>, </a:t>
            </a:r>
            <a:r>
              <a:rPr lang="en-US" sz="2400" dirty="0" err="1"/>
              <a:t>merasa</a:t>
            </a:r>
            <a:r>
              <a:rPr lang="en-US" sz="2400" dirty="0"/>
              <a:t> </a:t>
            </a:r>
            <a:r>
              <a:rPr lang="en-US" sz="2400" dirty="0" err="1"/>
              <a:t>tidak</a:t>
            </a:r>
            <a:r>
              <a:rPr lang="en-US" sz="2400" dirty="0"/>
              <a:t> </a:t>
            </a:r>
            <a:r>
              <a:rPr lang="en-US" sz="2400" dirty="0" err="1"/>
              <a:t>aman</a:t>
            </a:r>
            <a:r>
              <a:rPr lang="en-US" sz="2400" dirty="0"/>
              <a:t> </a:t>
            </a:r>
            <a:r>
              <a:rPr lang="en-US" sz="2400" dirty="0" err="1"/>
              <a:t>saat</a:t>
            </a:r>
            <a:r>
              <a:rPr lang="en-US" sz="2400" dirty="0"/>
              <a:t> </a:t>
            </a:r>
            <a:r>
              <a:rPr lang="en-US" sz="2400" dirty="0" err="1"/>
              <a:t>berada</a:t>
            </a:r>
            <a:r>
              <a:rPr lang="en-US" sz="2400" dirty="0"/>
              <a:t> </a:t>
            </a:r>
            <a:r>
              <a:rPr lang="en-US" sz="2400" dirty="0" err="1"/>
              <a:t>diluar</a:t>
            </a:r>
            <a:r>
              <a:rPr lang="en-US" sz="2400" dirty="0"/>
              <a:t> </a:t>
            </a:r>
            <a:r>
              <a:rPr lang="en-US" sz="2400" dirty="0" err="1"/>
              <a:t>rumah</a:t>
            </a:r>
            <a:r>
              <a:rPr lang="en-US" sz="2400" dirty="0"/>
              <a:t> </a:t>
            </a:r>
            <a:r>
              <a:rPr lang="en-US" sz="2400" dirty="0" err="1"/>
              <a:t>dengan</a:t>
            </a:r>
            <a:r>
              <a:rPr lang="en-US" sz="2400" dirty="0"/>
              <a:t> </a:t>
            </a:r>
            <a:r>
              <a:rPr lang="en-US" sz="2400" dirty="0" err="1"/>
              <a:t>kondisi</a:t>
            </a:r>
            <a:r>
              <a:rPr lang="en-US" sz="2400" dirty="0"/>
              <a:t> yang </a:t>
            </a:r>
            <a:r>
              <a:rPr lang="en-US" sz="2400" dirty="0" err="1"/>
              <a:t>dikhawatirkan</a:t>
            </a:r>
            <a:r>
              <a:rPr lang="en-US" sz="2400" dirty="0"/>
              <a:t> </a:t>
            </a:r>
            <a:r>
              <a:rPr lang="en-US" sz="2400" dirty="0" err="1"/>
              <a:t>dapat</a:t>
            </a:r>
            <a:r>
              <a:rPr lang="en-US" sz="2400" dirty="0"/>
              <a:t> </a:t>
            </a:r>
            <a:r>
              <a:rPr lang="en-US" sz="2400" dirty="0" err="1"/>
              <a:t>terjadi</a:t>
            </a:r>
            <a:r>
              <a:rPr lang="en-US" sz="2400" dirty="0"/>
              <a:t> </a:t>
            </a:r>
            <a:r>
              <a:rPr lang="en-US" sz="2400" dirty="0" err="1" smtClean="0"/>
              <a:t>kembali</a:t>
            </a:r>
            <a:r>
              <a:rPr lang="en-US" sz="2400" dirty="0" smtClean="0"/>
              <a:t>, </a:t>
            </a:r>
            <a:r>
              <a:rPr lang="id-ID" sz="2400" dirty="0" smtClean="0"/>
              <a:t>responden </a:t>
            </a:r>
            <a:r>
              <a:rPr lang="id-ID" sz="2400" dirty="0"/>
              <a:t>masih sering kali mengalami </a:t>
            </a:r>
            <a:r>
              <a:rPr lang="en-US" sz="2400" dirty="0"/>
              <a:t>rasa </a:t>
            </a:r>
            <a:r>
              <a:rPr lang="id-ID" sz="2400" dirty="0"/>
              <a:t>takutan pada saat hujan deras </a:t>
            </a:r>
            <a:r>
              <a:rPr lang="en-US" sz="2400" dirty="0" err="1"/>
              <a:t>dan</a:t>
            </a:r>
            <a:r>
              <a:rPr lang="id-ID" sz="2400" dirty="0"/>
              <a:t> disertai angin kencang, anak-anak dan orang tua akan langsung memasuki rumah dan mengunci pintu saat terjadi cuaca tersebut. </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g104f7abbb21_0_315"/>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Manfaat Penelitian</a:t>
            </a:r>
            <a:endParaRPr/>
          </a:p>
        </p:txBody>
      </p:sp>
      <p:sp>
        <p:nvSpPr>
          <p:cNvPr id="84" name="Google Shape;84;g104f7abbb21_0_315"/>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lvl="0" indent="-228600">
              <a:buNone/>
            </a:pPr>
            <a:r>
              <a:rPr lang="en-US" dirty="0" err="1" smtClean="0"/>
              <a:t>Untuk</a:t>
            </a:r>
            <a:r>
              <a:rPr lang="en-US" dirty="0" smtClean="0"/>
              <a:t> </a:t>
            </a:r>
            <a:r>
              <a:rPr lang="en-US" dirty="0" err="1" smtClean="0"/>
              <a:t>mengetahui</a:t>
            </a:r>
            <a:r>
              <a:rPr lang="en-US" dirty="0" smtClean="0"/>
              <a:t> </a:t>
            </a:r>
            <a:r>
              <a:rPr lang="en-US" dirty="0" err="1" smtClean="0"/>
              <a:t>bagaimana</a:t>
            </a:r>
            <a:r>
              <a:rPr lang="en-US" dirty="0" smtClean="0"/>
              <a:t> </a:t>
            </a:r>
            <a:r>
              <a:rPr lang="en-US" dirty="0" err="1" smtClean="0"/>
              <a:t>gambaran</a:t>
            </a:r>
            <a:r>
              <a:rPr lang="en-US" dirty="0" smtClean="0"/>
              <a:t> </a:t>
            </a:r>
            <a:r>
              <a:rPr lang="en-US" dirty="0" err="1" smtClean="0"/>
              <a:t>kecemasan</a:t>
            </a:r>
            <a:r>
              <a:rPr lang="en-US" dirty="0" smtClean="0"/>
              <a:t> </a:t>
            </a:r>
            <a:r>
              <a:rPr lang="en-US" dirty="0" err="1" smtClean="0"/>
              <a:t>korban</a:t>
            </a:r>
            <a:r>
              <a:rPr lang="en-US" dirty="0" smtClean="0"/>
              <a:t> </a:t>
            </a:r>
            <a:r>
              <a:rPr lang="en-US" dirty="0" err="1" smtClean="0"/>
              <a:t>bencana</a:t>
            </a:r>
            <a:r>
              <a:rPr lang="en-US" dirty="0" smtClean="0"/>
              <a:t> </a:t>
            </a:r>
            <a:r>
              <a:rPr lang="en-US" dirty="0" err="1" smtClean="0"/>
              <a:t>angin</a:t>
            </a:r>
            <a:r>
              <a:rPr lang="en-US" dirty="0" smtClean="0"/>
              <a:t> putting </a:t>
            </a:r>
            <a:r>
              <a:rPr lang="en-US" dirty="0" err="1" smtClean="0"/>
              <a:t>beliung</a:t>
            </a:r>
            <a:r>
              <a:rPr lang="en-US" dirty="0" smtClean="0"/>
              <a:t> </a:t>
            </a:r>
            <a:r>
              <a:rPr lang="en-US" dirty="0" err="1" smtClean="0"/>
              <a:t>didesa</a:t>
            </a:r>
            <a:r>
              <a:rPr lang="en-US" dirty="0" smtClean="0"/>
              <a:t> </a:t>
            </a:r>
            <a:r>
              <a:rPr lang="en-US" dirty="0" err="1" smtClean="0"/>
              <a:t>kedondong</a:t>
            </a:r>
            <a:r>
              <a:rPr lang="en-US" dirty="0" smtClean="0"/>
              <a:t> </a:t>
            </a:r>
            <a:r>
              <a:rPr lang="en-US" dirty="0" err="1" smtClean="0"/>
              <a:t>sidoarjo</a:t>
            </a:r>
            <a:r>
              <a:rPr lang="en-US" dirty="0" smtClean="0"/>
              <a:t> </a:t>
            </a:r>
            <a:r>
              <a:rPr lang="en-US" dirty="0" err="1" smtClean="0"/>
              <a:t>dan</a:t>
            </a:r>
            <a:r>
              <a:rPr lang="en-US" dirty="0" smtClean="0"/>
              <a:t> </a:t>
            </a:r>
            <a:r>
              <a:rPr lang="en-US" dirty="0" err="1" smtClean="0"/>
              <a:t>menegtahui</a:t>
            </a:r>
            <a:r>
              <a:rPr lang="en-US" dirty="0" smtClean="0"/>
              <a:t> </a:t>
            </a:r>
            <a:r>
              <a:rPr lang="en-US" dirty="0" err="1" smtClean="0"/>
              <a:t>bagaimana</a:t>
            </a:r>
            <a:r>
              <a:rPr lang="en-US" dirty="0" smtClean="0"/>
              <a:t> </a:t>
            </a:r>
            <a:r>
              <a:rPr lang="en-US" dirty="0" err="1" smtClean="0"/>
              <a:t>penanganan</a:t>
            </a:r>
            <a:r>
              <a:rPr lang="en-US" dirty="0" smtClean="0"/>
              <a:t> </a:t>
            </a:r>
            <a:r>
              <a:rPr lang="en-US" dirty="0" err="1" smtClean="0"/>
              <a:t>utama</a:t>
            </a:r>
            <a:r>
              <a:rPr lang="en-US" dirty="0" smtClean="0"/>
              <a:t> </a:t>
            </a:r>
            <a:r>
              <a:rPr lang="en-US" dirty="0" err="1" smtClean="0"/>
              <a:t>untuk</a:t>
            </a:r>
            <a:r>
              <a:rPr lang="en-US" dirty="0" smtClean="0"/>
              <a:t> rasa </a:t>
            </a:r>
            <a:r>
              <a:rPr lang="en-US" dirty="0" err="1" smtClean="0"/>
              <a:t>kecemasan</a:t>
            </a:r>
            <a:r>
              <a:rPr lang="en-US" dirty="0" smtClean="0"/>
              <a:t> yang </a:t>
            </a:r>
            <a:r>
              <a:rPr lang="en-US" dirty="0" err="1" smtClean="0"/>
              <a:t>terjadi</a:t>
            </a:r>
            <a:r>
              <a:rPr lang="en-US" dirty="0" smtClean="0"/>
              <a:t> </a:t>
            </a:r>
            <a:r>
              <a:rPr lang="en-US" dirty="0" err="1" smtClean="0"/>
              <a:t>akibat</a:t>
            </a:r>
            <a:r>
              <a:rPr lang="en-US" dirty="0" smtClean="0"/>
              <a:t> </a:t>
            </a:r>
            <a:r>
              <a:rPr lang="en-US" dirty="0" err="1" smtClean="0"/>
              <a:t>bencana</a:t>
            </a:r>
            <a:r>
              <a:rPr lang="en-US" dirty="0" smtClean="0"/>
              <a:t> </a:t>
            </a:r>
            <a:r>
              <a:rPr lang="en-US" dirty="0" err="1" smtClean="0"/>
              <a:t>alam</a:t>
            </a:r>
            <a:r>
              <a:rPr lang="en-US" dirty="0" smtClean="0"/>
              <a:t> </a:t>
            </a:r>
            <a:r>
              <a:rPr lang="en-US" dirty="0" err="1" smtClean="0"/>
              <a:t>angin</a:t>
            </a:r>
            <a:r>
              <a:rPr lang="en-US" dirty="0" smtClean="0"/>
              <a:t> putting </a:t>
            </a:r>
            <a:r>
              <a:rPr lang="en-US" dirty="0" err="1" smtClean="0"/>
              <a:t>beliung</a:t>
            </a:r>
            <a:r>
              <a:rPr lang="en-US" dirty="0" smtClean="0"/>
              <a:t> </a:t>
            </a:r>
            <a:r>
              <a:rPr lang="en-US" dirty="0" err="1" smtClean="0"/>
              <a:t>dengan</a:t>
            </a:r>
            <a:r>
              <a:rPr lang="en-US" dirty="0" smtClean="0"/>
              <a:t> </a:t>
            </a:r>
            <a:r>
              <a:rPr lang="en-US" dirty="0" err="1" smtClean="0"/>
              <a:t>terapi</a:t>
            </a:r>
            <a:r>
              <a:rPr lang="en-US" dirty="0" smtClean="0"/>
              <a:t> </a:t>
            </a:r>
            <a:r>
              <a:rPr lang="en-US" i="1" dirty="0"/>
              <a:t>PFA (Psychological First Aid)</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04f7abbb21_0_61"/>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Referensi</a:t>
            </a:r>
            <a:endParaRPr/>
          </a:p>
        </p:txBody>
      </p:sp>
      <p:sp>
        <p:nvSpPr>
          <p:cNvPr id="90" name="Google Shape;90;g104f7abbb21_0_61"/>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lnSpcReduction="10000"/>
          </a:bodyPr>
          <a:lstStyle/>
          <a:p>
            <a:r>
              <a:rPr lang="id-ID" sz="2000" dirty="0"/>
              <a:t>Asih, M. K., Utami, R. R., &amp; Kurniawan, Y. (2018). Psychological First Aid (Pfa) Untuk Pendamping Balas Pemasyarakatan (Bapas Kelas 1) Semarang. </a:t>
            </a:r>
            <a:r>
              <a:rPr lang="id-ID" sz="2000" i="1" dirty="0"/>
              <a:t>Proceeding Snk-Ppm</a:t>
            </a:r>
            <a:r>
              <a:rPr lang="id-ID" sz="2000" dirty="0"/>
              <a:t>, </a:t>
            </a:r>
            <a:r>
              <a:rPr lang="id-ID" sz="2000" i="1" dirty="0"/>
              <a:t>1</a:t>
            </a:r>
            <a:r>
              <a:rPr lang="id-ID" sz="2000" dirty="0"/>
              <a:t>(1), 450–453</a:t>
            </a:r>
            <a:r>
              <a:rPr lang="id-ID" sz="2000" dirty="0" smtClean="0"/>
              <a:t>.</a:t>
            </a:r>
            <a:endParaRPr lang="en-US" sz="2000" dirty="0" smtClean="0"/>
          </a:p>
          <a:p>
            <a:r>
              <a:rPr lang="id-ID" sz="2000" dirty="0"/>
              <a:t>Hanifah, U. N., &amp; Pratiwi, A. (2020). Gambaran Kecemasan Anak Dengan Post Traumatic Stress Disorder Sebagai Dampak Bencana Alam Angin Puting Beliung. </a:t>
            </a:r>
            <a:r>
              <a:rPr lang="id-ID" sz="2000" i="1" dirty="0"/>
              <a:t>Jurnal Ilmu Keperawatan Jiwa</a:t>
            </a:r>
            <a:r>
              <a:rPr lang="id-ID" sz="2000" dirty="0"/>
              <a:t>, </a:t>
            </a:r>
            <a:r>
              <a:rPr lang="id-ID" sz="2000" i="1" dirty="0"/>
              <a:t>3</a:t>
            </a:r>
            <a:r>
              <a:rPr lang="id-ID" sz="2000" dirty="0"/>
              <a:t>(2), 173–184. Https://Core.Ac.Uk/Download/Pdf/327188763.Pdf</a:t>
            </a:r>
            <a:endParaRPr lang="en-US" sz="2000" dirty="0"/>
          </a:p>
          <a:p>
            <a:r>
              <a:rPr lang="id-ID" sz="2000" dirty="0"/>
              <a:t>Thoyibah, Z., Dwidiyanti, M., Mulianingsih, M., Nurmayani, W., &amp; Wiguna, R. I. (2019). Gambaran Dampak Kecemasan Dan Gejala Psikologis Pada Anak Korban Bencana Gempa Bumi Di Lombok</a:t>
            </a:r>
            <a:r>
              <a:rPr lang="id-ID" sz="2000" dirty="0" smtClean="0"/>
              <a:t>.</a:t>
            </a:r>
            <a:r>
              <a:rPr lang="id-ID" sz="2000" i="1" dirty="0"/>
              <a:t> Holistic Nursing And Health Science</a:t>
            </a:r>
            <a:r>
              <a:rPr lang="id-ID" sz="2000" dirty="0"/>
              <a:t>, </a:t>
            </a:r>
            <a:r>
              <a:rPr lang="id-ID" sz="2000" i="1" dirty="0"/>
              <a:t>2</a:t>
            </a:r>
            <a:r>
              <a:rPr lang="id-ID" sz="2000" dirty="0"/>
              <a:t>(1), 31–38. </a:t>
            </a:r>
            <a:r>
              <a:rPr lang="id-ID" sz="2000" dirty="0">
                <a:hlinkClick r:id="rId3"/>
              </a:rPr>
              <a:t>Https://</a:t>
            </a:r>
            <a:r>
              <a:rPr lang="id-ID" sz="2000" dirty="0" smtClean="0">
                <a:hlinkClick r:id="rId3"/>
              </a:rPr>
              <a:t>Doi.Org/10.14710/Hnhs.2.1.2019.31-38</a:t>
            </a:r>
            <a:endParaRPr lang="en-US" sz="2000" dirty="0" smtClean="0"/>
          </a:p>
          <a:p>
            <a:r>
              <a:rPr lang="id-ID" sz="2000" dirty="0"/>
              <a:t>Kendal, K. (N.D.). </a:t>
            </a:r>
            <a:r>
              <a:rPr lang="id-ID" sz="2000" i="1" dirty="0"/>
              <a:t>Pelatihan Psychological First Aid ( Pfa ): Milenial Tanggap Bencana Pada Anggota Palang Merah Remaja ( Pmr ) Di Smk Bhakti Kencana</a:t>
            </a:r>
            <a:r>
              <a:rPr lang="id-ID" sz="2000" dirty="0"/>
              <a:t>. </a:t>
            </a:r>
            <a:r>
              <a:rPr lang="id-ID" sz="2000" i="1" dirty="0"/>
              <a:t>Xx</a:t>
            </a:r>
            <a:r>
              <a:rPr lang="id-ID" sz="2000" dirty="0"/>
              <a:t>(Xx).</a:t>
            </a:r>
            <a:endParaRPr lang="en-US" sz="2000" dirty="0"/>
          </a:p>
          <a:p>
            <a:r>
              <a:rPr lang="id-ID" sz="2000" dirty="0"/>
              <a:t>Di, S., &amp; Karo, K. (2023). Psychological First Aid(Pfa) Pada Korban Erupsi Gunung Sinabung Di Kabupaten Karo. </a:t>
            </a:r>
            <a:r>
              <a:rPr lang="id-ID" sz="2000" i="1" dirty="0"/>
              <a:t>Jubdimas (Jurnal Pengabdian Masyarakat)</a:t>
            </a:r>
            <a:r>
              <a:rPr lang="id-ID" sz="2000" dirty="0"/>
              <a:t>, </a:t>
            </a:r>
            <a:r>
              <a:rPr lang="id-ID" sz="2000" i="1" dirty="0"/>
              <a:t>2</a:t>
            </a:r>
            <a:r>
              <a:rPr lang="id-ID" sz="2000" dirty="0"/>
              <a:t>, 30–36.</a:t>
            </a:r>
            <a:endParaRPr lang="en-US" sz="2000" dirty="0"/>
          </a:p>
          <a:p>
            <a:r>
              <a:rPr lang="en-US" sz="2000" dirty="0"/>
              <a:t> </a:t>
            </a:r>
            <a:r>
              <a:rPr lang="id-ID" sz="2000" dirty="0" smtClean="0"/>
              <a:t>E </a:t>
            </a:r>
            <a:r>
              <a:rPr lang="id-ID" sz="2000" dirty="0"/>
              <a:t>Damayanti, F., &amp; Avelina, Y. (2019). </a:t>
            </a:r>
            <a:r>
              <a:rPr lang="id-ID" sz="2000" i="1" dirty="0"/>
              <a:t>Keefektifan Psychological First Aid (Pfa) Sebagai Pertolongan Pertama Pada Korban Bencana &amp; Trauma</a:t>
            </a:r>
            <a:r>
              <a:rPr lang="id-ID" sz="2000" dirty="0"/>
              <a:t>. 117–124. Https://Doi.Org/10.32528/Psn.V0i0.1738</a:t>
            </a:r>
            <a:endParaRPr lang="en-US" sz="2000" dirty="0"/>
          </a:p>
          <a:p>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TotalTime>
  <Words>799</Words>
  <Application>Microsoft Office PowerPoint</Application>
  <PresentationFormat>Custom</PresentationFormat>
  <Paragraphs>36</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Exo</vt:lpstr>
      <vt:lpstr>Calibri</vt:lpstr>
      <vt:lpstr>Century Gothic</vt:lpstr>
      <vt:lpstr>Office Theme</vt:lpstr>
      <vt:lpstr>GAMBARAN KECEMASAN MASYARAKAT DESA X DI SIDOARJO PASCA BENCANA ANGIN PUTING BELIUNG </vt:lpstr>
      <vt:lpstr>Pendahuluan</vt:lpstr>
      <vt:lpstr>Pertanyaan Penelitian (Rumusan Masalah)</vt:lpstr>
      <vt:lpstr>Metode</vt:lpstr>
      <vt:lpstr>Hasil</vt:lpstr>
      <vt:lpstr>Pembahasan</vt:lpstr>
      <vt:lpstr>Temuan Penting Penelitian</vt:lpstr>
      <vt:lpstr>Manfaat Penelitian</vt:lpstr>
      <vt:lpstr>Referensi</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GAMBARAN KECEMASAN MASYARAKAT DESA X DI SIDOARJO PASCA BENCANA ANGIN PUTING BELIUNG </dc:title>
  <dc:creator>Umsida</dc:creator>
  <cp:lastModifiedBy>USER</cp:lastModifiedBy>
  <cp:revision>7</cp:revision>
  <dcterms:created xsi:type="dcterms:W3CDTF">2020-02-15T07:43:00Z</dcterms:created>
  <dcterms:modified xsi:type="dcterms:W3CDTF">2023-08-14T09:24:18Z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