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010717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500" dirty="0"/>
              <a:t>Strategi </a:t>
            </a:r>
            <a:r>
              <a:rPr lang="en-US" sz="4500" dirty="0" err="1"/>
              <a:t>Komunikasi</a:t>
            </a:r>
            <a:r>
              <a:rPr lang="en-US" sz="4500" dirty="0"/>
              <a:t> </a:t>
            </a:r>
            <a:r>
              <a:rPr lang="en-US" sz="4500" dirty="0" err="1"/>
              <a:t>Pemasaran</a:t>
            </a:r>
            <a:r>
              <a:rPr lang="en-US" sz="4500" dirty="0"/>
              <a:t> </a:t>
            </a:r>
            <a:r>
              <a:rPr lang="en-US" sz="4500" dirty="0" err="1"/>
              <a:t>Crackingchambers</a:t>
            </a:r>
            <a:r>
              <a:rPr lang="en-US" sz="4500" dirty="0"/>
              <a:t> Coffee Shop </a:t>
            </a:r>
            <a:r>
              <a:rPr lang="en-US" sz="4500" dirty="0" err="1"/>
              <a:t>Dalam</a:t>
            </a:r>
            <a:r>
              <a:rPr lang="en-US" sz="4500" dirty="0"/>
              <a:t> </a:t>
            </a:r>
            <a:r>
              <a:rPr lang="en-US" sz="4500" dirty="0" err="1"/>
              <a:t>Menarik</a:t>
            </a:r>
            <a:r>
              <a:rPr lang="en-US" sz="4500" dirty="0"/>
              <a:t> </a:t>
            </a:r>
            <a:r>
              <a:rPr lang="en-US" sz="4500" dirty="0" err="1"/>
              <a:t>Minat</a:t>
            </a:r>
            <a:r>
              <a:rPr lang="en-US" sz="4500" dirty="0"/>
              <a:t> </a:t>
            </a:r>
            <a:r>
              <a:rPr lang="en-US" sz="4500" dirty="0" err="1"/>
              <a:t>Beli</a:t>
            </a:r>
            <a:r>
              <a:rPr lang="en-US" sz="4500" dirty="0"/>
              <a:t> Masyarakat </a:t>
            </a:r>
            <a:r>
              <a:rPr lang="en-US" sz="4500" dirty="0" err="1"/>
              <a:t>Sidoarjo</a:t>
            </a:r>
            <a:endParaRPr sz="45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Miftachul</a:t>
            </a:r>
            <a:r>
              <a:rPr lang="en-US" dirty="0"/>
              <a:t> Jannah,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Poppy </a:t>
            </a:r>
            <a:r>
              <a:rPr lang="en-US" dirty="0" err="1"/>
              <a:t>Febriana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Agustus</a:t>
            </a:r>
            <a:r>
              <a:rPr lang="en-US" dirty="0">
                <a:solidFill>
                  <a:srgbClr val="F2F2F2"/>
                </a:solidFill>
              </a:rPr>
              <a:t>, 2022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61938" lvl="0" indent="-41275" algn="just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strategi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agar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oleh </a:t>
            </a:r>
            <a:r>
              <a:rPr lang="en-US" dirty="0" err="1"/>
              <a:t>konsumen</a:t>
            </a:r>
            <a:r>
              <a:rPr lang="en-US" dirty="0"/>
              <a:t>. Perusahaan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social. Hal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dilakukan</a:t>
            </a:r>
            <a:r>
              <a:rPr lang="en-US" dirty="0"/>
              <a:t> oleh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kedai</a:t>
            </a:r>
            <a:r>
              <a:rPr lang="en-US" dirty="0"/>
              <a:t> kopi di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Sidoarjo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. </a:t>
            </a:r>
            <a:r>
              <a:rPr lang="en-US" dirty="0" err="1"/>
              <a:t>Kedai</a:t>
            </a:r>
            <a:r>
              <a:rPr lang="en-US" dirty="0"/>
              <a:t> kopi yang </a:t>
            </a:r>
            <a:r>
              <a:rPr lang="en-US" dirty="0" err="1"/>
              <a:t>berdiri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eksis</a:t>
            </a:r>
            <a:r>
              <a:rPr lang="en-US" dirty="0"/>
              <a:t> di era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kafe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bermunculan</a:t>
            </a:r>
            <a:r>
              <a:rPr lang="en-US" dirty="0"/>
              <a:t> di </a:t>
            </a:r>
            <a:r>
              <a:rPr lang="en-US" dirty="0" err="1"/>
              <a:t>Sidoarjo</a:t>
            </a:r>
            <a:r>
              <a:rPr lang="en-US" dirty="0"/>
              <a:t>.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setia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berkunjung</a:t>
            </a:r>
            <a:r>
              <a:rPr lang="en-US" dirty="0"/>
              <a:t> di </a:t>
            </a:r>
            <a:r>
              <a:rPr lang="en-US" dirty="0" err="1"/>
              <a:t>kedai</a:t>
            </a:r>
            <a:r>
              <a:rPr lang="en-US" dirty="0"/>
              <a:t> </a:t>
            </a:r>
            <a:r>
              <a:rPr lang="en-US" dirty="0" err="1"/>
              <a:t>kopinya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strategi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di </a:t>
            </a:r>
            <a:r>
              <a:rPr lang="en-US" dirty="0" err="1"/>
              <a:t>Sidoarjo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Google Shape;59;g104f7abbb21_0_303">
            <a:extLst>
              <a:ext uri="{FF2B5EF4-FFF2-40B4-BE49-F238E27FC236}">
                <a16:creationId xmlns:a16="http://schemas.microsoft.com/office/drawing/2014/main" id="{6CB9D032-2531-49B9-6B5D-A6E586670A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0580" y="2443417"/>
            <a:ext cx="11168899" cy="15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Bagaimana</a:t>
            </a:r>
            <a:r>
              <a:rPr lang="en-US" dirty="0"/>
              <a:t> Strategi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Coffee Shop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Masyarakat </a:t>
            </a:r>
            <a:r>
              <a:rPr lang="en-US" dirty="0" err="1"/>
              <a:t>Sidoarjo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2133600"/>
            <a:ext cx="11830877" cy="220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1938" lvl="0" indent="-3333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Pada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2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data, </a:t>
            </a:r>
            <a:r>
              <a:rPr lang="en-US" dirty="0" err="1"/>
              <a:t>yaitu</a:t>
            </a:r>
            <a:r>
              <a:rPr lang="en-US" dirty="0"/>
              <a:t> 1) </a:t>
            </a:r>
            <a:r>
              <a:rPr lang="en-US" dirty="0" err="1"/>
              <a:t>Wawancara</a:t>
            </a:r>
            <a:r>
              <a:rPr lang="en-US" dirty="0"/>
              <a:t> dan, 2) </a:t>
            </a:r>
            <a:r>
              <a:rPr lang="en-US" dirty="0" err="1"/>
              <a:t>Observasi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,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bauran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(promotion mix) </a:t>
            </a:r>
            <a:r>
              <a:rPr lang="en-US" dirty="0" err="1"/>
              <a:t>sebagai</a:t>
            </a:r>
            <a:r>
              <a:rPr lang="en-US" dirty="0"/>
              <a:t> strategi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 :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Advertising : </a:t>
            </a:r>
            <a:r>
              <a:rPr lang="en-US" dirty="0" err="1"/>
              <a:t>memanfaatkan</a:t>
            </a:r>
            <a:r>
              <a:rPr lang="en-US" dirty="0"/>
              <a:t> media social </a:t>
            </a:r>
            <a:r>
              <a:rPr lang="en-US" dirty="0" err="1"/>
              <a:t>seperti</a:t>
            </a:r>
            <a:r>
              <a:rPr lang="en-US" dirty="0"/>
              <a:t> Instagram dan </a:t>
            </a:r>
            <a:r>
              <a:rPr lang="en-US" dirty="0" err="1"/>
              <a:t>tiktok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fotografi</a:t>
            </a:r>
            <a:r>
              <a:rPr lang="en-US" dirty="0"/>
              <a:t>, dan </a:t>
            </a:r>
            <a:r>
              <a:rPr lang="en-US" dirty="0" err="1"/>
              <a:t>menjadi</a:t>
            </a:r>
            <a:r>
              <a:rPr lang="en-US" dirty="0"/>
              <a:t> media partner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bazaar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.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Personal Selling :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festival kopi dan word of mouth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owner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Sales promotion :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kejuaraan</a:t>
            </a:r>
            <a:r>
              <a:rPr lang="en-US" dirty="0"/>
              <a:t> kopi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skala</a:t>
            </a:r>
            <a:r>
              <a:rPr lang="en-US" dirty="0"/>
              <a:t> regional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dan </a:t>
            </a:r>
            <a:r>
              <a:rPr lang="en-US" dirty="0" err="1"/>
              <a:t>melakukan</a:t>
            </a:r>
            <a:r>
              <a:rPr lang="en-US" dirty="0"/>
              <a:t> promo “Ladies Day”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kamis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Publicity :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social Instagram dan 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dan </a:t>
            </a: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kedainya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crackingchmabers</a:t>
            </a:r>
            <a:r>
              <a:rPr lang="en-US" dirty="0"/>
              <a:t> juga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platform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grab dan </a:t>
            </a:r>
            <a:r>
              <a:rPr lang="en-US" dirty="0" err="1"/>
              <a:t>gojek</a:t>
            </a:r>
            <a:r>
              <a:rPr lang="en-US" dirty="0"/>
              <a:t>.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Public Relations :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DM pada Instagram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membalas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dan owner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seminar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mengedukasi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kopi.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674152"/>
            <a:ext cx="11830877" cy="283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1938" lvl="0" indent="-3333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Dari strategi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. Hal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berdatangan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menghabiskan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di </a:t>
            </a:r>
            <a:r>
              <a:rPr lang="en-US" dirty="0" err="1"/>
              <a:t>kedai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</a:t>
            </a:r>
            <a:r>
              <a:rPr lang="en-US" dirty="0" err="1"/>
              <a:t>sosialnya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di target </a:t>
            </a:r>
            <a:r>
              <a:rPr lang="en-US" dirty="0" err="1"/>
              <a:t>marketingnya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436914"/>
            <a:ext cx="11830800" cy="489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owner dan </a:t>
            </a:r>
            <a:r>
              <a:rPr lang="en-US" dirty="0" err="1"/>
              <a:t>tim</a:t>
            </a:r>
            <a:r>
              <a:rPr lang="en-US" dirty="0"/>
              <a:t> marketing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live music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Mas Imam </a:t>
            </a:r>
            <a:r>
              <a:rPr lang="en-US" dirty="0" err="1"/>
              <a:t>Tohari</a:t>
            </a:r>
            <a:r>
              <a:rPr lang="en-US" dirty="0"/>
              <a:t> </a:t>
            </a:r>
            <a:r>
              <a:rPr lang="en-US" dirty="0" err="1"/>
              <a:t>selaku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owner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para </a:t>
            </a:r>
            <a:r>
              <a:rPr lang="en-US" dirty="0" err="1"/>
              <a:t>penikmat</a:t>
            </a:r>
            <a:r>
              <a:rPr lang="en-US" dirty="0"/>
              <a:t> kopi. </a:t>
            </a:r>
            <a:r>
              <a:rPr lang="en-US" dirty="0" err="1"/>
              <a:t>Kedai</a:t>
            </a:r>
            <a:r>
              <a:rPr lang="en-US" dirty="0"/>
              <a:t> kopi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kopi yang </a:t>
            </a:r>
            <a:r>
              <a:rPr lang="en-US" dirty="0" err="1"/>
              <a:t>disediakan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diperkuat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kopi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di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470958"/>
            <a:ext cx="11830877" cy="278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strategi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dan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lain.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crackingchambers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strategi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depannya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49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Panuju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Redi. 2019.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Jakarta: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Kencana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Prenada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Group.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Ayuningtyas, N. P. S., Sariani, N. L. P., &amp; Sukarnasih, D. M. (2021). PENETAPAN BRAND AMBASSADOR SEBAGAI UPAYA STRATEGI KOMUNIKASI PEMASARAN “RUANGGURU” DI ERA PANDEMI COVID-19.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SELAPARANG Jurnal Pengabdian Masyarakat Berkemajuan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66-77.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Zuhri, S. (2022). STRATEGI KOMUNIKASI PESAMARAN EJJI COFFEE CORNER CABANG PURIMAS SURABAYA DALAM MENINGKATKAN KONSUMEN DI MASA PANDEMI COVID-19.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LINIMASA: JURNAL ILMU KOMUNIKASI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28-42.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Shaputri, D. A., &amp; Abdurrahman, M. S. (2019). Strategi Komunikasi Pemasaran Dalam Meningkatkan Loyalitas Konsumen Pada Cafe Coffee Di Bandung (Studi Deskriptif Kualitatif Pada Morning Glory Coffee).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eProceedings of Management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Utari, T., &amp; Wenerda, I. (2019). STRATEGI KOMUNIKASI PEMASARAN THE MANGLUNG DI TENGAH MARAKNYA RESTO BERNUANSA CAFE DI YOGYAKARTA.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Karimah, D. P., Saputra, W. T., &amp; Wahyuningratna, R. N. (2020). IMPLEMENTASI STRATEGI KOMUNIKASI PEMASARAN PT DBL INDONESIA PADA HONDA DBL DKI JAKARTA SERIES.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 Pustaka Komunikasi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88-99.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[7]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Morissan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M.A. 2010.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Periklanan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Pemasaran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Terpadu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Jakarta: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Prenada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Group.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Suswanto, P., &amp; Setiawati, S. D. (2020). Strategi Komunikasi Pemasaran Shopee Dalam Membangun Positioning Di Tengah Pandemi Covid-19 Di Indonesia.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LINIMASA: Jurnal Ilmu Komunikasi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16-29.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[9]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Sari, J. I., &amp; Susilo, J. (2021). Strategi Bertahan Cafe Melalui Pendekatan Integrated Marketing Communication di Masa Pandemi Covid-19.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 Pustaka Komunikasi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117-130.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[10]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Sugiyono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2012.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Kuantitafif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Kualitatif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R&amp;D. Bandung: </a:t>
            </a:r>
            <a:r>
              <a:rPr lang="en-US" sz="2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Alfabeta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CV.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[11]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Ropiah, S., Susanto, T., &amp; Ramdhani, M. (2018). Analisis Strategi Komunikasi Pemasaran De Box Cafe dalam Menarik Minat Konsumen.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 Politikom Indonesiana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231-239.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[12] 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Rahman, I. A., &amp; Panuju, R. (2017). Strategi Komunikasi Pemasaran Produk Fair N Pink Melalui Media Sosial Instagram.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WACANA: Jurnal Ilmiah Ilmu Komunikasi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d-ID" sz="2400" i="1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id-ID" sz="240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214-224.</a:t>
            </a:r>
            <a:endParaRPr lang="en-ID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947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Exo</vt:lpstr>
      <vt:lpstr>Century Gothic</vt:lpstr>
      <vt:lpstr>Calibri</vt:lpstr>
      <vt:lpstr>Office Theme</vt:lpstr>
      <vt:lpstr>Strategi Komunikasi Pemasaran Crackingchambers Coffee Shop Dalam Menarik Minat Beli Masyarakat Sidoarjo</vt:lpstr>
      <vt:lpstr>Pendahuluan</vt:lpstr>
      <vt:lpstr>Pertanyaan Penelitian (Rumusan Masalah)</vt:lpstr>
      <vt:lpstr>Metode</vt:lpstr>
      <vt:lpstr>Hasil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Komunikasi Pemasaran Crackingchambers Coffee Shop Dalam Menarik Minat Beli Masyarakat Sidoarjo</dc:title>
  <dc:creator>Umsida</dc:creator>
  <cp:lastModifiedBy>WINDOWS 10</cp:lastModifiedBy>
  <cp:revision>5</cp:revision>
  <dcterms:created xsi:type="dcterms:W3CDTF">2020-02-15T07:43:00Z</dcterms:created>
  <dcterms:modified xsi:type="dcterms:W3CDTF">2022-08-31T13:39:32Z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